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0" r:id="rId4"/>
    <p:sldId id="261" r:id="rId5"/>
    <p:sldId id="272" r:id="rId6"/>
    <p:sldId id="262" r:id="rId7"/>
    <p:sldId id="263" r:id="rId8"/>
    <p:sldId id="264" r:id="rId9"/>
    <p:sldId id="265" r:id="rId10"/>
    <p:sldId id="258" r:id="rId11"/>
    <p:sldId id="259" r:id="rId12"/>
    <p:sldId id="273" r:id="rId13"/>
    <p:sldId id="274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000000"/>
    <a:srgbClr val="4A8ECB"/>
    <a:srgbClr val="4BCBB9"/>
    <a:srgbClr val="87D0F1"/>
    <a:srgbClr val="7EB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83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1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46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71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68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98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61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58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64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59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59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8CAE6-00E2-47BE-AE59-ACD9E0805BDA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20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52689" y="603501"/>
            <a:ext cx="86890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LEAGUE OF LEGENDS É O GAME DO SÉCULO?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7" name="Thres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68" y="1083213"/>
            <a:ext cx="6380299" cy="6116432"/>
          </a:xfrm>
          <a:prstGeom prst="rect">
            <a:avLst/>
          </a:prstGeom>
        </p:spPr>
      </p:pic>
      <p:grpSp>
        <p:nvGrpSpPr>
          <p:cNvPr id="35" name="Pessoa Clara - Linha 1 - 2"/>
          <p:cNvGrpSpPr/>
          <p:nvPr/>
        </p:nvGrpSpPr>
        <p:grpSpPr>
          <a:xfrm>
            <a:off x="951914" y="3503022"/>
            <a:ext cx="829996" cy="497060"/>
            <a:chOff x="951914" y="3503022"/>
            <a:chExt cx="829996" cy="497060"/>
          </a:xfrm>
        </p:grpSpPr>
        <p:pic>
          <p:nvPicPr>
            <p:cNvPr id="10" name="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914" y="3503023"/>
              <a:ext cx="497059" cy="497059"/>
            </a:xfrm>
            <a:prstGeom prst="rect">
              <a:avLst/>
            </a:prstGeom>
          </p:spPr>
        </p:pic>
        <p:pic>
          <p:nvPicPr>
            <p:cNvPr id="11" name="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851" y="3503022"/>
              <a:ext cx="497059" cy="497059"/>
            </a:xfrm>
            <a:prstGeom prst="rect">
              <a:avLst/>
            </a:prstGeom>
          </p:spPr>
        </p:pic>
      </p:grpSp>
      <p:grpSp>
        <p:nvGrpSpPr>
          <p:cNvPr id="36" name="Pessoa Clara - Linha 1"/>
          <p:cNvGrpSpPr/>
          <p:nvPr/>
        </p:nvGrpSpPr>
        <p:grpSpPr>
          <a:xfrm>
            <a:off x="1638248" y="3503022"/>
            <a:ext cx="1152916" cy="497060"/>
            <a:chOff x="1638248" y="3503022"/>
            <a:chExt cx="1152916" cy="497060"/>
          </a:xfrm>
        </p:grpSpPr>
        <p:pic>
          <p:nvPicPr>
            <p:cNvPr id="21" name="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8248" y="3503023"/>
              <a:ext cx="497059" cy="497059"/>
            </a:xfrm>
            <a:prstGeom prst="rect">
              <a:avLst/>
            </a:prstGeom>
          </p:spPr>
        </p:pic>
        <p:pic>
          <p:nvPicPr>
            <p:cNvPr id="22" name="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185" y="3503022"/>
              <a:ext cx="497059" cy="497059"/>
            </a:xfrm>
            <a:prstGeom prst="rect">
              <a:avLst/>
            </a:prstGeom>
          </p:spPr>
        </p:pic>
        <p:pic>
          <p:nvPicPr>
            <p:cNvPr id="23" name="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4105" y="3503022"/>
              <a:ext cx="497059" cy="497059"/>
            </a:xfrm>
            <a:prstGeom prst="rect">
              <a:avLst/>
            </a:prstGeom>
          </p:spPr>
        </p:pic>
      </p:grpSp>
      <p:grpSp>
        <p:nvGrpSpPr>
          <p:cNvPr id="37" name="Pessoa Clara - Linha 2"/>
          <p:cNvGrpSpPr/>
          <p:nvPr/>
        </p:nvGrpSpPr>
        <p:grpSpPr>
          <a:xfrm>
            <a:off x="948466" y="4161524"/>
            <a:ext cx="1839250" cy="497060"/>
            <a:chOff x="948466" y="4161524"/>
            <a:chExt cx="1839250" cy="497060"/>
          </a:xfrm>
        </p:grpSpPr>
        <p:pic>
          <p:nvPicPr>
            <p:cNvPr id="28" name="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466" y="4161525"/>
              <a:ext cx="497059" cy="497059"/>
            </a:xfrm>
            <a:prstGeom prst="rect">
              <a:avLst/>
            </a:prstGeom>
          </p:spPr>
        </p:pic>
        <p:pic>
          <p:nvPicPr>
            <p:cNvPr id="29" name="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1403" y="4161524"/>
              <a:ext cx="497059" cy="497059"/>
            </a:xfrm>
            <a:prstGeom prst="rect">
              <a:avLst/>
            </a:prstGeom>
          </p:spPr>
        </p:pic>
        <p:pic>
          <p:nvPicPr>
            <p:cNvPr id="30" name="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800" y="4161525"/>
              <a:ext cx="497059" cy="497059"/>
            </a:xfrm>
            <a:prstGeom prst="rect">
              <a:avLst/>
            </a:prstGeom>
          </p:spPr>
        </p:pic>
        <p:pic>
          <p:nvPicPr>
            <p:cNvPr id="31" name="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7737" y="4161524"/>
              <a:ext cx="497059" cy="497059"/>
            </a:xfrm>
            <a:prstGeom prst="rect">
              <a:avLst/>
            </a:prstGeom>
          </p:spPr>
        </p:pic>
        <p:pic>
          <p:nvPicPr>
            <p:cNvPr id="32" name="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657" y="4161524"/>
              <a:ext cx="497059" cy="497059"/>
            </a:xfrm>
            <a:prstGeom prst="rect">
              <a:avLst/>
            </a:prstGeom>
          </p:spPr>
        </p:pic>
      </p:grpSp>
      <p:grpSp>
        <p:nvGrpSpPr>
          <p:cNvPr id="43" name="Pessoa Escura"/>
          <p:cNvGrpSpPr/>
          <p:nvPr/>
        </p:nvGrpSpPr>
        <p:grpSpPr>
          <a:xfrm>
            <a:off x="952663" y="3503022"/>
            <a:ext cx="826549" cy="497059"/>
            <a:chOff x="948466" y="2844520"/>
            <a:chExt cx="826549" cy="497059"/>
          </a:xfrm>
        </p:grpSpPr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466" y="2844520"/>
              <a:ext cx="497059" cy="497059"/>
            </a:xfrm>
            <a:prstGeom prst="rect">
              <a:avLst/>
            </a:prstGeom>
          </p:spPr>
        </p:pic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956" y="2844520"/>
              <a:ext cx="497059" cy="497059"/>
            </a:xfrm>
            <a:prstGeom prst="rect">
              <a:avLst/>
            </a:prstGeom>
          </p:spPr>
        </p:pic>
      </p:grpSp>
      <p:sp>
        <p:nvSpPr>
          <p:cNvPr id="45" name="Circulo Branco"/>
          <p:cNvSpPr/>
          <p:nvPr/>
        </p:nvSpPr>
        <p:spPr>
          <a:xfrm>
            <a:off x="3460481" y="2758678"/>
            <a:ext cx="2363137" cy="24028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9" name="+200"/>
          <p:cNvGrpSpPr/>
          <p:nvPr/>
        </p:nvGrpSpPr>
        <p:grpSpPr>
          <a:xfrm>
            <a:off x="3388437" y="2758678"/>
            <a:ext cx="2363137" cy="2402814"/>
            <a:chOff x="3388437" y="2758678"/>
            <a:chExt cx="2363137" cy="2402814"/>
          </a:xfrm>
        </p:grpSpPr>
        <p:sp>
          <p:nvSpPr>
            <p:cNvPr id="44" name="Circulo Azul"/>
            <p:cNvSpPr/>
            <p:nvPr/>
          </p:nvSpPr>
          <p:spPr>
            <a:xfrm>
              <a:off x="3388437" y="2758678"/>
              <a:ext cx="2363137" cy="24028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+200"/>
            <p:cNvSpPr txBox="1"/>
            <p:nvPr/>
          </p:nvSpPr>
          <p:spPr>
            <a:xfrm>
              <a:off x="3594022" y="3200803"/>
              <a:ext cx="17635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+ </a:t>
              </a:r>
              <a:r>
                <a:rPr lang="pt-BR" sz="48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300</a:t>
              </a:r>
              <a:endParaRPr lang="pt-BR" sz="48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" name="Milhões de contas no mundo"/>
            <p:cNvSpPr txBox="1"/>
            <p:nvPr/>
          </p:nvSpPr>
          <p:spPr>
            <a:xfrm>
              <a:off x="3818496" y="3930691"/>
              <a:ext cx="1569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Milhões de contas </a:t>
              </a:r>
            </a:p>
            <a:p>
              <a:pPr algn="ctr"/>
              <a:r>
                <a:rPr lang="pt-BR" sz="12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no mundo</a:t>
              </a:r>
              <a:endParaRPr lang="pt-BR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8" name="25%"/>
          <p:cNvGrpSpPr/>
          <p:nvPr/>
        </p:nvGrpSpPr>
        <p:grpSpPr>
          <a:xfrm>
            <a:off x="4775971" y="4032600"/>
            <a:ext cx="1708449" cy="1737134"/>
            <a:chOff x="4775971" y="4032600"/>
            <a:chExt cx="1708449" cy="1737134"/>
          </a:xfrm>
        </p:grpSpPr>
        <p:sp>
          <p:nvSpPr>
            <p:cNvPr id="50" name="Circulo 25%"/>
            <p:cNvSpPr/>
            <p:nvPr/>
          </p:nvSpPr>
          <p:spPr>
            <a:xfrm>
              <a:off x="4775971" y="4032600"/>
              <a:ext cx="1708449" cy="1737134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114300" sx="106000" sy="106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25%"/>
            <p:cNvSpPr txBox="1"/>
            <p:nvPr/>
          </p:nvSpPr>
          <p:spPr>
            <a:xfrm>
              <a:off x="4952122" y="4482556"/>
              <a:ext cx="1344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dirty="0" smtClean="0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0" scaled="0"/>
                  </a:gradFill>
                  <a:latin typeface="Century Gothic" panose="020B0502020202020204" pitchFamily="34" charset="0"/>
                </a:rPr>
                <a:t>25</a:t>
              </a:r>
              <a:r>
                <a:rPr lang="pt-BR" sz="4800" dirty="0" smtClean="0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0" scaled="0"/>
                  </a:gradFill>
                  <a:latin typeface="Century Gothic" panose="020B0502020202020204" pitchFamily="34" charset="0"/>
                </a:rPr>
                <a:t>%</a:t>
              </a:r>
              <a:endParaRPr lang="pt-BR" sz="4800" dirty="0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0" scaled="0"/>
                </a:gradFill>
                <a:latin typeface="Century Gothic" panose="020B0502020202020204" pitchFamily="34" charset="0"/>
              </a:endParaRPr>
            </a:p>
          </p:txBody>
        </p:sp>
        <p:sp>
          <p:nvSpPr>
            <p:cNvPr id="56" name="no Brasil"/>
            <p:cNvSpPr txBox="1"/>
            <p:nvPr/>
          </p:nvSpPr>
          <p:spPr>
            <a:xfrm>
              <a:off x="4839746" y="5188613"/>
              <a:ext cx="1569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0" scaled="0"/>
                  </a:gradFill>
                  <a:latin typeface="Century Gothic" panose="020B0502020202020204" pitchFamily="34" charset="0"/>
                </a:rPr>
                <a:t>n</a:t>
              </a:r>
              <a:r>
                <a:rPr lang="pt-BR" sz="1200" dirty="0" smtClean="0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0" scaled="0"/>
                  </a:gradFill>
                  <a:latin typeface="Century Gothic" panose="020B0502020202020204" pitchFamily="34" charset="0"/>
                </a:rPr>
                <a:t>o Brasil</a:t>
              </a:r>
              <a:endParaRPr lang="pt-BR" sz="1200" dirty="0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0" scaled="0"/>
                </a:gra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06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3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accel="50000" decel="5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0.00599 0.00209 L 4.16667E-7 0.00186 " pathEditMode="relative" rAng="0" ptsTypes="AA">
                                          <p:cBhvr>
                                            <p:cTn id="24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9900" y="-23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4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4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3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accel="50000" decel="5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0.00599 0.00209 L 4.16667E-7 0.00186 " pathEditMode="relative" rAng="0" ptsTypes="AA">
                                          <p:cBhvr>
                                            <p:cTn id="24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99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4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45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5163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160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294708" y="210313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156319" y="685449"/>
            <a:ext cx="4851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BANCO DE DADOS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57" y="2296749"/>
            <a:ext cx="5182886" cy="406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58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294708" y="210313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90900" y="685449"/>
            <a:ext cx="7502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DEMONSTRAÇÃO DO SITE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61" y="2466719"/>
            <a:ext cx="10263977" cy="415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3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78815" y="972832"/>
            <a:ext cx="3230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OBRIGADO!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7" name="Thres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71" y="1109340"/>
            <a:ext cx="6380299" cy="6116432"/>
          </a:xfrm>
          <a:prstGeom prst="rect">
            <a:avLst/>
          </a:prstGeom>
        </p:spPr>
      </p:pic>
      <p:sp>
        <p:nvSpPr>
          <p:cNvPr id="6" name="LEAGUE OF LEGENDS"/>
          <p:cNvSpPr txBox="1"/>
          <p:nvPr/>
        </p:nvSpPr>
        <p:spPr>
          <a:xfrm>
            <a:off x="541877" y="3459670"/>
            <a:ext cx="5511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</a:rPr>
              <a:t>LUIZ FELIPE DIAS EKSTEIN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10" name="LEAGUE OF LEGENDS"/>
          <p:cNvSpPr txBox="1"/>
          <p:nvPr/>
        </p:nvSpPr>
        <p:spPr>
          <a:xfrm>
            <a:off x="541876" y="4167556"/>
            <a:ext cx="1896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</a:rPr>
              <a:t>1 ADS-B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11" name="LEAGUE OF LEGENDS"/>
          <p:cNvSpPr txBox="1"/>
          <p:nvPr/>
        </p:nvSpPr>
        <p:spPr>
          <a:xfrm>
            <a:off x="3297838" y="4167556"/>
            <a:ext cx="2721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</a:rPr>
              <a:t>09/06/2021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36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6" grpId="0"/>
          <p:bldP spid="10" grpId="0"/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6" grpId="0"/>
          <p:bldP spid="10" grpId="0"/>
          <p:bldP spid="1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2833054" y="972832"/>
            <a:ext cx="9358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O JOGO  ENTENDA MELHOR!</a:t>
            </a:r>
            <a:endParaRPr lang="pt-BR" sz="4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196" y="2488208"/>
            <a:ext cx="6714750" cy="4246179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19" y="2660219"/>
            <a:ext cx="1142560" cy="114256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9" y="5593187"/>
            <a:ext cx="1141200" cy="114120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54" y="5022587"/>
            <a:ext cx="1141200" cy="114120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54" y="3406250"/>
            <a:ext cx="1141200" cy="114120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9" y="4127383"/>
            <a:ext cx="1141200" cy="11412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815" y="4061034"/>
            <a:ext cx="896400" cy="807451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815" y="5211392"/>
            <a:ext cx="895219" cy="763590"/>
          </a:xfrm>
          <a:prstGeom prst="rect">
            <a:avLst/>
          </a:prstGeom>
        </p:spPr>
      </p:pic>
      <p:sp>
        <p:nvSpPr>
          <p:cNvPr id="29" name="LEAGUE OF LEGENDS"/>
          <p:cNvSpPr txBox="1"/>
          <p:nvPr/>
        </p:nvSpPr>
        <p:spPr>
          <a:xfrm>
            <a:off x="4949991" y="775879"/>
            <a:ext cx="452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|</a:t>
            </a:r>
            <a:endParaRPr lang="pt-BR" sz="60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24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2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2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angulo 1"/>
          <p:cNvSpPr txBox="1"/>
          <p:nvPr/>
        </p:nvSpPr>
        <p:spPr>
          <a:xfrm rot="18963120">
            <a:off x="-1628712" y="4104481"/>
            <a:ext cx="4123176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2833054" y="603386"/>
            <a:ext cx="9358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IMPORTÂNCIA DESSE TEMA PRA </a:t>
            </a:r>
            <a:r>
              <a:rPr lang="pt-BR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MIM!</a:t>
            </a:r>
            <a:endParaRPr lang="pt-BR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Thres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68" y="1083213"/>
            <a:ext cx="6380299" cy="6116432"/>
          </a:xfrm>
          <a:prstGeom prst="rect">
            <a:avLst/>
          </a:prstGeom>
        </p:spPr>
      </p:pic>
      <p:sp>
        <p:nvSpPr>
          <p:cNvPr id="10" name="Retangulo 2"/>
          <p:cNvSpPr txBox="1"/>
          <p:nvPr/>
        </p:nvSpPr>
        <p:spPr>
          <a:xfrm rot="18963120">
            <a:off x="-1620545" y="5261220"/>
            <a:ext cx="4123176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Retangulo 3"/>
          <p:cNvSpPr txBox="1"/>
          <p:nvPr/>
        </p:nvSpPr>
        <p:spPr>
          <a:xfrm rot="18963120">
            <a:off x="-1620669" y="6424313"/>
            <a:ext cx="4123176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Retangulo 4"/>
          <p:cNvSpPr txBox="1"/>
          <p:nvPr/>
        </p:nvSpPr>
        <p:spPr>
          <a:xfrm rot="18963120">
            <a:off x="-1550528" y="7518433"/>
            <a:ext cx="4123176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Retangulo Vazio"/>
          <p:cNvSpPr txBox="1"/>
          <p:nvPr/>
        </p:nvSpPr>
        <p:spPr>
          <a:xfrm rot="18963120">
            <a:off x="-3257338" y="4514326"/>
            <a:ext cx="4123176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Pessoal"/>
          <p:cNvSpPr txBox="1"/>
          <p:nvPr/>
        </p:nvSpPr>
        <p:spPr>
          <a:xfrm>
            <a:off x="2345200" y="2798801"/>
            <a:ext cx="2309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Pessoal</a:t>
            </a:r>
            <a:endParaRPr lang="pt-BR" sz="36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Diversão"/>
          <p:cNvSpPr txBox="1"/>
          <p:nvPr/>
        </p:nvSpPr>
        <p:spPr>
          <a:xfrm>
            <a:off x="2345200" y="3964967"/>
            <a:ext cx="211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Diversão</a:t>
            </a:r>
            <a:endParaRPr lang="pt-BR" sz="28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1"/>
          <p:cNvSpPr txBox="1"/>
          <p:nvPr/>
        </p:nvSpPr>
        <p:spPr>
          <a:xfrm>
            <a:off x="1429442" y="3068459"/>
            <a:ext cx="36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lang="pt-BR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4"/>
          <p:cNvSpPr txBox="1"/>
          <p:nvPr/>
        </p:nvSpPr>
        <p:spPr>
          <a:xfrm>
            <a:off x="1429442" y="6297109"/>
            <a:ext cx="36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pt-BR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2"/>
          <p:cNvSpPr txBox="1"/>
          <p:nvPr/>
        </p:nvSpPr>
        <p:spPr>
          <a:xfrm>
            <a:off x="1429442" y="4226093"/>
            <a:ext cx="36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pt-B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3"/>
          <p:cNvSpPr txBox="1"/>
          <p:nvPr/>
        </p:nvSpPr>
        <p:spPr>
          <a:xfrm>
            <a:off x="1429442" y="5413710"/>
            <a:ext cx="36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pt-BR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Foco"/>
          <p:cNvSpPr txBox="1"/>
          <p:nvPr/>
        </p:nvSpPr>
        <p:spPr>
          <a:xfrm>
            <a:off x="2345198" y="5131133"/>
            <a:ext cx="3239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Foco (TDAH)</a:t>
            </a:r>
            <a:endParaRPr lang="pt-BR" sz="36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Comunicação"/>
          <p:cNvSpPr txBox="1"/>
          <p:nvPr/>
        </p:nvSpPr>
        <p:spPr>
          <a:xfrm>
            <a:off x="2345199" y="6247302"/>
            <a:ext cx="3563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Comunicação</a:t>
            </a:r>
            <a:endParaRPr lang="pt-BR" sz="36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3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8" grpId="0" animBg="1"/>
          <p:bldP spid="9" grpId="0"/>
          <p:bldP spid="10" grpId="0" animBg="1"/>
          <p:bldP spid="11" grpId="0" animBg="1"/>
          <p:bldP spid="12" grpId="0" animBg="1"/>
          <p:bldP spid="13" grpId="0" animBg="1"/>
          <p:bldP spid="2" grpId="0"/>
          <p:bldP spid="3" grpId="0"/>
          <p:bldP spid="4" grpId="0"/>
          <p:bldP spid="17" grpId="0"/>
          <p:bldP spid="18" grpId="0"/>
          <p:bldP spid="19" grpId="0"/>
          <p:bldP spid="5" grpId="0"/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8" grpId="0" animBg="1"/>
          <p:bldP spid="9" grpId="0"/>
          <p:bldP spid="10" grpId="0" animBg="1"/>
          <p:bldP spid="11" grpId="0" animBg="1"/>
          <p:bldP spid="12" grpId="0" animBg="1"/>
          <p:bldP spid="13" grpId="0" animBg="1"/>
          <p:bldP spid="2" grpId="0"/>
          <p:bldP spid="3" grpId="0"/>
          <p:bldP spid="4" grpId="0"/>
          <p:bldP spid="17" grpId="0"/>
          <p:bldP spid="18" grpId="0"/>
          <p:bldP spid="19" grpId="0"/>
          <p:bldP spid="5" grpId="0"/>
          <p:bldP spid="2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2980674" y="880499"/>
            <a:ext cx="86890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</a:rPr>
              <a:t>VALORES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7" name="Thres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68" y="1083213"/>
            <a:ext cx="6380299" cy="61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0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2833054" y="957219"/>
            <a:ext cx="9358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SUPERAÇÕES</a:t>
            </a:r>
            <a:endParaRPr lang="pt-BR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Thres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68" y="1083213"/>
            <a:ext cx="6380299" cy="61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92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08978" y="972832"/>
            <a:ext cx="3857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SUPERAÇÕES	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7" name="Thres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68" y="1083213"/>
            <a:ext cx="6380299" cy="61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99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52689" y="603501"/>
            <a:ext cx="8689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DIFICULDADES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7" name="Thres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68" y="1083213"/>
            <a:ext cx="6380299" cy="61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99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52689" y="603501"/>
            <a:ext cx="8689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AGRADECIMENTOS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7" name="Thres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68" y="1083213"/>
            <a:ext cx="6380299" cy="61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41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58" y="2593775"/>
            <a:ext cx="6832261" cy="3807025"/>
          </a:xfrm>
          <a:prstGeom prst="rect">
            <a:avLst/>
          </a:prstGeom>
        </p:spPr>
      </p:pic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208572" y="603501"/>
            <a:ext cx="7750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PLANEJAMENTOS DO PROJETO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348" y="3273317"/>
            <a:ext cx="4783119" cy="263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7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67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Bodoni MT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FELIPE DIAS EKSTEIN</dc:creator>
  <cp:lastModifiedBy>LUIZ FELIPE DIAS EKSTEIN</cp:lastModifiedBy>
  <cp:revision>30</cp:revision>
  <dcterms:created xsi:type="dcterms:W3CDTF">2021-06-04T06:54:28Z</dcterms:created>
  <dcterms:modified xsi:type="dcterms:W3CDTF">2021-06-05T20:26:14Z</dcterms:modified>
</cp:coreProperties>
</file>