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+ 200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41" y="1726810"/>
            <a:ext cx="5566263" cy="48920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4" y="781929"/>
            <a:ext cx="5566263" cy="4892040"/>
          </a:xfrm>
          <a:prstGeom prst="rect">
            <a:avLst/>
          </a:prstGeom>
          <a:effectLst>
            <a:outerShdw blurRad="114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3575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OBRIGADO!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0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QUAL A IMPORTÂNCIA DESSE TEMA PRA MIM?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VALORES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SUPERAÇÕES	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DIFICULDADES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AGRADECIMENTOS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/>
          <p:cNvSpPr txBox="1"/>
          <p:nvPr/>
        </p:nvSpPr>
        <p:spPr>
          <a:xfrm>
            <a:off x="814584" y="5572113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4585" y="4073849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14584" y="4822981"/>
            <a:ext cx="4123175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14584" y="3349259"/>
            <a:ext cx="4123176" cy="549143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3" name="LEAGUE OF LEGENDS"/>
          <p:cNvSpPr txBox="1"/>
          <p:nvPr/>
        </p:nvSpPr>
        <p:spPr>
          <a:xfrm>
            <a:off x="736206" y="3178869"/>
            <a:ext cx="4488936" cy="304698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Pessoal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Diversão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Foco (TDAH)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rPr>
              <a:t>Comunicação</a:t>
            </a:r>
            <a:endParaRPr lang="pt-BR" sz="48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8" grpId="0" animBg="1"/>
          <p:bldP spid="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15</cp:revision>
  <dcterms:created xsi:type="dcterms:W3CDTF">2021-06-04T06:54:28Z</dcterms:created>
  <dcterms:modified xsi:type="dcterms:W3CDTF">2021-06-05T03:49:39Z</dcterms:modified>
</cp:coreProperties>
</file>