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60" r:id="rId5"/>
    <p:sldId id="261" r:id="rId6"/>
    <p:sldId id="272" r:id="rId7"/>
    <p:sldId id="263" r:id="rId8"/>
    <p:sldId id="264" r:id="rId9"/>
    <p:sldId id="278" r:id="rId10"/>
    <p:sldId id="279" r:id="rId11"/>
    <p:sldId id="265" r:id="rId12"/>
    <p:sldId id="258" r:id="rId13"/>
    <p:sldId id="259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4C7E7"/>
    <a:srgbClr val="6AD0C7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69383" y="972832"/>
            <a:ext cx="775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Métrica de dados por idade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04" y="2537628"/>
            <a:ext cx="6548847" cy="41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3045323"/>
            <a:ext cx="5408863" cy="2903928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05" y="3045323"/>
            <a:ext cx="5408863" cy="29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55" y="2466719"/>
            <a:ext cx="6634478" cy="43045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9" y="2192247"/>
            <a:ext cx="5319715" cy="43045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7" y="2296902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angulo 1"/>
          <p:cNvSpPr txBox="1"/>
          <p:nvPr/>
        </p:nvSpPr>
        <p:spPr>
          <a:xfrm rot="19150516">
            <a:off x="-2113712" y="-718628"/>
            <a:ext cx="5400000" cy="3672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9150516">
            <a:off x="-5472163" y="2800627"/>
            <a:ext cx="11304000" cy="38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9150516">
            <a:off x="2012599" y="4884849"/>
            <a:ext cx="5292000" cy="60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2935996">
            <a:off x="131595" y="-5317113"/>
            <a:ext cx="11304000" cy="597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2935996">
            <a:off x="7871854" y="1481085"/>
            <a:ext cx="8964000" cy="856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LEAGUE OF LEGENDS"/>
          <p:cNvSpPr txBox="1"/>
          <p:nvPr/>
        </p:nvSpPr>
        <p:spPr>
          <a:xfrm>
            <a:off x="5198266" y="228422"/>
            <a:ext cx="509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LUIZ FELIPE DIAS EKSTEIN</a:t>
            </a:r>
            <a:endParaRPr lang="pt-BR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9102904" y="4463394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ADS-B</a:t>
            </a:r>
            <a:endParaRPr lang="pt-B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156421" y="5739561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09/06/2021</a:t>
            </a:r>
            <a:endParaRPr lang="pt-BR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AGUE OF LEGENDS"/>
          <p:cNvSpPr txBox="1"/>
          <p:nvPr/>
        </p:nvSpPr>
        <p:spPr>
          <a:xfrm>
            <a:off x="4797440" y="3479171"/>
            <a:ext cx="2348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  <a:endParaRPr lang="pt-BR" sz="40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LEAGUE OF LEGENDS"/>
          <p:cNvSpPr txBox="1"/>
          <p:nvPr/>
        </p:nvSpPr>
        <p:spPr>
          <a:xfrm>
            <a:off x="144891" y="1680010"/>
            <a:ext cx="509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ANALISE DE DESENVOLVIMENTO E SISTEMAS</a:t>
            </a:r>
            <a:endParaRPr lang="pt-BR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5" grpId="0" animBg="1"/>
      <p:bldP spid="16" grpId="0" animBg="1"/>
      <p:bldP spid="6" grpId="0"/>
      <p:bldP spid="10" grpId="0"/>
      <p:bldP spid="11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Mapa L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Renek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Ryz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Leon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Varu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Elis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Drag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Baro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9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19211" y="3761540"/>
            <a:ext cx="446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SOCIOEMOCIONAL</a:t>
            </a:r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674418" y="4667562"/>
            <a:ext cx="6147495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DESSE TEMA PRA 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angulo 2"/>
          <p:cNvSpPr txBox="1"/>
          <p:nvPr/>
        </p:nvSpPr>
        <p:spPr>
          <a:xfrm rot="18963120">
            <a:off x="253909" y="5397131"/>
            <a:ext cx="5196354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1176702" y="618782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1246843" y="7281948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1083597" y="4569091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5150172" y="2448737"/>
            <a:ext cx="4746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4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5150172" y="3614903"/>
            <a:ext cx="4350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4239876" y="2920796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4239876" y="614346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4255599" y="3983624"/>
            <a:ext cx="33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4239876" y="515270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5150171" y="4781069"/>
            <a:ext cx="665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5150172" y="5897238"/>
            <a:ext cx="732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6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angulo Vazio"/>
          <p:cNvSpPr txBox="1"/>
          <p:nvPr/>
        </p:nvSpPr>
        <p:spPr>
          <a:xfrm rot="18963120">
            <a:off x="1156389" y="824003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4" name="Retangulo Vazio"/>
          <p:cNvSpPr txBox="1"/>
          <p:nvPr/>
        </p:nvSpPr>
        <p:spPr>
          <a:xfrm rot="2762504">
            <a:off x="-3742385" y="3241244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Vazio"/>
          <p:cNvSpPr txBox="1"/>
          <p:nvPr/>
        </p:nvSpPr>
        <p:spPr>
          <a:xfrm rot="2762504">
            <a:off x="-3124368" y="2647675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Retangulo Vazio"/>
          <p:cNvSpPr txBox="1"/>
          <p:nvPr/>
        </p:nvSpPr>
        <p:spPr>
          <a:xfrm rot="2762504">
            <a:off x="-2510589" y="2043416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7" name="Retangulo Vazio"/>
          <p:cNvSpPr txBox="1"/>
          <p:nvPr/>
        </p:nvSpPr>
        <p:spPr>
          <a:xfrm rot="2762504">
            <a:off x="-1892572" y="1449847"/>
            <a:ext cx="4752000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  <p:bldP spid="24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90" y="972832"/>
            <a:ext cx="320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>
            <a:off x="0" y="316453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Vazio"/>
          <p:cNvSpPr txBox="1"/>
          <p:nvPr/>
        </p:nvSpPr>
        <p:spPr>
          <a:xfrm>
            <a:off x="1" y="49356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>
            <a:off x="5509846" y="4046482"/>
            <a:ext cx="6682154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>
            <a:off x="3495153" y="5813998"/>
            <a:ext cx="8686800" cy="72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TÉCNICA"/>
          <p:cNvSpPr txBox="1"/>
          <p:nvPr/>
        </p:nvSpPr>
        <p:spPr>
          <a:xfrm>
            <a:off x="3573001" y="3228523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CORES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ÉCNICA"/>
          <p:cNvSpPr txBox="1"/>
          <p:nvPr/>
        </p:nvSpPr>
        <p:spPr>
          <a:xfrm>
            <a:off x="4656406" y="5881610"/>
            <a:ext cx="374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ORGANIZAÇÃO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TÉCNICA"/>
          <p:cNvSpPr txBox="1"/>
          <p:nvPr/>
        </p:nvSpPr>
        <p:spPr>
          <a:xfrm>
            <a:off x="1406190" y="5003294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O JOGO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TÉCNICA"/>
          <p:cNvSpPr txBox="1"/>
          <p:nvPr/>
        </p:nvSpPr>
        <p:spPr>
          <a:xfrm>
            <a:off x="7767517" y="411701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ESTILO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5" grpId="0" animBg="1"/>
          <p:bldP spid="10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1155" y="972832"/>
            <a:ext cx="461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angulo Vazio"/>
          <p:cNvSpPr txBox="1"/>
          <p:nvPr/>
        </p:nvSpPr>
        <p:spPr>
          <a:xfrm rot="16200000">
            <a:off x="1201536" y="9267124"/>
            <a:ext cx="363538" cy="100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6200000">
            <a:off x="3439350" y="4659231"/>
            <a:ext cx="2813538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6200000">
            <a:off x="8159837" y="5046092"/>
            <a:ext cx="2039815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6200000">
            <a:off x="5219300" y="4272369"/>
            <a:ext cx="3587262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6200000">
            <a:off x="1975921" y="5362615"/>
            <a:ext cx="1406770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HOMEOFFICE"/>
          <p:cNvSpPr txBox="1"/>
          <p:nvPr/>
        </p:nvSpPr>
        <p:spPr>
          <a:xfrm>
            <a:off x="5486070" y="2685962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HOMEOFFICE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0" name="TÉCNICA"/>
          <p:cNvSpPr txBox="1"/>
          <p:nvPr/>
        </p:nvSpPr>
        <p:spPr>
          <a:xfrm>
            <a:off x="3762713" y="3459686"/>
            <a:ext cx="216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TÉCNICA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TEMPO"/>
          <p:cNvSpPr txBox="1"/>
          <p:nvPr/>
        </p:nvSpPr>
        <p:spPr>
          <a:xfrm>
            <a:off x="1845437" y="4866454"/>
            <a:ext cx="166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TEMPO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2" name="TORNAR-SE MAIOR"/>
          <p:cNvSpPr txBox="1"/>
          <p:nvPr/>
        </p:nvSpPr>
        <p:spPr>
          <a:xfrm>
            <a:off x="7652884" y="3740966"/>
            <a:ext cx="3053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TORNAR-SE</a:t>
            </a:r>
          </a:p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MAIOR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13" grpId="0" animBg="1"/>
          <p:bldP spid="14" grpId="0" animBg="1"/>
          <p:bldP spid="15" grpId="0" animBg="1"/>
          <p:bldP spid="16" grpId="0" animBg="1"/>
          <p:bldP spid="18" grpId="0" animBg="1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angulo Vazio"/>
          <p:cNvSpPr txBox="1"/>
          <p:nvPr/>
        </p:nvSpPr>
        <p:spPr>
          <a:xfrm rot="16200000">
            <a:off x="1064897" y="4839780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Vazio"/>
          <p:cNvSpPr txBox="1"/>
          <p:nvPr/>
        </p:nvSpPr>
        <p:spPr>
          <a:xfrm rot="16200000">
            <a:off x="8197615" y="5485234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Vazio"/>
          <p:cNvSpPr txBox="1"/>
          <p:nvPr/>
        </p:nvSpPr>
        <p:spPr>
          <a:xfrm rot="16200000">
            <a:off x="5814913" y="4301897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Vazio"/>
          <p:cNvSpPr txBox="1"/>
          <p:nvPr/>
        </p:nvSpPr>
        <p:spPr>
          <a:xfrm rot="16200000">
            <a:off x="3460180" y="6413079"/>
            <a:ext cx="2952000" cy="28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angulo Vazio"/>
          <p:cNvSpPr txBox="1"/>
          <p:nvPr/>
        </p:nvSpPr>
        <p:spPr>
          <a:xfrm rot="18963120">
            <a:off x="1506742" y="5943760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Vazio"/>
          <p:cNvSpPr txBox="1"/>
          <p:nvPr/>
        </p:nvSpPr>
        <p:spPr>
          <a:xfrm rot="18963120">
            <a:off x="2697004" y="5943761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Vazio"/>
          <p:cNvSpPr txBox="1"/>
          <p:nvPr/>
        </p:nvSpPr>
        <p:spPr>
          <a:xfrm rot="18963120">
            <a:off x="3861475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Vazio"/>
          <p:cNvSpPr txBox="1"/>
          <p:nvPr/>
        </p:nvSpPr>
        <p:spPr>
          <a:xfrm rot="18963120">
            <a:off x="5051737" y="597191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6244337" y="5971913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Vazio"/>
          <p:cNvSpPr txBox="1"/>
          <p:nvPr/>
        </p:nvSpPr>
        <p:spPr>
          <a:xfrm rot="18963120">
            <a:off x="7434599" y="597191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Vazio"/>
          <p:cNvSpPr txBox="1"/>
          <p:nvPr/>
        </p:nvSpPr>
        <p:spPr>
          <a:xfrm rot="18963120">
            <a:off x="8599070" y="600006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Vazio"/>
          <p:cNvSpPr txBox="1"/>
          <p:nvPr/>
        </p:nvSpPr>
        <p:spPr>
          <a:xfrm rot="18963120">
            <a:off x="9789332" y="600006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Vazio"/>
          <p:cNvSpPr txBox="1"/>
          <p:nvPr/>
        </p:nvSpPr>
        <p:spPr>
          <a:xfrm rot="18963120">
            <a:off x="-876504" y="5943757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Vazio"/>
          <p:cNvSpPr txBox="1"/>
          <p:nvPr/>
        </p:nvSpPr>
        <p:spPr>
          <a:xfrm rot="18963120">
            <a:off x="313758" y="5943758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Vazio"/>
          <p:cNvSpPr txBox="1"/>
          <p:nvPr/>
        </p:nvSpPr>
        <p:spPr>
          <a:xfrm rot="18963120">
            <a:off x="10979594" y="6000274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Vazio"/>
          <p:cNvSpPr txBox="1"/>
          <p:nvPr/>
        </p:nvSpPr>
        <p:spPr>
          <a:xfrm rot="18963120">
            <a:off x="-2067870" y="5943755"/>
            <a:ext cx="2255198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14037" y="2923005"/>
            <a:ext cx="305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DESISTÊNCIA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246475" y="4496302"/>
            <a:ext cx="137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FOCO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355969" y="2385121"/>
            <a:ext cx="186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INOVAR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660008" y="3568458"/>
            <a:ext cx="202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MEU EU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4" grpId="0" animBg="1"/>
          <p:bldP spid="23" grpId="0" animBg="1"/>
          <p:bldP spid="22" grpId="0" animBg="1"/>
          <p:bldP spid="8" grpId="0" animBg="1"/>
          <p:bldP spid="9" grpId="0"/>
          <p:bldP spid="5" grpId="0" animBg="1"/>
          <p:bldP spid="6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" grpId="0"/>
          <p:bldP spid="25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3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4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5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6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7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8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9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0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1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2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3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4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5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6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7" name="Retangulo 1"/>
          <p:cNvSpPr txBox="1"/>
          <p:nvPr/>
        </p:nvSpPr>
        <p:spPr>
          <a:xfrm rot="10800000">
            <a:off x="0" y="217890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8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9" name="Retangulo 1"/>
          <p:cNvSpPr txBox="1"/>
          <p:nvPr/>
        </p:nvSpPr>
        <p:spPr>
          <a:xfrm rot="10800000">
            <a:off x="2220" y="1090596"/>
            <a:ext cx="169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0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3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8306957">
            <a:off x="-1665554" y="4020395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307709">
            <a:off x="3173824" y="4692144"/>
            <a:ext cx="6264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2"/>
          <p:cNvSpPr txBox="1"/>
          <p:nvPr/>
        </p:nvSpPr>
        <p:spPr>
          <a:xfrm rot="7492685">
            <a:off x="2857695" y="912562"/>
            <a:ext cx="6876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4"/>
          <p:cNvSpPr txBox="1"/>
          <p:nvPr/>
        </p:nvSpPr>
        <p:spPr>
          <a:xfrm rot="7449870">
            <a:off x="7462766" y="1710521"/>
            <a:ext cx="7092000" cy="198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AGRADECIMENTOS"/>
          <p:cNvSpPr txBox="1"/>
          <p:nvPr/>
        </p:nvSpPr>
        <p:spPr>
          <a:xfrm>
            <a:off x="1682289" y="936986"/>
            <a:ext cx="343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AGRADECIMENTOS</a:t>
            </a:r>
            <a:endParaRPr lang="pt-BR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6" name="DEUS"/>
          <p:cNvSpPr txBox="1"/>
          <p:nvPr/>
        </p:nvSpPr>
        <p:spPr>
          <a:xfrm>
            <a:off x="2171881" y="2751170"/>
            <a:ext cx="113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DEUS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8" name="PROFESSORES"/>
          <p:cNvSpPr txBox="1"/>
          <p:nvPr/>
        </p:nvSpPr>
        <p:spPr>
          <a:xfrm>
            <a:off x="3693946" y="3837779"/>
            <a:ext cx="2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PROFESSORES</a:t>
            </a:r>
            <a:endParaRPr lang="pt-BR" sz="2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79" name="AMIGOS"/>
          <p:cNvSpPr txBox="1"/>
          <p:nvPr/>
        </p:nvSpPr>
        <p:spPr>
          <a:xfrm>
            <a:off x="6837991" y="3456320"/>
            <a:ext cx="161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AMIGOS</a:t>
            </a:r>
            <a:endParaRPr lang="pt-BR" sz="2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80" name="FAMILIA"/>
          <p:cNvSpPr txBox="1"/>
          <p:nvPr/>
        </p:nvSpPr>
        <p:spPr>
          <a:xfrm>
            <a:off x="8706659" y="4702320"/>
            <a:ext cx="176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FAMÍLIA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2" grpId="0" animBg="1"/>
      <p:bldP spid="16" grpId="0" animBg="1"/>
      <p:bldP spid="1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10" grpId="0" animBg="1"/>
      <p:bldP spid="11" grpId="0" animBg="1"/>
      <p:bldP spid="12" grpId="0" animBg="1"/>
      <p:bldP spid="14" grpId="0" animBg="1"/>
      <p:bldP spid="74" grpId="0" animBg="1"/>
      <p:bldP spid="6" grpId="0"/>
      <p:bldP spid="76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angulo 1"/>
          <p:cNvSpPr txBox="1"/>
          <p:nvPr/>
        </p:nvSpPr>
        <p:spPr>
          <a:xfrm rot="10800000">
            <a:off x="1" y="653213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angulo 1"/>
          <p:cNvSpPr txBox="1"/>
          <p:nvPr/>
        </p:nvSpPr>
        <p:spPr>
          <a:xfrm rot="10800000">
            <a:off x="0" y="571590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angulo 1"/>
          <p:cNvSpPr txBox="1"/>
          <p:nvPr/>
        </p:nvSpPr>
        <p:spPr>
          <a:xfrm rot="10800000">
            <a:off x="0" y="598798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angulo 1"/>
          <p:cNvSpPr txBox="1"/>
          <p:nvPr/>
        </p:nvSpPr>
        <p:spPr>
          <a:xfrm rot="10800000">
            <a:off x="1" y="626006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angulo 1"/>
          <p:cNvSpPr txBox="1"/>
          <p:nvPr/>
        </p:nvSpPr>
        <p:spPr>
          <a:xfrm rot="10800000">
            <a:off x="0" y="4899675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angulo 1"/>
          <p:cNvSpPr txBox="1"/>
          <p:nvPr/>
        </p:nvSpPr>
        <p:spPr>
          <a:xfrm rot="10800000">
            <a:off x="1" y="517175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1"/>
          <p:cNvSpPr txBox="1"/>
          <p:nvPr/>
        </p:nvSpPr>
        <p:spPr>
          <a:xfrm rot="10800000">
            <a:off x="0" y="544382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1"/>
          <p:cNvSpPr txBox="1"/>
          <p:nvPr/>
        </p:nvSpPr>
        <p:spPr>
          <a:xfrm rot="10800000">
            <a:off x="0" y="408344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1"/>
          <p:cNvSpPr txBox="1"/>
          <p:nvPr/>
        </p:nvSpPr>
        <p:spPr>
          <a:xfrm rot="10800000">
            <a:off x="0" y="435552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Retangulo 1"/>
          <p:cNvSpPr txBox="1"/>
          <p:nvPr/>
        </p:nvSpPr>
        <p:spPr>
          <a:xfrm rot="10800000">
            <a:off x="1" y="462759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tangulo 1"/>
          <p:cNvSpPr txBox="1"/>
          <p:nvPr/>
        </p:nvSpPr>
        <p:spPr>
          <a:xfrm rot="10800000">
            <a:off x="1" y="326721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Retangulo 1"/>
          <p:cNvSpPr txBox="1"/>
          <p:nvPr/>
        </p:nvSpPr>
        <p:spPr>
          <a:xfrm rot="10800000">
            <a:off x="0" y="353929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tangulo 1"/>
          <p:cNvSpPr txBox="1"/>
          <p:nvPr/>
        </p:nvSpPr>
        <p:spPr>
          <a:xfrm rot="10800000">
            <a:off x="1" y="38113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angulo 1"/>
          <p:cNvSpPr txBox="1"/>
          <p:nvPr/>
        </p:nvSpPr>
        <p:spPr>
          <a:xfrm rot="10800000">
            <a:off x="1" y="245098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angulo 1"/>
          <p:cNvSpPr txBox="1"/>
          <p:nvPr/>
        </p:nvSpPr>
        <p:spPr>
          <a:xfrm rot="10800000">
            <a:off x="0" y="272305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angulo 1"/>
          <p:cNvSpPr txBox="1"/>
          <p:nvPr/>
        </p:nvSpPr>
        <p:spPr>
          <a:xfrm rot="10800000">
            <a:off x="0" y="299513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Retangulo 1"/>
          <p:cNvSpPr txBox="1"/>
          <p:nvPr/>
        </p:nvSpPr>
        <p:spPr>
          <a:xfrm rot="10800000">
            <a:off x="0" y="1634751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angulo 1"/>
          <p:cNvSpPr txBox="1"/>
          <p:nvPr/>
        </p:nvSpPr>
        <p:spPr>
          <a:xfrm rot="10800000">
            <a:off x="1" y="1906828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Retangulo 1"/>
          <p:cNvSpPr txBox="1"/>
          <p:nvPr/>
        </p:nvSpPr>
        <p:spPr>
          <a:xfrm rot="10800000">
            <a:off x="0" y="1091502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tangulo 1"/>
          <p:cNvSpPr txBox="1"/>
          <p:nvPr/>
        </p:nvSpPr>
        <p:spPr>
          <a:xfrm rot="10800000">
            <a:off x="0" y="818520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5" name="Retangulo 1"/>
          <p:cNvSpPr txBox="1"/>
          <p:nvPr/>
        </p:nvSpPr>
        <p:spPr>
          <a:xfrm rot="10800000">
            <a:off x="6137" y="2180049"/>
            <a:ext cx="2412000" cy="21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angulo 1"/>
          <p:cNvSpPr txBox="1"/>
          <p:nvPr/>
        </p:nvSpPr>
        <p:spPr>
          <a:xfrm rot="10800000">
            <a:off x="0" y="1362674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Retangulo 1"/>
          <p:cNvSpPr txBox="1"/>
          <p:nvPr/>
        </p:nvSpPr>
        <p:spPr>
          <a:xfrm rot="10800000">
            <a:off x="0" y="274366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angulo 1"/>
          <p:cNvSpPr txBox="1"/>
          <p:nvPr/>
        </p:nvSpPr>
        <p:spPr>
          <a:xfrm rot="10800000">
            <a:off x="1" y="546443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angulo 1"/>
          <p:cNvSpPr txBox="1"/>
          <p:nvPr/>
        </p:nvSpPr>
        <p:spPr>
          <a:xfrm rot="10800000">
            <a:off x="0" y="2289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" name="Retangulo 1"/>
          <p:cNvSpPr txBox="1"/>
          <p:nvPr/>
        </p:nvSpPr>
        <p:spPr>
          <a:xfrm>
            <a:off x="4792576" y="3315675"/>
            <a:ext cx="4918787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Retangulo 1"/>
          <p:cNvSpPr txBox="1"/>
          <p:nvPr/>
        </p:nvSpPr>
        <p:spPr>
          <a:xfrm rot="18971250">
            <a:off x="5955449" y="4015598"/>
            <a:ext cx="8140232" cy="1440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2" name="Retangulo 1"/>
          <p:cNvSpPr txBox="1"/>
          <p:nvPr/>
        </p:nvSpPr>
        <p:spPr>
          <a:xfrm>
            <a:off x="2834612" y="1496049"/>
            <a:ext cx="5417601" cy="1584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5" name="Retangulo 1"/>
          <p:cNvSpPr txBox="1"/>
          <p:nvPr/>
        </p:nvSpPr>
        <p:spPr>
          <a:xfrm rot="18971250">
            <a:off x="7464602" y="5452437"/>
            <a:ext cx="7056000" cy="2196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6" name="PARTE"/>
          <p:cNvSpPr txBox="1"/>
          <p:nvPr/>
        </p:nvSpPr>
        <p:spPr>
          <a:xfrm>
            <a:off x="3721698" y="1626329"/>
            <a:ext cx="364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PARTE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7" name="SOCIOEMOCIONAL"/>
          <p:cNvSpPr txBox="1"/>
          <p:nvPr/>
        </p:nvSpPr>
        <p:spPr>
          <a:xfrm>
            <a:off x="5020975" y="3503855"/>
            <a:ext cx="446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TÉCNICA</a:t>
            </a:r>
            <a:endParaRPr lang="pt-BR" sz="1600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9" name="Retangulo 1"/>
          <p:cNvSpPr txBox="1"/>
          <p:nvPr/>
        </p:nvSpPr>
        <p:spPr>
          <a:xfrm rot="10800000">
            <a:off x="-4355" y="6815167"/>
            <a:ext cx="28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8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/>
      <p:bldP spid="37" grpId="0"/>
      <p:bldP spid="3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98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62</cp:revision>
  <dcterms:created xsi:type="dcterms:W3CDTF">2021-06-04T06:54:28Z</dcterms:created>
  <dcterms:modified xsi:type="dcterms:W3CDTF">2021-06-09T16:16:30Z</dcterms:modified>
</cp:coreProperties>
</file>