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FF8E-EBF6-409E-8675-57C3AC883D51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38DC5F1-340E-42AC-8D64-1CDF85822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44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FF8E-EBF6-409E-8675-57C3AC883D51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38DC5F1-340E-42AC-8D64-1CDF85822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5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FF8E-EBF6-409E-8675-57C3AC883D51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38DC5F1-340E-42AC-8D64-1CDF85822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914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FF8E-EBF6-409E-8675-57C3AC883D51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38DC5F1-340E-42AC-8D64-1CDF85822F0A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019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FF8E-EBF6-409E-8675-57C3AC883D51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38DC5F1-340E-42AC-8D64-1CDF85822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542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FF8E-EBF6-409E-8675-57C3AC883D51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C5F1-340E-42AC-8D64-1CDF85822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51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FF8E-EBF6-409E-8675-57C3AC883D51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C5F1-340E-42AC-8D64-1CDF85822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966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FF8E-EBF6-409E-8675-57C3AC883D51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C5F1-340E-42AC-8D64-1CDF85822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187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459FF8E-EBF6-409E-8675-57C3AC883D51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38DC5F1-340E-42AC-8D64-1CDF85822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3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FF8E-EBF6-409E-8675-57C3AC883D51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C5F1-340E-42AC-8D64-1CDF85822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12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FF8E-EBF6-409E-8675-57C3AC883D51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38DC5F1-340E-42AC-8D64-1CDF85822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21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FF8E-EBF6-409E-8675-57C3AC883D51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C5F1-340E-42AC-8D64-1CDF85822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4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FF8E-EBF6-409E-8675-57C3AC883D51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C5F1-340E-42AC-8D64-1CDF85822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1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FF8E-EBF6-409E-8675-57C3AC883D51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C5F1-340E-42AC-8D64-1CDF85822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84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FF8E-EBF6-409E-8675-57C3AC883D51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C5F1-340E-42AC-8D64-1CDF85822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87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FF8E-EBF6-409E-8675-57C3AC883D51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C5F1-340E-42AC-8D64-1CDF85822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18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FF8E-EBF6-409E-8675-57C3AC883D51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C5F1-340E-42AC-8D64-1CDF85822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93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FF8E-EBF6-409E-8675-57C3AC883D51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C5F1-340E-42AC-8D64-1CDF85822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005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3DC2A-D1A1-42B6-809D-AC4EE2B4D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Projetos de Acionamento de </a:t>
            </a:r>
            <a:r>
              <a:rPr lang="pt-BR" dirty="0" err="1"/>
              <a:t>Lampadas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25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5A0E31D-F4F4-4C0B-91BB-022659B75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35"/>
          <a:stretch/>
        </p:blipFill>
        <p:spPr>
          <a:xfrm>
            <a:off x="0" y="194800"/>
            <a:ext cx="12192000" cy="64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3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B464E68-190B-4965-ABEA-C414DB1B1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35"/>
          <a:stretch/>
        </p:blipFill>
        <p:spPr>
          <a:xfrm>
            <a:off x="0" y="194800"/>
            <a:ext cx="12192000" cy="64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5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BD02B4F-C7F0-497B-AFB8-814F7821C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35"/>
          <a:stretch/>
        </p:blipFill>
        <p:spPr>
          <a:xfrm>
            <a:off x="0" y="194800"/>
            <a:ext cx="12192000" cy="64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4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BD02B4F-C7F0-497B-AFB8-814F7821C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35"/>
          <a:stretch/>
        </p:blipFill>
        <p:spPr>
          <a:xfrm>
            <a:off x="0" y="194800"/>
            <a:ext cx="12192000" cy="64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6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BD02B4F-C7F0-497B-AFB8-814F7821C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35"/>
          <a:stretch/>
        </p:blipFill>
        <p:spPr>
          <a:xfrm>
            <a:off x="0" y="194800"/>
            <a:ext cx="12192000" cy="64684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BD007C6-9E10-4EDE-B34C-F57216C12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442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28</TotalTime>
  <Words>5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Berlim</vt:lpstr>
      <vt:lpstr>Projetos de Acionamento de Lampadas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Projetos de Acionamento de Lampadas</dc:title>
  <dc:creator>Luiz Filipe</dc:creator>
  <cp:lastModifiedBy>Luiz Filipe</cp:lastModifiedBy>
  <cp:revision>3</cp:revision>
  <dcterms:created xsi:type="dcterms:W3CDTF">2019-08-28T17:52:21Z</dcterms:created>
  <dcterms:modified xsi:type="dcterms:W3CDTF">2019-08-28T18:21:13Z</dcterms:modified>
</cp:coreProperties>
</file>