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4059C-42E7-404D-8B15-C967A21C2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694734-E2C8-4BCB-9D7C-378FDC0B1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F0816A-0DA5-4E68-8D53-B27FB66B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E8CF-B61D-44E3-A40D-D3576E923286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3F8526-C64F-4FA5-A75C-EA1B30876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D09B2E-CE6F-4493-B159-680309C7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09-FBDE-47AF-A6B7-5EBA03E009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508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58F34-68FA-4B62-813A-06828F008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76C64D-E8FB-458A-A43E-C86E159D5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BB2056-A115-4E8D-8E95-C1F5F4091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E8CF-B61D-44E3-A40D-D3576E923286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69524F-FA6F-4AF0-AA2D-BC1F47A89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F4F298-F631-4208-BF5E-107EF2AD2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09-FBDE-47AF-A6B7-5EBA03E009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05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F2E720-5210-4D9D-8B05-3067D8A39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D58C69-6C28-4A35-A663-C4CE514DC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26E8C4-9BE2-4FBF-8C8F-4BBCE70BF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E8CF-B61D-44E3-A40D-D3576E923286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BDCE10-68AB-4111-BAAF-C9C4048C4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BA38A5-EDBE-44AE-9B44-43960BD1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09-FBDE-47AF-A6B7-5EBA03E009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04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61C59-70B7-41FE-941A-F4903520D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B4DB7F-98C6-47C4-B720-2187E1089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34B3B3-81E7-4AD0-869F-41985D1E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E8CF-B61D-44E3-A40D-D3576E923286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0B1F46-F5F5-4971-90B2-8785B672A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78D64D-098B-46F6-B2E2-2FB7187F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09-FBDE-47AF-A6B7-5EBA03E009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21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BA9F1-61C2-4C5A-B726-6C77C699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8B7F12-0677-4A40-8D30-1E3D0969F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BBADA4-F428-416D-9561-402A8CAF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E8CF-B61D-44E3-A40D-D3576E923286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20EAFC-F168-499A-ACCC-9FCEEAE4F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BF2275-52C8-457A-80CA-3511770C2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09-FBDE-47AF-A6B7-5EBA03E009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9984F-CC21-43F0-AEC0-05859D7AE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74D9D3-3B22-4981-9ABB-62FF7AF41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99955B-AFDB-492E-9BF0-5F864A918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D0E04A-C354-4E18-94B8-D17997C5C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E8CF-B61D-44E3-A40D-D3576E923286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534756-1131-49F9-B35E-5533191C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F0D1DE-B8CA-479C-844F-C22738B1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09-FBDE-47AF-A6B7-5EBA03E009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22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BFFD4-E5B9-42A9-A8BD-93D0742C1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F3424A-45F4-4EE2-B2A3-BD451E0ED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12984E-9B91-4C06-91BB-1BD0C1F3C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02321FC-188C-456F-8413-074D9F75C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7E78D91-B108-4135-95E6-1CC8D04CB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A39EB7B-60A6-4E20-8177-68D2E9029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E8CF-B61D-44E3-A40D-D3576E923286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C4BC80C-D692-4DD6-B065-EAB70D5D9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6CD46D4-CB72-4A84-BA2E-7718BFA8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09-FBDE-47AF-A6B7-5EBA03E009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94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8D945-ACCE-48A3-AC23-0BC82A42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CFB3BD1-061E-4F62-A139-40C338CF3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E8CF-B61D-44E3-A40D-D3576E923286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1146952-CAE1-449F-B704-4E4152FB4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D65BA8-5BD7-42D8-ABBF-EB903521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09-FBDE-47AF-A6B7-5EBA03E009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04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02C6DFE-3681-48EF-836A-3CB79EEC9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E8CF-B61D-44E3-A40D-D3576E923286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1523AF3-8939-4D7B-A738-BEEBA9F1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9C903F-994A-45CD-8954-6535FED7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09-FBDE-47AF-A6B7-5EBA03E009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97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0564F-9A26-45F1-8E58-3BA677E9F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4B1160-3F6A-4BAA-861B-B72312C5C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9EA4716-6BDC-42E9-A041-EB91144E0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22B5B4-B0AB-4DE4-8BD6-35EC36FCE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E8CF-B61D-44E3-A40D-D3576E923286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386924-D3C3-4D91-8864-9899CD80C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BFA800-8D98-4E69-8310-9BC90E9F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09-FBDE-47AF-A6B7-5EBA03E009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173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469F6-50C6-4DA5-8724-C8D3FD9F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643A280-98BA-4B60-9B32-51F3BE78CA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03516A-9343-4ACE-84E9-89CB53CD1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C4D743-D1DF-4A2C-805A-D75FE71D3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E8CF-B61D-44E3-A40D-D3576E923286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875672-9449-41A1-A876-7A5975926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659DAD-6932-4E73-8017-04BA9533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09-FBDE-47AF-A6B7-5EBA03E009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15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9F4AA41-4B70-412F-8A6D-C74DB0B51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30A9CF-3369-445A-BB42-339AFC2C2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F10D3F-FB4E-4EBC-A1F7-B9358723B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EE8CF-B61D-44E3-A40D-D3576E923286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76230C-91B6-46CE-A2CA-C1A312663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AD683C-A80D-41F1-85FF-5305A55B7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3A609-FBDE-47AF-A6B7-5EBA03E009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48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80ABDD1-4E72-4866-83EF-33F3C1A0E78A}"/>
              </a:ext>
            </a:extLst>
          </p:cNvPr>
          <p:cNvSpPr/>
          <p:nvPr/>
        </p:nvSpPr>
        <p:spPr>
          <a:xfrm>
            <a:off x="3540879" y="2967335"/>
            <a:ext cx="51102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pt-BR" sz="5400" b="1" u="sng" dirty="0">
                <a:ln/>
                <a:solidFill>
                  <a:schemeClr val="accent3"/>
                </a:solidFill>
              </a:rPr>
              <a:t>Site Google Glass</a:t>
            </a:r>
            <a:endParaRPr lang="pt-BR" sz="5400" b="1" u="sng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21264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3AAB14E-C25E-4B60-9E2A-5F2EB9A79F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35"/>
          <a:stretch/>
        </p:blipFill>
        <p:spPr>
          <a:xfrm>
            <a:off x="0" y="194800"/>
            <a:ext cx="12192000" cy="64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47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8962A01-34BB-4969-86F0-723B8E5FFA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47"/>
          <a:stretch/>
        </p:blipFill>
        <p:spPr>
          <a:xfrm>
            <a:off x="0" y="236364"/>
            <a:ext cx="12192000" cy="638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0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3A96212-C409-43CD-AD62-3010A6DCEE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47"/>
          <a:stretch/>
        </p:blipFill>
        <p:spPr>
          <a:xfrm>
            <a:off x="0" y="236364"/>
            <a:ext cx="12192000" cy="638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98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E13CDE3-AC6A-452C-9DBB-1EE080D79A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39"/>
          <a:stretch/>
        </p:blipFill>
        <p:spPr>
          <a:xfrm>
            <a:off x="0" y="208654"/>
            <a:ext cx="12192000" cy="644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22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EDC2234-3165-4112-B855-7B7E154D0C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41"/>
          <a:stretch/>
        </p:blipFill>
        <p:spPr>
          <a:xfrm>
            <a:off x="0" y="215582"/>
            <a:ext cx="12192000" cy="642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0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16F4E3C-41AF-4EF0-BAD8-CB10C2D075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31"/>
          <a:stretch/>
        </p:blipFill>
        <p:spPr>
          <a:xfrm>
            <a:off x="0" y="180945"/>
            <a:ext cx="12192000" cy="649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40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51B7EE0-DB35-4FC9-9BF5-9A4AEEF40D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37"/>
          <a:stretch/>
        </p:blipFill>
        <p:spPr>
          <a:xfrm>
            <a:off x="0" y="201727"/>
            <a:ext cx="12192000" cy="6454545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ACBFED7F-98C6-47DC-B101-581155C5AFAF}"/>
              </a:ext>
            </a:extLst>
          </p:cNvPr>
          <p:cNvSpPr/>
          <p:nvPr/>
        </p:nvSpPr>
        <p:spPr>
          <a:xfrm>
            <a:off x="6968836" y="817418"/>
            <a:ext cx="568037" cy="36021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00EF4E6-2766-4731-B1EE-0DEAF40F03BD}"/>
              </a:ext>
            </a:extLst>
          </p:cNvPr>
          <p:cNvSpPr/>
          <p:nvPr/>
        </p:nvSpPr>
        <p:spPr>
          <a:xfrm>
            <a:off x="8271164" y="1343889"/>
            <a:ext cx="2701636" cy="1870365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88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571C9EE-60DC-481F-A523-2565CF176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37"/>
          <a:stretch/>
        </p:blipFill>
        <p:spPr>
          <a:xfrm>
            <a:off x="0" y="195638"/>
            <a:ext cx="12192000" cy="645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8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0ED26EB-55F3-4BCF-8422-1465238EFC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37"/>
          <a:stretch/>
        </p:blipFill>
        <p:spPr>
          <a:xfrm>
            <a:off x="0" y="201727"/>
            <a:ext cx="12192000" cy="645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62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63C7DF2-CCAC-44BC-A8C5-05497B7A1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31"/>
          <a:stretch/>
        </p:blipFill>
        <p:spPr>
          <a:xfrm>
            <a:off x="0" y="180945"/>
            <a:ext cx="12192000" cy="649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69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DB49847-88EB-497D-AFC9-69356C68B7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31"/>
          <a:stretch/>
        </p:blipFill>
        <p:spPr>
          <a:xfrm>
            <a:off x="0" y="180945"/>
            <a:ext cx="12192000" cy="649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02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BE6BB0B-9ADD-4931-84ED-376E544DA2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35"/>
          <a:stretch/>
        </p:blipFill>
        <p:spPr>
          <a:xfrm>
            <a:off x="0" y="194800"/>
            <a:ext cx="12192000" cy="64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98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B901DE4-301D-4539-8013-86A42C8AD7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32"/>
          <a:stretch/>
        </p:blipFill>
        <p:spPr>
          <a:xfrm>
            <a:off x="0" y="187873"/>
            <a:ext cx="12192000" cy="648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6280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</Words>
  <Application>Microsoft Office PowerPoint</Application>
  <PresentationFormat>Widescreen</PresentationFormat>
  <Paragraphs>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Filipe</dc:creator>
  <cp:lastModifiedBy>Luiz Filipe</cp:lastModifiedBy>
  <cp:revision>2</cp:revision>
  <dcterms:created xsi:type="dcterms:W3CDTF">2019-08-28T17:25:10Z</dcterms:created>
  <dcterms:modified xsi:type="dcterms:W3CDTF">2019-08-28T17:41:17Z</dcterms:modified>
</cp:coreProperties>
</file>