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0"/>
  </p:notesMasterIdLst>
  <p:handoutMasterIdLst>
    <p:handoutMasterId r:id="rId11"/>
  </p:handoutMasterIdLst>
  <p:sldIdLst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273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1B3ECB-952F-46A4-ACCD-79C7130C67B4}" type="datetime1">
              <a:rPr lang="pt-BR" smtClean="0"/>
              <a:t>28/08/2019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6E42EF-B2A2-4428-A098-E6934E2840B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1A095-A82E-4FA2-8D30-C9299ED306F1}" type="datetime1">
              <a:rPr lang="pt-BR" smtClean="0"/>
              <a:pPr/>
              <a:t>28/08/2019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3716F0-385D-4F6E-BE54-A09D410D24C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3716F0-385D-4F6E-BE54-A09D410D24C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3716F0-385D-4F6E-BE54-A09D410D24C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3144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3716F0-385D-4F6E-BE54-A09D410D24C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119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3716F0-385D-4F6E-BE54-A09D410D24C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0229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23716F0-385D-4F6E-BE54-A09D410D24C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802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 rtlCol="0"/>
          <a:lstStyle>
            <a:lvl1pPr marR="9144" algn="l" rtl="0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pPr rtl="0"/>
            <a:r>
              <a:rPr lang="pt-BR"/>
              <a:t>Clique para editar o título Mestre</a:t>
            </a:r>
            <a:endParaRPr kumimoji="0" lang="pt-BR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rtlCol="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E0D75F-0651-4C06-BB9E-1F55A5D24CBA}" type="datetime1">
              <a:rPr lang="pt-BR" smtClean="0"/>
              <a:pPr/>
              <a:t>28/08/2019</a:t>
            </a:fld>
            <a:endParaRPr lang="pt-BR" dirty="0"/>
          </a:p>
        </p:txBody>
      </p:sp>
      <p:sp>
        <p:nvSpPr>
          <p:cNvPr id="29" name="Espaço reservado para o número do slide 2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D7D933-1CF6-4290-BB7F-E4030F6CDE57}" type="datetime1">
              <a:rPr lang="pt-BR" smtClean="0"/>
              <a:pPr/>
              <a:t>28/08/2019</a:t>
            </a:fld>
            <a:endParaRPr lang="pt-BR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rtlCol="0" anchor="ctr"/>
          <a:lstStyle>
            <a:lvl1pPr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 rtlCol="0"/>
          <a:lstStyle/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D0C13B-2015-4DD0-8074-79BAB0DF2F3E}" type="datetime1">
              <a:rPr lang="pt-BR" smtClean="0"/>
              <a:pPr/>
              <a:t>28/08/2019</a:t>
            </a:fld>
            <a:endParaRPr lang="pt-BR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>
                <a:solidFill>
                  <a:schemeClr val="tx2"/>
                </a:solidFill>
              </a:defRPr>
            </a:lvl1pPr>
            <a:extLst/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E35555-665A-4734-967E-14A7A12D51F0}" type="datetime1">
              <a:rPr lang="pt-BR" smtClean="0"/>
              <a:pPr/>
              <a:t>28/08/2019</a:t>
            </a:fld>
            <a:endParaRPr lang="pt-BR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 rtlCol="0"/>
          <a:lstStyle>
            <a:lvl1pPr algn="l" rtl="0">
              <a:buNone/>
              <a:defRPr sz="3800" b="0" cap="none" spc="-150" baseline="0"/>
            </a:lvl1pPr>
            <a:extLst/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rtlCol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BD5D75-5E60-4421-A410-339D443E8C21}" type="datetime1">
              <a:rPr lang="pt-BR" smtClean="0"/>
              <a:pPr/>
              <a:t>28/08/2019</a:t>
            </a:fld>
            <a:endParaRPr lang="pt-BR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68F440-805D-4DE8-9EE4-19EECF5D7740}" type="datetime1">
              <a:rPr lang="pt-BR" smtClean="0"/>
              <a:pPr/>
              <a:t>28/08/2019</a:t>
            </a:fld>
            <a:endParaRPr lang="pt-BR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rtlCol="0" anchor="t"/>
          <a:lstStyle>
            <a:lvl1pPr rtl="0">
              <a:defRPr sz="4000"/>
            </a:lvl1pPr>
            <a:extLst/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rtlCol="0"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rtlCol="0"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11D673-6C94-48F8-8039-79EC47253DCA}" type="datetime1">
              <a:rPr lang="pt-BR" smtClean="0"/>
              <a:pPr/>
              <a:t>28/08/2019</a:t>
            </a:fld>
            <a:endParaRPr lang="pt-BR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 rtlCol="0"/>
          <a:lstStyle>
            <a:lvl1pPr rtl="0">
              <a:defRPr sz="4000" cap="none" baseline="0"/>
            </a:lvl1pPr>
            <a:extLst/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BF294E-2D6E-4289-B9D9-5BFFEC073AEA}" type="datetime1">
              <a:rPr lang="pt-BR" smtClean="0"/>
              <a:pPr/>
              <a:t>28/08/2019</a:t>
            </a:fld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DE870E-4671-4A52-8817-16D97816F2BD}" type="datetime1">
              <a:rPr lang="pt-BR" smtClean="0"/>
              <a:pPr/>
              <a:t>28/08/2019</a:t>
            </a:fld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rtlCol="0" anchor="ctr"/>
          <a:lstStyle>
            <a:lvl1pPr algn="l" rtl="0">
              <a:buNone/>
              <a:defRPr sz="3600" b="0"/>
            </a:lvl1pPr>
            <a:extLst/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 rtlCol="0"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  <a:p>
            <a:pPr lvl="1" rtl="0" eaLnBrk="1" latinLnBrk="0" hangingPunct="1"/>
            <a:r>
              <a:rPr lang="pt-BR"/>
              <a:t>Segundo nível</a:t>
            </a:r>
          </a:p>
          <a:p>
            <a:pPr lvl="2" rtl="0" eaLnBrk="1" latinLnBrk="0" hangingPunct="1"/>
            <a:r>
              <a:rPr lang="pt-BR"/>
              <a:t>Terceiro nível</a:t>
            </a:r>
          </a:p>
          <a:p>
            <a:pPr lvl="3" rtl="0" eaLnBrk="1" latinLnBrk="0" hangingPunct="1"/>
            <a:r>
              <a:rPr lang="pt-BR"/>
              <a:t>Quarto nível</a:t>
            </a:r>
          </a:p>
          <a:p>
            <a:pPr lvl="4" rtl="0" eaLnBrk="1" latinLnBrk="0" hangingPunct="1"/>
            <a:r>
              <a:rPr lang="pt-BR"/>
              <a:t>Quinto nível</a:t>
            </a:r>
            <a:endParaRPr kumimoji="0"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4EB1D7-E152-40D4-A559-A5A245454F8F}" type="datetime1">
              <a:rPr lang="pt-BR" smtClean="0"/>
              <a:pPr/>
              <a:t>28/08/2019</a:t>
            </a:fld>
            <a:endParaRPr lang="pt-BR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BR" sz="1800" dirty="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rtlCol="0" anchor="b"/>
          <a:lstStyle>
            <a:lvl1pPr algn="l" rtl="0">
              <a:buNone/>
              <a:defRPr sz="2100" b="0"/>
            </a:lvl1pPr>
            <a:extLst/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 rtlCol="0"/>
          <a:lstStyle>
            <a:lvl1pPr marL="0" indent="0">
              <a:buNone/>
              <a:defRPr sz="3200"/>
            </a:lvl1pPr>
            <a:extLst/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 rtlCol="0"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rtl="0" eaLnBrk="1" latinLnBrk="0" hangingPunct="1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 rtlCol="0"/>
          <a:lstStyle>
            <a:lvl1pPr>
              <a:defRPr/>
            </a:lvl1pPr>
          </a:lstStyle>
          <a:p>
            <a:fld id="{4E857E24-A075-48BB-8EC8-B79F3AA7D9B6}" type="datetime1">
              <a:rPr lang="pt-BR" smtClean="0"/>
              <a:pPr/>
              <a:t>28/08/2019</a:t>
            </a:fld>
            <a:endParaRPr lang="pt-BR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rtlCol="0" anchor="t">
            <a:noAutofit/>
          </a:bodyPr>
          <a:lstStyle/>
          <a:p>
            <a:pPr rtl="0"/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pt-BR" dirty="0"/>
              <a:t>Clique para editar o texto Mestre</a:t>
            </a:r>
          </a:p>
          <a:p>
            <a:pPr lvl="1" rtl="0" eaLnBrk="1" latinLnBrk="0" hangingPunct="1"/>
            <a:r>
              <a:rPr lang="pt-BR" dirty="0"/>
              <a:t>Segundo nível</a:t>
            </a:r>
          </a:p>
          <a:p>
            <a:pPr lvl="2" rtl="0" eaLnBrk="1" latinLnBrk="0" hangingPunct="1"/>
            <a:r>
              <a:rPr lang="pt-BR" dirty="0"/>
              <a:t>Terceiro nível</a:t>
            </a:r>
          </a:p>
          <a:p>
            <a:pPr lvl="3" rtl="0" eaLnBrk="1" latinLnBrk="0" hangingPunct="1"/>
            <a:r>
              <a:rPr lang="pt-BR" dirty="0"/>
              <a:t>Quarto nível</a:t>
            </a:r>
          </a:p>
          <a:p>
            <a:pPr lvl="4" rtl="0" eaLnBrk="1" latinLnBrk="0" hangingPunct="1"/>
            <a:r>
              <a:rPr lang="pt-BR" dirty="0"/>
              <a:t>Quinto nível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3012B10-8B54-494D-ACD2-D3BED38956B5}" type="datetime1">
              <a:rPr lang="pt-BR" smtClean="0"/>
              <a:pPr/>
              <a:t>28/08/2019</a:t>
            </a:fld>
            <a:endParaRPr lang="pt-BR" dirty="0"/>
          </a:p>
        </p:txBody>
      </p:sp>
      <p:sp>
        <p:nvSpPr>
          <p:cNvPr id="23" name="Espaço reservado para o número do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Tomada Blue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err="1"/>
              <a:t>Tcc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C9E2DA9-D905-4867-B714-DBEE9A5742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28"/>
          <a:stretch/>
        </p:blipFill>
        <p:spPr>
          <a:xfrm>
            <a:off x="0" y="174018"/>
            <a:ext cx="12192000" cy="650996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198FC34-87CD-4C9F-A52C-4870CBAAFE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28"/>
          <a:stretch/>
        </p:blipFill>
        <p:spPr>
          <a:xfrm>
            <a:off x="0" y="174018"/>
            <a:ext cx="12192000" cy="650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C9E2DA9-D905-4867-B714-DBEE9A5742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28"/>
          <a:stretch/>
        </p:blipFill>
        <p:spPr>
          <a:xfrm>
            <a:off x="0" y="174018"/>
            <a:ext cx="12192000" cy="650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4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FA7692C-CA64-47C5-A121-2178C00A9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32"/>
          <a:stretch/>
        </p:blipFill>
        <p:spPr>
          <a:xfrm>
            <a:off x="0" y="187873"/>
            <a:ext cx="12192000" cy="648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2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0B67FC8-2039-45E9-BA96-A84B8E2E4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projeto ainda esta em fase inicial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C8C6F339-10CF-4D79-93F9-EE7B0A4FF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observação</a:t>
            </a:r>
          </a:p>
        </p:txBody>
      </p:sp>
    </p:spTree>
    <p:extLst>
      <p:ext uri="{BB962C8B-B14F-4D97-AF65-F5344CB8AC3E}">
        <p14:creationId xmlns:p14="http://schemas.microsoft.com/office/powerpoint/2010/main" val="27903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lo de design Anoitecer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010288_TF03460533.potx" id="{44CCFFEC-360B-4119-A42C-D0B81BF6EB44}" vid="{D803D633-43BD-432B-8E08-7979E3F5DF99}"/>
    </a:ext>
  </a:extLst>
</a:theme>
</file>

<file path=ppt/theme/theme2.xml><?xml version="1.0" encoding="utf-8"?>
<a:theme xmlns:a="http://schemas.openxmlformats.org/drawingml/2006/main" name="Tema do 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FFFBF3-BB42-47F7-806D-D5417A96E6A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Slides de design Anoitecer</Template>
  <TotalTime>5</TotalTime>
  <Words>16</Words>
  <Application>Microsoft Office PowerPoint</Application>
  <PresentationFormat>Widescreen</PresentationFormat>
  <Paragraphs>9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Wingdings</vt:lpstr>
      <vt:lpstr>Wingdings 2</vt:lpstr>
      <vt:lpstr>Wingdings 3</vt:lpstr>
      <vt:lpstr>Modelo de design Anoitecer</vt:lpstr>
      <vt:lpstr>Tomada Blue</vt:lpstr>
      <vt:lpstr>Apresentação do PowerPoint</vt:lpstr>
      <vt:lpstr>Apresentação do PowerPoint</vt:lpstr>
      <vt:lpstr>Apresentação do PowerPoint</vt:lpstr>
      <vt:lpstr>Este projeto ainda esta em fase inicial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Tomada Blue</dc:title>
  <dc:creator>Luiz Filipe</dc:creator>
  <cp:lastModifiedBy>Luiz Filipe</cp:lastModifiedBy>
  <cp:revision>1</cp:revision>
  <dcterms:created xsi:type="dcterms:W3CDTF">2019-08-28T17:44:29Z</dcterms:created>
  <dcterms:modified xsi:type="dcterms:W3CDTF">2019-08-28T17:49:38Z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