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D479"/>
    <a:srgbClr val="52E09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71C9-18C4-47B2-8B69-7B9D2863AE3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82E-11F7-4B11-B630-E2FAFA15456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71C9-18C4-47B2-8B69-7B9D2863AE38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82E-11F7-4B11-B630-E2FAFA15456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71C9-18C4-47B2-8B69-7B9D2863AE38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82E-11F7-4B11-B630-E2FAFA15456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71C9-18C4-47B2-8B69-7B9D2863AE3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82E-11F7-4B11-B630-E2FAFA15456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71C9-18C4-47B2-8B69-7B9D2863AE38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82E-11F7-4B11-B630-E2FAFA15456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71C9-18C4-47B2-8B69-7B9D2863AE38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82E-11F7-4B11-B630-E2FAFA15456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71C9-18C4-47B2-8B69-7B9D2863AE38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82E-11F7-4B11-B630-E2FAFA15456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71C9-18C4-47B2-8B69-7B9D2863AE38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82E-11F7-4B11-B630-E2FAFA15456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71C9-18C4-47B2-8B69-7B9D2863AE38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82E-11F7-4B11-B630-E2FAFA15456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71C9-18C4-47B2-8B69-7B9D2863AE38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82E-11F7-4B11-B630-E2FAFA15456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71C9-18C4-47B2-8B69-7B9D2863AE38}" type="datetimeFigureOut">
              <a:rPr lang="en-US" smtClean="0"/>
              <a:t>3/4/2017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D282E-11F7-4B11-B630-E2FAFA154569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C71C9-18C4-47B2-8B69-7B9D2863AE38}" type="datetimeFigureOut">
              <a:rPr lang="en-US" smtClean="0"/>
              <a:t>3/2/2017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D282E-11F7-4B11-B630-E2FAFA154569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2555776" y="1916832"/>
            <a:ext cx="3888432" cy="3168352"/>
            <a:chOff x="2555776" y="1916832"/>
            <a:chExt cx="3888432" cy="3168352"/>
          </a:xfrm>
        </p:grpSpPr>
        <p:sp>
          <p:nvSpPr>
            <p:cNvPr id="7" name="Retângulo de cantos arredondados 6"/>
            <p:cNvSpPr/>
            <p:nvPr/>
          </p:nvSpPr>
          <p:spPr>
            <a:xfrm>
              <a:off x="2555776" y="1916832"/>
              <a:ext cx="3888432" cy="3168352"/>
            </a:xfrm>
            <a:prstGeom prst="roundRect">
              <a:avLst/>
            </a:prstGeom>
            <a:solidFill>
              <a:srgbClr val="26D47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43808" y="2348880"/>
              <a:ext cx="3312368" cy="2376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3250</TotalTime>
  <Words>0</Words>
  <Application>Microsoft Office PowerPoint</Application>
  <PresentationFormat>Apresentação na tela (4:3)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Luiz</dc:creator>
  <cp:lastModifiedBy>Luiz</cp:lastModifiedBy>
  <cp:revision>1</cp:revision>
  <dcterms:created xsi:type="dcterms:W3CDTF">2017-03-02T18:37:56Z</dcterms:created>
  <dcterms:modified xsi:type="dcterms:W3CDTF">2017-03-05T00:48:14Z</dcterms:modified>
</cp:coreProperties>
</file>