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70" r:id="rId2"/>
    <p:sldId id="571" r:id="rId3"/>
    <p:sldId id="572" r:id="rId4"/>
    <p:sldId id="574" r:id="rId5"/>
  </p:sldIdLst>
  <p:sldSz cx="24384000" cy="13716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8FF"/>
    <a:srgbClr val="E92FC1"/>
    <a:srgbClr val="0594FF"/>
    <a:srgbClr val="222121"/>
    <a:srgbClr val="1F1F23"/>
    <a:srgbClr val="C21036"/>
    <a:srgbClr val="F3738E"/>
    <a:srgbClr val="FE668A"/>
    <a:srgbClr val="000000"/>
    <a:srgbClr val="33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32" autoAdjust="0"/>
    <p:restoredTop sz="50000" autoAdjust="0"/>
  </p:normalViewPr>
  <p:slideViewPr>
    <p:cSldViewPr snapToGrid="0" snapToObjects="1">
      <p:cViewPr>
        <p:scale>
          <a:sx n="50" d="100"/>
          <a:sy n="50" d="100"/>
        </p:scale>
        <p:origin x="1458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090" y="66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76B7C44-57C6-43EA-A552-83FC9DC89D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4ABDD6-22E2-460A-BA75-7C5FB9F658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6E048-2C2A-4048-8330-5D30022FF96F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D4184E-7AD5-4AEF-BEB9-F384AFFFC9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7A7C9D-7DF2-4A2C-ABA7-8B41756013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52E13-2468-40CC-A289-A466A1A21777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915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535E2-6CDC-42AD-B4A4-95ED476566D4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88E0B-B43D-4DB0-8D59-ABC0B1AEDA4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16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1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1430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11" name="&gt;&gt;Place your image here&lt;&lt;"/>
          <p:cNvSpPr>
            <a:spLocks noGrp="1"/>
          </p:cNvSpPr>
          <p:nvPr>
            <p:ph type="pic" sz="quarter" idx="11" hasCustomPrompt="1"/>
          </p:nvPr>
        </p:nvSpPr>
        <p:spPr>
          <a:xfrm>
            <a:off x="12954000" y="0"/>
            <a:ext cx="11430000" cy="13716000"/>
          </a:xfrm>
          <a:prstGeom prst="rect">
            <a:avLst/>
          </a:pr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13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29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66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2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0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78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&gt;&gt;Place your image here&lt;&lt;">
            <a:extLst>
              <a:ext uri="{FF2B5EF4-FFF2-40B4-BE49-F238E27FC236}">
                <a16:creationId xmlns:a16="http://schemas.microsoft.com/office/drawing/2014/main" id="{937EC745-D8AB-4B62-AE46-3DA67703F60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3657" y="982737"/>
            <a:ext cx="11462730" cy="12145164"/>
          </a:xfrm>
          <a:custGeom>
            <a:avLst/>
            <a:gdLst>
              <a:gd name="connsiteX0" fmla="*/ 9668661 w 11462730"/>
              <a:gd name="connsiteY0" fmla="*/ 1 h 12145164"/>
              <a:gd name="connsiteX1" fmla="*/ 10524042 w 11462730"/>
              <a:gd name="connsiteY1" fmla="*/ 217960 h 12145164"/>
              <a:gd name="connsiteX2" fmla="*/ 8508387 w 11462730"/>
              <a:gd name="connsiteY2" fmla="*/ 5367213 h 12145164"/>
              <a:gd name="connsiteX3" fmla="*/ 11417957 w 11462730"/>
              <a:gd name="connsiteY3" fmla="*/ 3872435 h 12145164"/>
              <a:gd name="connsiteX4" fmla="*/ 10243613 w 11462730"/>
              <a:gd name="connsiteY4" fmla="*/ 7001080 h 12145164"/>
              <a:gd name="connsiteX5" fmla="*/ 10807861 w 11462730"/>
              <a:gd name="connsiteY5" fmla="*/ 10734423 h 12145164"/>
              <a:gd name="connsiteX6" fmla="*/ 8205162 w 11462730"/>
              <a:gd name="connsiteY6" fmla="*/ 12144847 h 12145164"/>
              <a:gd name="connsiteX7" fmla="*/ 4741580 w 11462730"/>
              <a:gd name="connsiteY7" fmla="*/ 11428351 h 12145164"/>
              <a:gd name="connsiteX8" fmla="*/ 1146336 w 11462730"/>
              <a:gd name="connsiteY8" fmla="*/ 10734423 h 12145164"/>
              <a:gd name="connsiteX9" fmla="*/ 2741864 w 11462730"/>
              <a:gd name="connsiteY9" fmla="*/ 3213712 h 12145164"/>
              <a:gd name="connsiteX10" fmla="*/ 9668661 w 11462730"/>
              <a:gd name="connsiteY10" fmla="*/ 1 h 121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62730" h="12145164">
                <a:moveTo>
                  <a:pt x="9668661" y="1"/>
                </a:moveTo>
                <a:cubicBezTo>
                  <a:pt x="10085050" y="178"/>
                  <a:pt x="10384797" y="75359"/>
                  <a:pt x="10524042" y="217960"/>
                </a:cubicBezTo>
                <a:cubicBezTo>
                  <a:pt x="11615137" y="1335331"/>
                  <a:pt x="7805581" y="4613696"/>
                  <a:pt x="8508387" y="5367213"/>
                </a:cubicBezTo>
                <a:cubicBezTo>
                  <a:pt x="8838904" y="5721568"/>
                  <a:pt x="10636665" y="3507831"/>
                  <a:pt x="11417957" y="3872435"/>
                </a:cubicBezTo>
                <a:cubicBezTo>
                  <a:pt x="11812317" y="4056471"/>
                  <a:pt x="9450130" y="5653344"/>
                  <a:pt x="10243613" y="7001080"/>
                </a:cubicBezTo>
                <a:cubicBezTo>
                  <a:pt x="10966205" y="8228408"/>
                  <a:pt x="11438810" y="9915527"/>
                  <a:pt x="10807861" y="10734423"/>
                </a:cubicBezTo>
                <a:cubicBezTo>
                  <a:pt x="10176900" y="11553319"/>
                  <a:pt x="9151743" y="12133963"/>
                  <a:pt x="8205162" y="12144847"/>
                </a:cubicBezTo>
                <a:cubicBezTo>
                  <a:pt x="6489747" y="12164570"/>
                  <a:pt x="5724267" y="11257955"/>
                  <a:pt x="4741580" y="11428351"/>
                </a:cubicBezTo>
                <a:cubicBezTo>
                  <a:pt x="3343563" y="11670769"/>
                  <a:pt x="2429506" y="11891292"/>
                  <a:pt x="1146336" y="10734423"/>
                </a:cubicBezTo>
                <a:cubicBezTo>
                  <a:pt x="-165929" y="9551317"/>
                  <a:pt x="-1109145" y="6742026"/>
                  <a:pt x="2741864" y="3213712"/>
                </a:cubicBezTo>
                <a:cubicBezTo>
                  <a:pt x="5206656" y="955434"/>
                  <a:pt x="8181556" y="-629"/>
                  <a:pt x="9668661" y="1"/>
                </a:cubicBezTo>
                <a:close/>
              </a:path>
            </a:pathLst>
          </a:cu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 wrap="square">
            <a:noAutofit/>
          </a:bodyPr>
          <a:lstStyle>
            <a:lvl1pPr>
              <a:defRPr sz="400" baseline="0"/>
            </a:lvl1pPr>
          </a:lstStyle>
          <a:p>
            <a:r>
              <a:rPr lang="en-US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53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&gt;&gt;Place your image here&lt;&lt;">
            <a:extLst>
              <a:ext uri="{FF2B5EF4-FFF2-40B4-BE49-F238E27FC236}">
                <a16:creationId xmlns:a16="http://schemas.microsoft.com/office/drawing/2014/main" id="{F5D8D9B1-233E-4DCC-BB66-00467F2771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91405" y="825549"/>
            <a:ext cx="13388897" cy="12149604"/>
          </a:xfrm>
          <a:custGeom>
            <a:avLst/>
            <a:gdLst>
              <a:gd name="connsiteX0" fmla="*/ 3353553 w 13388897"/>
              <a:gd name="connsiteY0" fmla="*/ 237 h 12149604"/>
              <a:gd name="connsiteX1" fmla="*/ 3857794 w 13388897"/>
              <a:gd name="connsiteY1" fmla="*/ 33243 h 12149604"/>
              <a:gd name="connsiteX2" fmla="*/ 7831624 w 13388897"/>
              <a:gd name="connsiteY2" fmla="*/ 3099214 h 12149604"/>
              <a:gd name="connsiteX3" fmla="*/ 13094605 w 13388897"/>
              <a:gd name="connsiteY3" fmla="*/ 4967575 h 12149604"/>
              <a:gd name="connsiteX4" fmla="*/ 10621001 w 13388897"/>
              <a:gd name="connsiteY4" fmla="*/ 8362196 h 12149604"/>
              <a:gd name="connsiteX5" fmla="*/ 6989550 w 13388897"/>
              <a:gd name="connsiteY5" fmla="*/ 11822603 h 12149604"/>
              <a:gd name="connsiteX6" fmla="*/ 2673900 w 13388897"/>
              <a:gd name="connsiteY6" fmla="*/ 9546369 h 12149604"/>
              <a:gd name="connsiteX7" fmla="*/ 989753 w 13388897"/>
              <a:gd name="connsiteY7" fmla="*/ 5605686 h 12149604"/>
              <a:gd name="connsiteX8" fmla="*/ 989753 w 13388897"/>
              <a:gd name="connsiteY8" fmla="*/ 994023 h 12149604"/>
              <a:gd name="connsiteX9" fmla="*/ 3353553 w 13388897"/>
              <a:gd name="connsiteY9" fmla="*/ 237 h 1214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8897" h="12149604">
                <a:moveTo>
                  <a:pt x="3353553" y="237"/>
                </a:moveTo>
                <a:cubicBezTo>
                  <a:pt x="3527700" y="-1849"/>
                  <a:pt x="3696586" y="9917"/>
                  <a:pt x="3857794" y="33243"/>
                </a:cubicBezTo>
                <a:cubicBezTo>
                  <a:pt x="6129710" y="361995"/>
                  <a:pt x="6812220" y="2106963"/>
                  <a:pt x="7831624" y="3099214"/>
                </a:cubicBezTo>
                <a:cubicBezTo>
                  <a:pt x="9618514" y="4838530"/>
                  <a:pt x="12130155" y="3743929"/>
                  <a:pt x="13094605" y="4967575"/>
                </a:cubicBezTo>
                <a:cubicBezTo>
                  <a:pt x="14267133" y="6455215"/>
                  <a:pt x="11624453" y="7793413"/>
                  <a:pt x="10621001" y="8362196"/>
                </a:cubicBezTo>
                <a:cubicBezTo>
                  <a:pt x="9092645" y="9228501"/>
                  <a:pt x="9620012" y="10760502"/>
                  <a:pt x="6989550" y="11822603"/>
                </a:cubicBezTo>
                <a:cubicBezTo>
                  <a:pt x="4726524" y="12736355"/>
                  <a:pt x="2815162" y="11658087"/>
                  <a:pt x="2673900" y="9546369"/>
                </a:cubicBezTo>
                <a:cubicBezTo>
                  <a:pt x="2582485" y="8179913"/>
                  <a:pt x="2397700" y="7277044"/>
                  <a:pt x="989753" y="5605686"/>
                </a:cubicBezTo>
                <a:cubicBezTo>
                  <a:pt x="-378621" y="3981318"/>
                  <a:pt x="-280298" y="2196650"/>
                  <a:pt x="989753" y="994023"/>
                </a:cubicBezTo>
                <a:cubicBezTo>
                  <a:pt x="1745468" y="278418"/>
                  <a:pt x="2598914" y="9277"/>
                  <a:pt x="3353553" y="237"/>
                </a:cubicBezTo>
                <a:close/>
              </a:path>
            </a:pathLst>
          </a:cu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31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&gt;&gt;Place your image here&lt;&lt;">
            <a:extLst>
              <a:ext uri="{FF2B5EF4-FFF2-40B4-BE49-F238E27FC236}">
                <a16:creationId xmlns:a16="http://schemas.microsoft.com/office/drawing/2014/main" id="{76E695AA-2F30-4528-A498-CD9D73F7EA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286958" y="747876"/>
            <a:ext cx="12365913" cy="11779977"/>
          </a:xfrm>
          <a:custGeom>
            <a:avLst/>
            <a:gdLst>
              <a:gd name="connsiteX0" fmla="*/ 5875920 w 12365913"/>
              <a:gd name="connsiteY0" fmla="*/ 233 h 11779977"/>
              <a:gd name="connsiteX1" fmla="*/ 8032038 w 12365913"/>
              <a:gd name="connsiteY1" fmla="*/ 2740525 h 11779977"/>
              <a:gd name="connsiteX2" fmla="*/ 9802734 w 12365913"/>
              <a:gd name="connsiteY2" fmla="*/ 4330272 h 11779977"/>
              <a:gd name="connsiteX3" fmla="*/ 11465012 w 12365913"/>
              <a:gd name="connsiteY3" fmla="*/ 4082789 h 11779977"/>
              <a:gd name="connsiteX4" fmla="*/ 11555638 w 12365913"/>
              <a:gd name="connsiteY4" fmla="*/ 6494810 h 11779977"/>
              <a:gd name="connsiteX5" fmla="*/ 11801638 w 12365913"/>
              <a:gd name="connsiteY5" fmla="*/ 11229840 h 11779977"/>
              <a:gd name="connsiteX6" fmla="*/ 8202230 w 12365913"/>
              <a:gd name="connsiteY6" fmla="*/ 10906142 h 11779977"/>
              <a:gd name="connsiteX7" fmla="*/ 4240287 w 12365913"/>
              <a:gd name="connsiteY7" fmla="*/ 10880247 h 11779977"/>
              <a:gd name="connsiteX8" fmla="*/ 653820 w 12365913"/>
              <a:gd name="connsiteY8" fmla="*/ 10970887 h 11779977"/>
              <a:gd name="connsiteX9" fmla="*/ 1184667 w 12365913"/>
              <a:gd name="connsiteY9" fmla="*/ 8018848 h 11779977"/>
              <a:gd name="connsiteX10" fmla="*/ 4033124 w 12365913"/>
              <a:gd name="connsiteY10" fmla="*/ 3759104 h 11779977"/>
              <a:gd name="connsiteX11" fmla="*/ 5759855 w 12365913"/>
              <a:gd name="connsiteY11" fmla="*/ 2252 h 11779977"/>
              <a:gd name="connsiteX12" fmla="*/ 5875920 w 12365913"/>
              <a:gd name="connsiteY12" fmla="*/ 233 h 1177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65913" h="11779977">
                <a:moveTo>
                  <a:pt x="5875920" y="233"/>
                </a:moveTo>
                <a:cubicBezTo>
                  <a:pt x="7051782" y="19903"/>
                  <a:pt x="7508282" y="1284943"/>
                  <a:pt x="8032038" y="2740525"/>
                </a:cubicBezTo>
                <a:cubicBezTo>
                  <a:pt x="8517354" y="4089265"/>
                  <a:pt x="9396130" y="4310347"/>
                  <a:pt x="9802734" y="4330272"/>
                </a:cubicBezTo>
                <a:cubicBezTo>
                  <a:pt x="10377422" y="4358454"/>
                  <a:pt x="11089524" y="3694371"/>
                  <a:pt x="11465012" y="4082789"/>
                </a:cubicBezTo>
                <a:cubicBezTo>
                  <a:pt x="11840488" y="4471217"/>
                  <a:pt x="11404014" y="5322410"/>
                  <a:pt x="11555638" y="6494810"/>
                </a:cubicBezTo>
                <a:cubicBezTo>
                  <a:pt x="11762802" y="8096534"/>
                  <a:pt x="13109230" y="9833398"/>
                  <a:pt x="11801638" y="11229840"/>
                </a:cubicBezTo>
                <a:cubicBezTo>
                  <a:pt x="10916614" y="12174999"/>
                  <a:pt x="9159734" y="11793631"/>
                  <a:pt x="8202230" y="10906142"/>
                </a:cubicBezTo>
                <a:cubicBezTo>
                  <a:pt x="6299325" y="9142404"/>
                  <a:pt x="5509144" y="9986865"/>
                  <a:pt x="4240287" y="10880247"/>
                </a:cubicBezTo>
                <a:cubicBezTo>
                  <a:pt x="2971417" y="11773628"/>
                  <a:pt x="1922677" y="11916059"/>
                  <a:pt x="653820" y="10970887"/>
                </a:cubicBezTo>
                <a:cubicBezTo>
                  <a:pt x="-615037" y="10025715"/>
                  <a:pt x="183526" y="8691402"/>
                  <a:pt x="1184667" y="8018848"/>
                </a:cubicBezTo>
                <a:cubicBezTo>
                  <a:pt x="2516770" y="7123968"/>
                  <a:pt x="3968380" y="5468180"/>
                  <a:pt x="4033124" y="3759104"/>
                </a:cubicBezTo>
                <a:cubicBezTo>
                  <a:pt x="4097869" y="2050026"/>
                  <a:pt x="4262652" y="77868"/>
                  <a:pt x="5759855" y="2252"/>
                </a:cubicBezTo>
                <a:cubicBezTo>
                  <a:pt x="5799310" y="260"/>
                  <a:pt x="5837989" y="-402"/>
                  <a:pt x="5875920" y="233"/>
                </a:cubicBezTo>
                <a:close/>
              </a:path>
            </a:pathLst>
          </a:cu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6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5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&gt;&gt;Place your image here&lt;&lt;">
            <a:extLst>
              <a:ext uri="{FF2B5EF4-FFF2-40B4-BE49-F238E27FC236}">
                <a16:creationId xmlns:a16="http://schemas.microsoft.com/office/drawing/2014/main" id="{F54C338A-9D76-44D4-806F-989A3EB2A3E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191982" y="703089"/>
            <a:ext cx="10788346" cy="12246335"/>
          </a:xfrm>
          <a:custGeom>
            <a:avLst/>
            <a:gdLst>
              <a:gd name="connsiteX0" fmla="*/ 4867478 w 10788346"/>
              <a:gd name="connsiteY0" fmla="*/ 0 h 12246335"/>
              <a:gd name="connsiteX1" fmla="*/ 10788346 w 10788346"/>
              <a:gd name="connsiteY1" fmla="*/ 4900880 h 12246335"/>
              <a:gd name="connsiteX2" fmla="*/ 5812840 w 10788346"/>
              <a:gd name="connsiteY2" fmla="*/ 11543196 h 12246335"/>
              <a:gd name="connsiteX3" fmla="*/ 696048 w 10788346"/>
              <a:gd name="connsiteY3" fmla="*/ 11686934 h 12246335"/>
              <a:gd name="connsiteX4" fmla="*/ 1882177 w 10788346"/>
              <a:gd name="connsiteY4" fmla="*/ 7811554 h 12246335"/>
              <a:gd name="connsiteX5" fmla="*/ 51663 w 10788346"/>
              <a:gd name="connsiteY5" fmla="*/ 8335098 h 12246335"/>
              <a:gd name="connsiteX6" fmla="*/ 851763 w 10788346"/>
              <a:gd name="connsiteY6" fmla="*/ 5858599 h 12246335"/>
              <a:gd name="connsiteX7" fmla="*/ 394563 w 10788346"/>
              <a:gd name="connsiteY7" fmla="*/ 2493099 h 12246335"/>
              <a:gd name="connsiteX8" fmla="*/ 4867478 w 10788346"/>
              <a:gd name="connsiteY8" fmla="*/ 0 h 1224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88346" h="12246335">
                <a:moveTo>
                  <a:pt x="4867478" y="0"/>
                </a:moveTo>
                <a:cubicBezTo>
                  <a:pt x="7181100" y="0"/>
                  <a:pt x="10788346" y="1235760"/>
                  <a:pt x="10788346" y="4900880"/>
                </a:cubicBezTo>
                <a:cubicBezTo>
                  <a:pt x="10788346" y="8483245"/>
                  <a:pt x="8185658" y="10507981"/>
                  <a:pt x="5812840" y="11543196"/>
                </a:cubicBezTo>
                <a:cubicBezTo>
                  <a:pt x="4354740" y="12179313"/>
                  <a:pt x="1315046" y="12674410"/>
                  <a:pt x="696048" y="11686934"/>
                </a:cubicBezTo>
                <a:cubicBezTo>
                  <a:pt x="83641" y="10709999"/>
                  <a:pt x="2268829" y="8587499"/>
                  <a:pt x="1882177" y="7811554"/>
                </a:cubicBezTo>
                <a:cubicBezTo>
                  <a:pt x="1637575" y="7320687"/>
                  <a:pt x="276402" y="8542554"/>
                  <a:pt x="51663" y="8335098"/>
                </a:cubicBezTo>
                <a:cubicBezTo>
                  <a:pt x="-278537" y="8030298"/>
                  <a:pt x="1091450" y="7098119"/>
                  <a:pt x="851763" y="5858599"/>
                </a:cubicBezTo>
                <a:cubicBezTo>
                  <a:pt x="629513" y="4709249"/>
                  <a:pt x="-329337" y="3775799"/>
                  <a:pt x="394563" y="2493099"/>
                </a:cubicBezTo>
                <a:cubicBezTo>
                  <a:pt x="1118463" y="1210398"/>
                  <a:pt x="2685592" y="0"/>
                  <a:pt x="4867478" y="0"/>
                </a:cubicBezTo>
                <a:close/>
              </a:path>
            </a:pathLst>
          </a:cu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5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&gt;&gt;Place your image here&lt;&lt;">
            <a:extLst>
              <a:ext uri="{FF2B5EF4-FFF2-40B4-BE49-F238E27FC236}">
                <a16:creationId xmlns:a16="http://schemas.microsoft.com/office/drawing/2014/main" id="{158E5C8A-5EC9-45B5-9323-D08EC93AEBF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22161" y="777854"/>
            <a:ext cx="22123397" cy="8959778"/>
          </a:xfrm>
          <a:custGeom>
            <a:avLst/>
            <a:gdLst>
              <a:gd name="connsiteX0" fmla="*/ 14136215 w 22123397"/>
              <a:gd name="connsiteY0" fmla="*/ 0 h 8959778"/>
              <a:gd name="connsiteX1" fmla="*/ 20964129 w 22123397"/>
              <a:gd name="connsiteY1" fmla="*/ 1468056 h 8959778"/>
              <a:gd name="connsiteX2" fmla="*/ 20674315 w 22123397"/>
              <a:gd name="connsiteY2" fmla="*/ 2207222 h 8959778"/>
              <a:gd name="connsiteX3" fmla="*/ 22123397 w 22123397"/>
              <a:gd name="connsiteY3" fmla="*/ 5255095 h 8959778"/>
              <a:gd name="connsiteX4" fmla="*/ 19028561 w 22123397"/>
              <a:gd name="connsiteY4" fmla="*/ 7246938 h 8959778"/>
              <a:gd name="connsiteX5" fmla="*/ 13708314 w 22123397"/>
              <a:gd name="connsiteY5" fmla="*/ 6517171 h 8959778"/>
              <a:gd name="connsiteX6" fmla="*/ 7539327 w 22123397"/>
              <a:gd name="connsiteY6" fmla="*/ 8959762 h 8959778"/>
              <a:gd name="connsiteX7" fmla="*/ 4989702 w 22123397"/>
              <a:gd name="connsiteY7" fmla="*/ 8442859 h 8959778"/>
              <a:gd name="connsiteX8" fmla="*/ 1468678 w 22123397"/>
              <a:gd name="connsiteY8" fmla="*/ 8354480 h 8959778"/>
              <a:gd name="connsiteX9" fmla="*/ 257643 w 22123397"/>
              <a:gd name="connsiteY9" fmla="*/ 5508372 h 8959778"/>
              <a:gd name="connsiteX10" fmla="*/ 14136215 w 22123397"/>
              <a:gd name="connsiteY10" fmla="*/ 0 h 895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23397" h="8959778">
                <a:moveTo>
                  <a:pt x="14136215" y="0"/>
                </a:moveTo>
                <a:cubicBezTo>
                  <a:pt x="17047195" y="0"/>
                  <a:pt x="20964129" y="598817"/>
                  <a:pt x="20964129" y="1468056"/>
                </a:cubicBezTo>
                <a:cubicBezTo>
                  <a:pt x="20964129" y="1923898"/>
                  <a:pt x="20674315" y="1863687"/>
                  <a:pt x="20674315" y="2207222"/>
                </a:cubicBezTo>
                <a:cubicBezTo>
                  <a:pt x="20674315" y="2997086"/>
                  <a:pt x="22123397" y="3726866"/>
                  <a:pt x="22123397" y="5255095"/>
                </a:cubicBezTo>
                <a:cubicBezTo>
                  <a:pt x="22123397" y="6783325"/>
                  <a:pt x="20705367" y="7246938"/>
                  <a:pt x="19028561" y="7246938"/>
                </a:cubicBezTo>
                <a:cubicBezTo>
                  <a:pt x="17258599" y="7246938"/>
                  <a:pt x="15723219" y="6368479"/>
                  <a:pt x="13708314" y="6517171"/>
                </a:cubicBezTo>
                <a:cubicBezTo>
                  <a:pt x="10799786" y="6731813"/>
                  <a:pt x="10132896" y="8953793"/>
                  <a:pt x="7539327" y="8959762"/>
                </a:cubicBezTo>
                <a:cubicBezTo>
                  <a:pt x="6281724" y="8962657"/>
                  <a:pt x="6173050" y="8581873"/>
                  <a:pt x="4989702" y="8442859"/>
                </a:cubicBezTo>
                <a:cubicBezTo>
                  <a:pt x="3372966" y="8252930"/>
                  <a:pt x="2679699" y="8805228"/>
                  <a:pt x="1468678" y="8354480"/>
                </a:cubicBezTo>
                <a:cubicBezTo>
                  <a:pt x="257643" y="7903744"/>
                  <a:pt x="-394451" y="6693180"/>
                  <a:pt x="257643" y="5508372"/>
                </a:cubicBezTo>
                <a:cubicBezTo>
                  <a:pt x="909738" y="4323563"/>
                  <a:pt x="4384242" y="0"/>
                  <a:pt x="14136215" y="0"/>
                </a:cubicBezTo>
                <a:close/>
              </a:path>
            </a:pathLst>
          </a:cu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9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&gt;&gt;Place your image here&lt;&lt;">
            <a:extLst>
              <a:ext uri="{FF2B5EF4-FFF2-40B4-BE49-F238E27FC236}">
                <a16:creationId xmlns:a16="http://schemas.microsoft.com/office/drawing/2014/main" id="{38A18D9B-FCBA-4F35-B44E-26ABEAEA468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52576" y="729477"/>
            <a:ext cx="22508460" cy="9434288"/>
          </a:xfrm>
          <a:custGeom>
            <a:avLst/>
            <a:gdLst>
              <a:gd name="connsiteX0" fmla="*/ 14630379 w 22508460"/>
              <a:gd name="connsiteY0" fmla="*/ 2 h 9434288"/>
              <a:gd name="connsiteX1" fmla="*/ 14932804 w 22508460"/>
              <a:gd name="connsiteY1" fmla="*/ 11571 h 9434288"/>
              <a:gd name="connsiteX2" fmla="*/ 17777984 w 22508460"/>
              <a:gd name="connsiteY2" fmla="*/ 1254952 h 9434288"/>
              <a:gd name="connsiteX3" fmla="*/ 22222476 w 22508460"/>
              <a:gd name="connsiteY3" fmla="*/ 2586293 h 9434288"/>
              <a:gd name="connsiteX4" fmla="*/ 18528048 w 22508460"/>
              <a:gd name="connsiteY4" fmla="*/ 7219038 h 9434288"/>
              <a:gd name="connsiteX5" fmla="*/ 13712271 w 22508460"/>
              <a:gd name="connsiteY5" fmla="*/ 9412074 h 9434288"/>
              <a:gd name="connsiteX6" fmla="*/ 13521478 w 22508460"/>
              <a:gd name="connsiteY6" fmla="*/ 8614476 h 9434288"/>
              <a:gd name="connsiteX7" fmla="*/ 13201502 w 22508460"/>
              <a:gd name="connsiteY7" fmla="*/ 7687388 h 9434288"/>
              <a:gd name="connsiteX8" fmla="*/ 8107976 w 22508460"/>
              <a:gd name="connsiteY8" fmla="*/ 8543445 h 9434288"/>
              <a:gd name="connsiteX9" fmla="*/ 3268299 w 22508460"/>
              <a:gd name="connsiteY9" fmla="*/ 8376986 h 9434288"/>
              <a:gd name="connsiteX10" fmla="*/ 3201040 w 22508460"/>
              <a:gd name="connsiteY10" fmla="*/ 6657723 h 9434288"/>
              <a:gd name="connsiteX11" fmla="*/ 1467731 w 22508460"/>
              <a:gd name="connsiteY11" fmla="*/ 4698113 h 9434288"/>
              <a:gd name="connsiteX12" fmla="*/ 278134 w 22508460"/>
              <a:gd name="connsiteY12" fmla="*/ 1484822 h 9434288"/>
              <a:gd name="connsiteX13" fmla="*/ 2703212 w 22508460"/>
              <a:gd name="connsiteY13" fmla="*/ 147880 h 9434288"/>
              <a:gd name="connsiteX14" fmla="*/ 9865390 w 22508460"/>
              <a:gd name="connsiteY14" fmla="*/ 1017132 h 9434288"/>
              <a:gd name="connsiteX15" fmla="*/ 14630379 w 22508460"/>
              <a:gd name="connsiteY15" fmla="*/ 2 h 9434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508460" h="9434288">
                <a:moveTo>
                  <a:pt x="14630379" y="2"/>
                </a:moveTo>
                <a:cubicBezTo>
                  <a:pt x="14729244" y="-81"/>
                  <a:pt x="14829902" y="3623"/>
                  <a:pt x="14932804" y="11571"/>
                </a:cubicBezTo>
                <a:cubicBezTo>
                  <a:pt x="15811746" y="79465"/>
                  <a:pt x="15984124" y="1166611"/>
                  <a:pt x="17777984" y="1254952"/>
                </a:cubicBezTo>
                <a:cubicBezTo>
                  <a:pt x="19046424" y="1317423"/>
                  <a:pt x="21335128" y="883185"/>
                  <a:pt x="22222476" y="2586293"/>
                </a:cubicBezTo>
                <a:cubicBezTo>
                  <a:pt x="23460778" y="4962997"/>
                  <a:pt x="20389004" y="6372278"/>
                  <a:pt x="18528048" y="7219038"/>
                </a:cubicBezTo>
                <a:cubicBezTo>
                  <a:pt x="16188276" y="8283653"/>
                  <a:pt x="14953797" y="9623427"/>
                  <a:pt x="13712271" y="9412074"/>
                </a:cubicBezTo>
                <a:cubicBezTo>
                  <a:pt x="13385995" y="9356524"/>
                  <a:pt x="13337036" y="8999794"/>
                  <a:pt x="13521478" y="8614476"/>
                </a:cubicBezTo>
                <a:cubicBezTo>
                  <a:pt x="13765344" y="8105015"/>
                  <a:pt x="13523142" y="7880060"/>
                  <a:pt x="13201502" y="7687388"/>
                </a:cubicBezTo>
                <a:cubicBezTo>
                  <a:pt x="12396779" y="7205335"/>
                  <a:pt x="10873541" y="7751079"/>
                  <a:pt x="8107976" y="8543445"/>
                </a:cubicBezTo>
                <a:cubicBezTo>
                  <a:pt x="5342425" y="9335810"/>
                  <a:pt x="3884719" y="8982319"/>
                  <a:pt x="3268299" y="8376986"/>
                </a:cubicBezTo>
                <a:cubicBezTo>
                  <a:pt x="2651866" y="7771653"/>
                  <a:pt x="3259294" y="7293155"/>
                  <a:pt x="3201040" y="6657723"/>
                </a:cubicBezTo>
                <a:cubicBezTo>
                  <a:pt x="3138873" y="5979569"/>
                  <a:pt x="2655258" y="5367860"/>
                  <a:pt x="1467731" y="4698113"/>
                </a:cubicBezTo>
                <a:cubicBezTo>
                  <a:pt x="197185" y="3981528"/>
                  <a:pt x="-388920" y="2484706"/>
                  <a:pt x="278134" y="1484822"/>
                </a:cubicBezTo>
                <a:cubicBezTo>
                  <a:pt x="608335" y="989852"/>
                  <a:pt x="1249761" y="339637"/>
                  <a:pt x="2703212" y="147880"/>
                </a:cubicBezTo>
                <a:cubicBezTo>
                  <a:pt x="5062035" y="-163333"/>
                  <a:pt x="5756738" y="1320611"/>
                  <a:pt x="9865390" y="1017132"/>
                </a:cubicBezTo>
                <a:cubicBezTo>
                  <a:pt x="12067581" y="854469"/>
                  <a:pt x="13147390" y="1239"/>
                  <a:pt x="14630379" y="2"/>
                </a:cubicBezTo>
                <a:close/>
              </a:path>
            </a:pathLst>
          </a:cu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50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&gt;&gt;Place your image here&lt;&lt;">
            <a:extLst>
              <a:ext uri="{FF2B5EF4-FFF2-40B4-BE49-F238E27FC236}">
                <a16:creationId xmlns:a16="http://schemas.microsoft.com/office/drawing/2014/main" id="{CFE89272-26C8-4C18-A0EC-0FCC3AE190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41310" y="729482"/>
            <a:ext cx="11472628" cy="12257035"/>
          </a:xfrm>
          <a:custGeom>
            <a:avLst/>
            <a:gdLst>
              <a:gd name="connsiteX0" fmla="*/ 4565834 w 11472628"/>
              <a:gd name="connsiteY0" fmla="*/ 921 h 12257035"/>
              <a:gd name="connsiteX1" fmla="*/ 7072770 w 11472628"/>
              <a:gd name="connsiteY1" fmla="*/ 1448115 h 12257035"/>
              <a:gd name="connsiteX2" fmla="*/ 9869043 w 11472628"/>
              <a:gd name="connsiteY2" fmla="*/ 4084254 h 12257035"/>
              <a:gd name="connsiteX3" fmla="*/ 11273345 w 11472628"/>
              <a:gd name="connsiteY3" fmla="*/ 7040675 h 12257035"/>
              <a:gd name="connsiteX4" fmla="*/ 8895893 w 11472628"/>
              <a:gd name="connsiteY4" fmla="*/ 9048570 h 12257035"/>
              <a:gd name="connsiteX5" fmla="*/ 7972006 w 11472628"/>
              <a:gd name="connsiteY5" fmla="*/ 11290514 h 12257035"/>
              <a:gd name="connsiteX6" fmla="*/ 1365744 w 11472628"/>
              <a:gd name="connsiteY6" fmla="*/ 11130379 h 12257035"/>
              <a:gd name="connsiteX7" fmla="*/ 178561 w 11472628"/>
              <a:gd name="connsiteY7" fmla="*/ 8215018 h 12257035"/>
              <a:gd name="connsiteX8" fmla="*/ 1595170 w 11472628"/>
              <a:gd name="connsiteY8" fmla="*/ 8321787 h 12257035"/>
              <a:gd name="connsiteX9" fmla="*/ 1982229 w 11472628"/>
              <a:gd name="connsiteY9" fmla="*/ 8576765 h 12257035"/>
              <a:gd name="connsiteX10" fmla="*/ 1697824 w 11472628"/>
              <a:gd name="connsiteY10" fmla="*/ 7760498 h 12257035"/>
              <a:gd name="connsiteX11" fmla="*/ 81419 w 11472628"/>
              <a:gd name="connsiteY11" fmla="*/ 4860300 h 12257035"/>
              <a:gd name="connsiteX12" fmla="*/ 3192462 w 11472628"/>
              <a:gd name="connsiteY12" fmla="*/ 265542 h 12257035"/>
              <a:gd name="connsiteX13" fmla="*/ 4565834 w 11472628"/>
              <a:gd name="connsiteY13" fmla="*/ 921 h 1225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472628" h="12257035">
                <a:moveTo>
                  <a:pt x="4565834" y="921"/>
                </a:moveTo>
                <a:cubicBezTo>
                  <a:pt x="5613995" y="-21771"/>
                  <a:pt x="6657791" y="372565"/>
                  <a:pt x="7072770" y="1448115"/>
                </a:cubicBezTo>
                <a:cubicBezTo>
                  <a:pt x="7676374" y="3012552"/>
                  <a:pt x="8550973" y="3404626"/>
                  <a:pt x="9869043" y="4084254"/>
                </a:cubicBezTo>
                <a:cubicBezTo>
                  <a:pt x="11144225" y="4741759"/>
                  <a:pt x="11839994" y="5981291"/>
                  <a:pt x="11273345" y="7040675"/>
                </a:cubicBezTo>
                <a:cubicBezTo>
                  <a:pt x="10683342" y="8143708"/>
                  <a:pt x="9782810" y="7878316"/>
                  <a:pt x="8895893" y="9048570"/>
                </a:cubicBezTo>
                <a:cubicBezTo>
                  <a:pt x="8427364" y="9666755"/>
                  <a:pt x="8594090" y="10656123"/>
                  <a:pt x="7972006" y="11290514"/>
                </a:cubicBezTo>
                <a:cubicBezTo>
                  <a:pt x="6246114" y="13050594"/>
                  <a:pt x="2662771" y="12041935"/>
                  <a:pt x="1365744" y="11130379"/>
                </a:cubicBezTo>
                <a:cubicBezTo>
                  <a:pt x="68706" y="10218824"/>
                  <a:pt x="-248476" y="8691332"/>
                  <a:pt x="178561" y="8215018"/>
                </a:cubicBezTo>
                <a:cubicBezTo>
                  <a:pt x="605599" y="7738705"/>
                  <a:pt x="1213306" y="7781275"/>
                  <a:pt x="1595170" y="8321787"/>
                </a:cubicBezTo>
                <a:cubicBezTo>
                  <a:pt x="1777910" y="8580423"/>
                  <a:pt x="1910690" y="8629419"/>
                  <a:pt x="1982229" y="8576765"/>
                </a:cubicBezTo>
                <a:cubicBezTo>
                  <a:pt x="2075585" y="8508045"/>
                  <a:pt x="2005368" y="8254045"/>
                  <a:pt x="1697824" y="7760498"/>
                </a:cubicBezTo>
                <a:cubicBezTo>
                  <a:pt x="1064729" y="6744498"/>
                  <a:pt x="319658" y="6473569"/>
                  <a:pt x="81419" y="4860300"/>
                </a:cubicBezTo>
                <a:cubicBezTo>
                  <a:pt x="-232348" y="2735756"/>
                  <a:pt x="1803285" y="788084"/>
                  <a:pt x="3192462" y="265542"/>
                </a:cubicBezTo>
                <a:cubicBezTo>
                  <a:pt x="3612058" y="107713"/>
                  <a:pt x="4089397" y="11236"/>
                  <a:pt x="4565834" y="921"/>
                </a:cubicBezTo>
                <a:close/>
              </a:path>
            </a:pathLst>
          </a:cu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63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&gt;&gt;Place your image here&lt;&lt;">
            <a:extLst>
              <a:ext uri="{FF2B5EF4-FFF2-40B4-BE49-F238E27FC236}">
                <a16:creationId xmlns:a16="http://schemas.microsoft.com/office/drawing/2014/main" id="{66EB7692-B075-4CC1-963C-28F727E426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6356" y="722598"/>
            <a:ext cx="12502099" cy="11998225"/>
          </a:xfrm>
          <a:custGeom>
            <a:avLst/>
            <a:gdLst>
              <a:gd name="connsiteX0" fmla="*/ 4080967 w 12502099"/>
              <a:gd name="connsiteY0" fmla="*/ 1567 h 11998225"/>
              <a:gd name="connsiteX1" fmla="*/ 9313840 w 12502099"/>
              <a:gd name="connsiteY1" fmla="*/ 3744085 h 11998225"/>
              <a:gd name="connsiteX2" fmla="*/ 10321013 w 12502099"/>
              <a:gd name="connsiteY2" fmla="*/ 5162371 h 11998225"/>
              <a:gd name="connsiteX3" fmla="*/ 8626465 w 12502099"/>
              <a:gd name="connsiteY3" fmla="*/ 4704523 h 11998225"/>
              <a:gd name="connsiteX4" fmla="*/ 9435430 w 12502099"/>
              <a:gd name="connsiteY4" fmla="*/ 6477418 h 11998225"/>
              <a:gd name="connsiteX5" fmla="*/ 11498799 w 12502099"/>
              <a:gd name="connsiteY5" fmla="*/ 7658835 h 11998225"/>
              <a:gd name="connsiteX6" fmla="*/ 11831590 w 12502099"/>
              <a:gd name="connsiteY6" fmla="*/ 10040834 h 11998225"/>
              <a:gd name="connsiteX7" fmla="*/ 4246692 w 12502099"/>
              <a:gd name="connsiteY7" fmla="*/ 11467184 h 11998225"/>
              <a:gd name="connsiteX8" fmla="*/ 1022696 w 12502099"/>
              <a:gd name="connsiteY8" fmla="*/ 9252672 h 11998225"/>
              <a:gd name="connsiteX9" fmla="*/ 2307047 w 12502099"/>
              <a:gd name="connsiteY9" fmla="*/ 9563200 h 11998225"/>
              <a:gd name="connsiteX10" fmla="*/ 279822 w 12502099"/>
              <a:gd name="connsiteY10" fmla="*/ 6162953 h 11998225"/>
              <a:gd name="connsiteX11" fmla="*/ 2494130 w 12502099"/>
              <a:gd name="connsiteY11" fmla="*/ 238910 h 11998225"/>
              <a:gd name="connsiteX12" fmla="*/ 4080967 w 12502099"/>
              <a:gd name="connsiteY12" fmla="*/ 1567 h 1199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502099" h="11998225">
                <a:moveTo>
                  <a:pt x="4080967" y="1567"/>
                </a:moveTo>
                <a:cubicBezTo>
                  <a:pt x="6749374" y="-60722"/>
                  <a:pt x="8417264" y="1744357"/>
                  <a:pt x="9313840" y="3744085"/>
                </a:cubicBezTo>
                <a:cubicBezTo>
                  <a:pt x="9770100" y="4761724"/>
                  <a:pt x="10493479" y="4928373"/>
                  <a:pt x="10321013" y="5162371"/>
                </a:cubicBezTo>
                <a:cubicBezTo>
                  <a:pt x="10072271" y="5499860"/>
                  <a:pt x="8791324" y="4526494"/>
                  <a:pt x="8626465" y="4704523"/>
                </a:cubicBezTo>
                <a:cubicBezTo>
                  <a:pt x="8461619" y="4882552"/>
                  <a:pt x="8952957" y="5861798"/>
                  <a:pt x="9435430" y="6477418"/>
                </a:cubicBezTo>
                <a:cubicBezTo>
                  <a:pt x="10012607" y="7213891"/>
                  <a:pt x="10804642" y="7405610"/>
                  <a:pt x="11498799" y="7658835"/>
                </a:cubicBezTo>
                <a:cubicBezTo>
                  <a:pt x="12192943" y="7912060"/>
                  <a:pt x="13179085" y="8210879"/>
                  <a:pt x="11831590" y="10040834"/>
                </a:cubicBezTo>
                <a:cubicBezTo>
                  <a:pt x="9887626" y="12680783"/>
                  <a:pt x="6127690" y="12089255"/>
                  <a:pt x="4246692" y="11467184"/>
                </a:cubicBezTo>
                <a:cubicBezTo>
                  <a:pt x="2365683" y="10845125"/>
                  <a:pt x="779719" y="9576700"/>
                  <a:pt x="1022696" y="9252672"/>
                </a:cubicBezTo>
                <a:cubicBezTo>
                  <a:pt x="1158357" y="9071761"/>
                  <a:pt x="2172300" y="9802633"/>
                  <a:pt x="2307047" y="9563200"/>
                </a:cubicBezTo>
                <a:cubicBezTo>
                  <a:pt x="2441781" y="9323767"/>
                  <a:pt x="1029122" y="8831896"/>
                  <a:pt x="279822" y="6162953"/>
                </a:cubicBezTo>
                <a:cubicBezTo>
                  <a:pt x="-376539" y="3825023"/>
                  <a:pt x="29086" y="895271"/>
                  <a:pt x="2494130" y="238910"/>
                </a:cubicBezTo>
                <a:cubicBezTo>
                  <a:pt x="3058358" y="88675"/>
                  <a:pt x="3586818" y="13102"/>
                  <a:pt x="4080967" y="1567"/>
                </a:cubicBezTo>
                <a:close/>
              </a:path>
            </a:pathLst>
          </a:cu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6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Personal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&gt;&gt;Place your image here&lt;&lt;">
            <a:extLst>
              <a:ext uri="{FF2B5EF4-FFF2-40B4-BE49-F238E27FC236}">
                <a16:creationId xmlns:a16="http://schemas.microsoft.com/office/drawing/2014/main" id="{30C7BB87-94DD-4AD8-AB7D-7A9DDC4126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78518" y="4266803"/>
            <a:ext cx="5182388" cy="5182388"/>
          </a:xfrm>
          <a:custGeom>
            <a:avLst/>
            <a:gdLst>
              <a:gd name="connsiteX0" fmla="*/ 2591194 w 5182388"/>
              <a:gd name="connsiteY0" fmla="*/ 0 h 5182388"/>
              <a:gd name="connsiteX1" fmla="*/ 5182388 w 5182388"/>
              <a:gd name="connsiteY1" fmla="*/ 2591194 h 5182388"/>
              <a:gd name="connsiteX2" fmla="*/ 2591194 w 5182388"/>
              <a:gd name="connsiteY2" fmla="*/ 5182388 h 5182388"/>
              <a:gd name="connsiteX3" fmla="*/ 0 w 5182388"/>
              <a:gd name="connsiteY3" fmla="*/ 2591194 h 5182388"/>
              <a:gd name="connsiteX4" fmla="*/ 2591194 w 5182388"/>
              <a:gd name="connsiteY4" fmla="*/ 0 h 51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2388" h="5182388">
                <a:moveTo>
                  <a:pt x="2591194" y="0"/>
                </a:moveTo>
                <a:cubicBezTo>
                  <a:pt x="4022281" y="0"/>
                  <a:pt x="5182388" y="1160119"/>
                  <a:pt x="5182388" y="2591194"/>
                </a:cubicBezTo>
                <a:cubicBezTo>
                  <a:pt x="5182388" y="4022281"/>
                  <a:pt x="4022281" y="5182388"/>
                  <a:pt x="2591194" y="5182388"/>
                </a:cubicBezTo>
                <a:cubicBezTo>
                  <a:pt x="1160119" y="5182388"/>
                  <a:pt x="0" y="4022281"/>
                  <a:pt x="0" y="2591194"/>
                </a:cubicBezTo>
                <a:cubicBezTo>
                  <a:pt x="0" y="1160119"/>
                  <a:pt x="1160119" y="0"/>
                  <a:pt x="2591194" y="0"/>
                </a:cubicBezTo>
                <a:close/>
              </a:path>
            </a:pathLst>
          </a:cu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06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4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Our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&gt;&gt;Place your image here&lt;&lt;1"/>
          <p:cNvSpPr>
            <a:spLocks noGrp="1"/>
          </p:cNvSpPr>
          <p:nvPr>
            <p:ph type="pic" sz="quarter" idx="10" hasCustomPrompt="1"/>
          </p:nvPr>
        </p:nvSpPr>
        <p:spPr>
          <a:xfrm>
            <a:off x="3094038" y="3133725"/>
            <a:ext cx="5568950" cy="76962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18" name="&gt;&gt;Place your image here&lt;&lt;2"/>
          <p:cNvSpPr>
            <a:spLocks noGrp="1"/>
          </p:cNvSpPr>
          <p:nvPr>
            <p:ph type="pic" sz="quarter" idx="11" hasCustomPrompt="1"/>
          </p:nvPr>
        </p:nvSpPr>
        <p:spPr>
          <a:xfrm>
            <a:off x="9407525" y="3133725"/>
            <a:ext cx="5568950" cy="7696200"/>
          </a:xfrm>
          <a:prstGeom prst="rect">
            <a:avLst/>
          </a:pr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20" name="&gt;&gt;Place your image here&lt;&lt;3"/>
          <p:cNvSpPr>
            <a:spLocks noGrp="1"/>
          </p:cNvSpPr>
          <p:nvPr>
            <p:ph type="pic" sz="quarter" idx="12" hasCustomPrompt="1"/>
          </p:nvPr>
        </p:nvSpPr>
        <p:spPr>
          <a:xfrm>
            <a:off x="15721013" y="3133725"/>
            <a:ext cx="5568950" cy="76962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4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Our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&gt;&gt;Place your image here&lt;&lt;">
            <a:extLst>
              <a:ext uri="{FF2B5EF4-FFF2-40B4-BE49-F238E27FC236}">
                <a16:creationId xmlns:a16="http://schemas.microsoft.com/office/drawing/2014/main" id="{1DFEF696-AF57-4FB0-80EF-95148AFD75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27959" y="4116590"/>
            <a:ext cx="2879598" cy="2879598"/>
          </a:xfrm>
          <a:custGeom>
            <a:avLst/>
            <a:gdLst>
              <a:gd name="connsiteX0" fmla="*/ 1439798 w 2879598"/>
              <a:gd name="connsiteY0" fmla="*/ 0 h 2879598"/>
              <a:gd name="connsiteX1" fmla="*/ 2879598 w 2879598"/>
              <a:gd name="connsiteY1" fmla="*/ 1439799 h 2879598"/>
              <a:gd name="connsiteX2" fmla="*/ 1439798 w 2879598"/>
              <a:gd name="connsiteY2" fmla="*/ 2879598 h 2879598"/>
              <a:gd name="connsiteX3" fmla="*/ 0 w 2879598"/>
              <a:gd name="connsiteY3" fmla="*/ 1439799 h 2879598"/>
              <a:gd name="connsiteX4" fmla="*/ 1439798 w 2879598"/>
              <a:gd name="connsiteY4" fmla="*/ 0 h 287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9598" h="2879598">
                <a:moveTo>
                  <a:pt x="1439798" y="0"/>
                </a:moveTo>
                <a:cubicBezTo>
                  <a:pt x="2234984" y="0"/>
                  <a:pt x="2879598" y="644626"/>
                  <a:pt x="2879598" y="1439799"/>
                </a:cubicBezTo>
                <a:cubicBezTo>
                  <a:pt x="2879598" y="2234984"/>
                  <a:pt x="2234984" y="2879598"/>
                  <a:pt x="1439798" y="2879598"/>
                </a:cubicBezTo>
                <a:cubicBezTo>
                  <a:pt x="644626" y="2879598"/>
                  <a:pt x="0" y="2234984"/>
                  <a:pt x="0" y="1439799"/>
                </a:cubicBezTo>
                <a:cubicBezTo>
                  <a:pt x="0" y="644626"/>
                  <a:pt x="644626" y="0"/>
                  <a:pt x="1439798" y="0"/>
                </a:cubicBezTo>
                <a:close/>
              </a:path>
            </a:pathLst>
          </a:custGeom>
          <a:pattFill prst="pct90">
            <a:fgClr>
              <a:srgbClr val="ECE1FB"/>
            </a:fgClr>
            <a:bgClr>
              <a:srgbClr val="D0B4F6"/>
            </a:bgClr>
          </a:pattFill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22" name="&gt;&gt;Place your image here&lt;&lt;">
            <a:extLst>
              <a:ext uri="{FF2B5EF4-FFF2-40B4-BE49-F238E27FC236}">
                <a16:creationId xmlns:a16="http://schemas.microsoft.com/office/drawing/2014/main" id="{3D0BC9CC-3537-4974-ACB4-5A67776972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74335" y="4116590"/>
            <a:ext cx="2879598" cy="2879598"/>
          </a:xfrm>
          <a:custGeom>
            <a:avLst/>
            <a:gdLst>
              <a:gd name="connsiteX0" fmla="*/ 1439799 w 2879598"/>
              <a:gd name="connsiteY0" fmla="*/ 0 h 2879598"/>
              <a:gd name="connsiteX1" fmla="*/ 2879598 w 2879598"/>
              <a:gd name="connsiteY1" fmla="*/ 1439799 h 2879598"/>
              <a:gd name="connsiteX2" fmla="*/ 1439799 w 2879598"/>
              <a:gd name="connsiteY2" fmla="*/ 2879598 h 2879598"/>
              <a:gd name="connsiteX3" fmla="*/ 0 w 2879598"/>
              <a:gd name="connsiteY3" fmla="*/ 1439799 h 2879598"/>
              <a:gd name="connsiteX4" fmla="*/ 1439799 w 2879598"/>
              <a:gd name="connsiteY4" fmla="*/ 0 h 287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9598" h="2879598">
                <a:moveTo>
                  <a:pt x="1439799" y="0"/>
                </a:moveTo>
                <a:cubicBezTo>
                  <a:pt x="2234984" y="0"/>
                  <a:pt x="2879598" y="644626"/>
                  <a:pt x="2879598" y="1439799"/>
                </a:cubicBezTo>
                <a:cubicBezTo>
                  <a:pt x="2879598" y="2234984"/>
                  <a:pt x="2234984" y="2879598"/>
                  <a:pt x="1439799" y="2879598"/>
                </a:cubicBezTo>
                <a:cubicBezTo>
                  <a:pt x="644626" y="2879598"/>
                  <a:pt x="0" y="2234984"/>
                  <a:pt x="0" y="1439799"/>
                </a:cubicBezTo>
                <a:cubicBezTo>
                  <a:pt x="0" y="644626"/>
                  <a:pt x="644626" y="0"/>
                  <a:pt x="1439799" y="0"/>
                </a:cubicBezTo>
                <a:close/>
              </a:path>
            </a:pathLst>
          </a:custGeom>
          <a:pattFill prst="pct90">
            <a:fgClr>
              <a:srgbClr val="ECE1FB"/>
            </a:fgClr>
            <a:bgClr>
              <a:srgbClr val="D0B4F6"/>
            </a:bgClr>
          </a:pattFill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8" name="&gt;&gt;Place your image here&lt;&lt;Рисунок 7"/>
          <p:cNvSpPr>
            <a:spLocks noGrp="1"/>
          </p:cNvSpPr>
          <p:nvPr>
            <p:ph type="pic" sz="quarter" idx="12" hasCustomPrompt="1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5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8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Our Adva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&gt;&gt;Place your image here&lt;&lt;A"/>
          <p:cNvSpPr>
            <a:spLocks noGrp="1"/>
          </p:cNvSpPr>
          <p:nvPr>
            <p:ph type="pic" sz="quarter" idx="10" hasCustomPrompt="1"/>
          </p:nvPr>
        </p:nvSpPr>
        <p:spPr>
          <a:xfrm>
            <a:off x="12419013" y="2352675"/>
            <a:ext cx="8680450" cy="476885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20" name="&gt;&gt;Place your image here&lt;&lt;B"/>
          <p:cNvSpPr>
            <a:spLocks noGrp="1"/>
          </p:cNvSpPr>
          <p:nvPr>
            <p:ph type="pic" sz="quarter" idx="11" hasCustomPrompt="1"/>
          </p:nvPr>
        </p:nvSpPr>
        <p:spPr>
          <a:xfrm>
            <a:off x="12419013" y="7575550"/>
            <a:ext cx="8680450" cy="4768850"/>
          </a:xfrm>
          <a:prstGeom prst="rect">
            <a:avLst/>
          </a:pr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6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7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ey background">
            <a:extLst>
              <a:ext uri="{FF2B5EF4-FFF2-40B4-BE49-F238E27FC236}">
                <a16:creationId xmlns:a16="http://schemas.microsoft.com/office/drawing/2014/main" id="{7EB31278-F293-408F-BB9B-04372571F33C}"/>
              </a:ext>
            </a:extLst>
          </p:cNvPr>
          <p:cNvSpPr/>
          <p:nvPr userDrawn="1"/>
        </p:nvSpPr>
        <p:spPr>
          <a:xfrm>
            <a:off x="-17" y="0"/>
            <a:ext cx="24383999" cy="13716000"/>
          </a:xfrm>
          <a:prstGeom prst="rect">
            <a:avLst/>
          </a:prstGeom>
          <a:solidFill>
            <a:srgbClr val="E8E8E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3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1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65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13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Our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&gt;&gt;Place your image here 2&lt;&lt;">
            <a:extLst>
              <a:ext uri="{FF2B5EF4-FFF2-40B4-BE49-F238E27FC236}">
                <a16:creationId xmlns:a16="http://schemas.microsoft.com/office/drawing/2014/main" id="{1D32EE62-E12D-4BF6-8234-5EABEBA4ED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479245" y="4473332"/>
            <a:ext cx="5425478" cy="5425465"/>
          </a:xfrm>
          <a:custGeom>
            <a:avLst/>
            <a:gdLst>
              <a:gd name="connsiteX0" fmla="*/ 520382 w 5425478"/>
              <a:gd name="connsiteY0" fmla="*/ 0 h 5425465"/>
              <a:gd name="connsiteX1" fmla="*/ 5425478 w 5425478"/>
              <a:gd name="connsiteY1" fmla="*/ 0 h 5425465"/>
              <a:gd name="connsiteX2" fmla="*/ 5425478 w 5425478"/>
              <a:gd name="connsiteY2" fmla="*/ 4905082 h 5425465"/>
              <a:gd name="connsiteX3" fmla="*/ 4905082 w 5425478"/>
              <a:gd name="connsiteY3" fmla="*/ 5425465 h 5425465"/>
              <a:gd name="connsiteX4" fmla="*/ 0 w 5425478"/>
              <a:gd name="connsiteY4" fmla="*/ 5425465 h 5425465"/>
              <a:gd name="connsiteX5" fmla="*/ 0 w 5425478"/>
              <a:gd name="connsiteY5" fmla="*/ 520382 h 5425465"/>
              <a:gd name="connsiteX6" fmla="*/ 520382 w 5425478"/>
              <a:gd name="connsiteY6" fmla="*/ 0 h 54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5478" h="5425465">
                <a:moveTo>
                  <a:pt x="520382" y="0"/>
                </a:moveTo>
                <a:lnTo>
                  <a:pt x="5425478" y="0"/>
                </a:lnTo>
                <a:lnTo>
                  <a:pt x="5425478" y="4905082"/>
                </a:lnTo>
                <a:cubicBezTo>
                  <a:pt x="5425478" y="5192471"/>
                  <a:pt x="5192483" y="5425465"/>
                  <a:pt x="4905082" y="5425465"/>
                </a:cubicBezTo>
                <a:lnTo>
                  <a:pt x="0" y="5425465"/>
                </a:lnTo>
                <a:lnTo>
                  <a:pt x="0" y="520382"/>
                </a:lnTo>
                <a:cubicBezTo>
                  <a:pt x="0" y="232981"/>
                  <a:pt x="232981" y="0"/>
                  <a:pt x="520382" y="0"/>
                </a:cubicBezTo>
                <a:close/>
              </a:path>
            </a:pathLst>
          </a:cu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28" name="&gt;&gt;Place your image here 1&lt;&lt;">
            <a:extLst>
              <a:ext uri="{FF2B5EF4-FFF2-40B4-BE49-F238E27FC236}">
                <a16:creationId xmlns:a16="http://schemas.microsoft.com/office/drawing/2014/main" id="{180F5A4A-207A-42B2-BBAE-583D19CB8A2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3306" y="4473331"/>
            <a:ext cx="5425465" cy="5425465"/>
          </a:xfrm>
          <a:custGeom>
            <a:avLst/>
            <a:gdLst>
              <a:gd name="connsiteX0" fmla="*/ 520382 w 5425465"/>
              <a:gd name="connsiteY0" fmla="*/ 0 h 5425465"/>
              <a:gd name="connsiteX1" fmla="*/ 5425465 w 5425465"/>
              <a:gd name="connsiteY1" fmla="*/ 0 h 5425465"/>
              <a:gd name="connsiteX2" fmla="*/ 5425465 w 5425465"/>
              <a:gd name="connsiteY2" fmla="*/ 4905082 h 5425465"/>
              <a:gd name="connsiteX3" fmla="*/ 4905082 w 5425465"/>
              <a:gd name="connsiteY3" fmla="*/ 5425465 h 5425465"/>
              <a:gd name="connsiteX4" fmla="*/ 0 w 5425465"/>
              <a:gd name="connsiteY4" fmla="*/ 5425465 h 5425465"/>
              <a:gd name="connsiteX5" fmla="*/ 0 w 5425465"/>
              <a:gd name="connsiteY5" fmla="*/ 520382 h 5425465"/>
              <a:gd name="connsiteX6" fmla="*/ 520382 w 5425465"/>
              <a:gd name="connsiteY6" fmla="*/ 0 h 54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5465" h="5425465">
                <a:moveTo>
                  <a:pt x="520382" y="0"/>
                </a:moveTo>
                <a:lnTo>
                  <a:pt x="5425465" y="0"/>
                </a:lnTo>
                <a:lnTo>
                  <a:pt x="5425465" y="4905082"/>
                </a:lnTo>
                <a:cubicBezTo>
                  <a:pt x="5425465" y="5192471"/>
                  <a:pt x="5192483" y="5425465"/>
                  <a:pt x="4905082" y="5425465"/>
                </a:cubicBezTo>
                <a:lnTo>
                  <a:pt x="0" y="5425465"/>
                </a:lnTo>
                <a:lnTo>
                  <a:pt x="0" y="520382"/>
                </a:lnTo>
                <a:cubicBezTo>
                  <a:pt x="0" y="232981"/>
                  <a:pt x="232981" y="0"/>
                  <a:pt x="520382" y="0"/>
                </a:cubicBezTo>
                <a:close/>
              </a:path>
            </a:pathLst>
          </a:cu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30" name="&gt;&gt;Place your image here 3&lt;&lt;">
            <a:extLst>
              <a:ext uri="{FF2B5EF4-FFF2-40B4-BE49-F238E27FC236}">
                <a16:creationId xmlns:a16="http://schemas.microsoft.com/office/drawing/2014/main" id="{FEF62CEE-3B75-4333-9031-365FF60923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335194" y="4473332"/>
            <a:ext cx="5425466" cy="5425465"/>
          </a:xfrm>
          <a:custGeom>
            <a:avLst/>
            <a:gdLst>
              <a:gd name="connsiteX0" fmla="*/ 520382 w 5425466"/>
              <a:gd name="connsiteY0" fmla="*/ 0 h 5425465"/>
              <a:gd name="connsiteX1" fmla="*/ 5425466 w 5425466"/>
              <a:gd name="connsiteY1" fmla="*/ 0 h 5425465"/>
              <a:gd name="connsiteX2" fmla="*/ 5425466 w 5425466"/>
              <a:gd name="connsiteY2" fmla="*/ 4905082 h 5425465"/>
              <a:gd name="connsiteX3" fmla="*/ 4905082 w 5425466"/>
              <a:gd name="connsiteY3" fmla="*/ 5425465 h 5425465"/>
              <a:gd name="connsiteX4" fmla="*/ 0 w 5425466"/>
              <a:gd name="connsiteY4" fmla="*/ 5425465 h 5425465"/>
              <a:gd name="connsiteX5" fmla="*/ 0 w 5425466"/>
              <a:gd name="connsiteY5" fmla="*/ 520382 h 5425465"/>
              <a:gd name="connsiteX6" fmla="*/ 520382 w 5425466"/>
              <a:gd name="connsiteY6" fmla="*/ 0 h 54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5466" h="5425465">
                <a:moveTo>
                  <a:pt x="520382" y="0"/>
                </a:moveTo>
                <a:lnTo>
                  <a:pt x="5425466" y="0"/>
                </a:lnTo>
                <a:lnTo>
                  <a:pt x="5425466" y="4905082"/>
                </a:lnTo>
                <a:cubicBezTo>
                  <a:pt x="5425466" y="5192471"/>
                  <a:pt x="5192470" y="5425465"/>
                  <a:pt x="4905082" y="5425465"/>
                </a:cubicBezTo>
                <a:lnTo>
                  <a:pt x="0" y="5425465"/>
                </a:lnTo>
                <a:lnTo>
                  <a:pt x="0" y="520382"/>
                </a:lnTo>
                <a:cubicBezTo>
                  <a:pt x="0" y="232981"/>
                  <a:pt x="232994" y="0"/>
                  <a:pt x="520382" y="0"/>
                </a:cubicBezTo>
                <a:close/>
              </a:path>
            </a:pathLst>
          </a:cu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9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Personal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&gt;&gt;Place your image here&lt;&lt;C">
            <a:extLst>
              <a:ext uri="{FF2B5EF4-FFF2-40B4-BE49-F238E27FC236}">
                <a16:creationId xmlns:a16="http://schemas.microsoft.com/office/drawing/2014/main" id="{D41EF7D0-821D-4942-86CB-62966B20AE4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098037" y="4941859"/>
            <a:ext cx="4187889" cy="4187889"/>
          </a:xfrm>
          <a:custGeom>
            <a:avLst/>
            <a:gdLst>
              <a:gd name="connsiteX0" fmla="*/ 2093950 w 4187889"/>
              <a:gd name="connsiteY0" fmla="*/ 0 h 4187889"/>
              <a:gd name="connsiteX1" fmla="*/ 4187889 w 4187889"/>
              <a:gd name="connsiteY1" fmla="*/ 2093938 h 4187889"/>
              <a:gd name="connsiteX2" fmla="*/ 2093950 w 4187889"/>
              <a:gd name="connsiteY2" fmla="*/ 4187889 h 4187889"/>
              <a:gd name="connsiteX3" fmla="*/ 0 w 4187889"/>
              <a:gd name="connsiteY3" fmla="*/ 2093938 h 4187889"/>
              <a:gd name="connsiteX4" fmla="*/ 2093950 w 4187889"/>
              <a:gd name="connsiteY4" fmla="*/ 0 h 418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7889" h="4187889">
                <a:moveTo>
                  <a:pt x="2093950" y="0"/>
                </a:moveTo>
                <a:cubicBezTo>
                  <a:pt x="3250400" y="0"/>
                  <a:pt x="4187889" y="937488"/>
                  <a:pt x="4187889" y="2093938"/>
                </a:cubicBezTo>
                <a:cubicBezTo>
                  <a:pt x="4187889" y="3250400"/>
                  <a:pt x="3250400" y="4187889"/>
                  <a:pt x="2093950" y="4187889"/>
                </a:cubicBezTo>
                <a:cubicBezTo>
                  <a:pt x="937488" y="4187889"/>
                  <a:pt x="0" y="3250400"/>
                  <a:pt x="0" y="2093938"/>
                </a:cubicBezTo>
                <a:cubicBezTo>
                  <a:pt x="0" y="937488"/>
                  <a:pt x="937488" y="0"/>
                  <a:pt x="2093950" y="0"/>
                </a:cubicBezTo>
                <a:close/>
              </a:path>
            </a:pathLst>
          </a:custGeom>
          <a:pattFill prst="pct80">
            <a:fgClr>
              <a:srgbClr val="ECE1FB"/>
            </a:fgClr>
            <a:bgClr>
              <a:srgbClr val="D0B4F6"/>
            </a:bgClr>
          </a:pattFill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15" name="&gt;&gt;Place your image here&lt;&lt;L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117850"/>
            <a:ext cx="7788275" cy="78359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18" name="&gt;&gt;Place your image here&lt;&lt;R"/>
          <p:cNvSpPr>
            <a:spLocks noGrp="1"/>
          </p:cNvSpPr>
          <p:nvPr>
            <p:ph type="pic" sz="quarter" idx="12" hasCustomPrompt="1"/>
          </p:nvPr>
        </p:nvSpPr>
        <p:spPr>
          <a:xfrm>
            <a:off x="16595725" y="3117850"/>
            <a:ext cx="7788275" cy="7835900"/>
          </a:xfrm>
          <a:prstGeom prst="rect">
            <a:avLst/>
          </a:pr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4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8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ersonal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&gt;&gt;Place your image here&lt;&lt;">
            <a:extLst>
              <a:ext uri="{FF2B5EF4-FFF2-40B4-BE49-F238E27FC236}">
                <a16:creationId xmlns:a16="http://schemas.microsoft.com/office/drawing/2014/main" id="{42363427-48F3-44DA-B26B-4C267AA6E0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95489" y="4349562"/>
            <a:ext cx="5792978" cy="5016868"/>
          </a:xfrm>
          <a:custGeom>
            <a:avLst/>
            <a:gdLst>
              <a:gd name="connsiteX0" fmla="*/ 1448244 w 5792978"/>
              <a:gd name="connsiteY0" fmla="*/ 0 h 5016868"/>
              <a:gd name="connsiteX1" fmla="*/ 4344733 w 5792978"/>
              <a:gd name="connsiteY1" fmla="*/ 0 h 5016868"/>
              <a:gd name="connsiteX2" fmla="*/ 5792978 w 5792978"/>
              <a:gd name="connsiteY2" fmla="*/ 2508440 h 5016868"/>
              <a:gd name="connsiteX3" fmla="*/ 4344733 w 5792978"/>
              <a:gd name="connsiteY3" fmla="*/ 5016868 h 5016868"/>
              <a:gd name="connsiteX4" fmla="*/ 1448244 w 5792978"/>
              <a:gd name="connsiteY4" fmla="*/ 5016868 h 5016868"/>
              <a:gd name="connsiteX5" fmla="*/ 0 w 5792978"/>
              <a:gd name="connsiteY5" fmla="*/ 2508440 h 5016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2978" h="5016868">
                <a:moveTo>
                  <a:pt x="1448244" y="0"/>
                </a:moveTo>
                <a:lnTo>
                  <a:pt x="4344733" y="0"/>
                </a:lnTo>
                <a:lnTo>
                  <a:pt x="5792978" y="2508440"/>
                </a:lnTo>
                <a:lnTo>
                  <a:pt x="4344733" y="5016868"/>
                </a:lnTo>
                <a:lnTo>
                  <a:pt x="1448244" y="5016868"/>
                </a:lnTo>
                <a:lnTo>
                  <a:pt x="0" y="2508440"/>
                </a:lnTo>
                <a:close/>
              </a:path>
            </a:pathLst>
          </a:cu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8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920038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14" name="&gt;&gt;Place your image here&lt;&lt;"/>
          <p:cNvSpPr>
            <a:spLocks noGrp="1"/>
          </p:cNvSpPr>
          <p:nvPr>
            <p:ph type="pic" sz="quarter" idx="11" hasCustomPrompt="1"/>
          </p:nvPr>
        </p:nvSpPr>
        <p:spPr>
          <a:xfrm>
            <a:off x="8232775" y="0"/>
            <a:ext cx="16151225" cy="7932738"/>
          </a:xfrm>
          <a:prstGeom prst="rect">
            <a:avLst/>
          </a:pr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16" name="&gt;&gt;Place your image here&lt;&lt;"/>
          <p:cNvSpPr>
            <a:spLocks noGrp="1"/>
          </p:cNvSpPr>
          <p:nvPr>
            <p:ph type="pic" sz="quarter" idx="12" hasCustomPrompt="1"/>
          </p:nvPr>
        </p:nvSpPr>
        <p:spPr>
          <a:xfrm>
            <a:off x="8232775" y="8245475"/>
            <a:ext cx="7918450" cy="5470525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18" name="&gt;&gt;Place your image here&lt;&lt;"/>
          <p:cNvSpPr>
            <a:spLocks noGrp="1"/>
          </p:cNvSpPr>
          <p:nvPr>
            <p:ph type="pic" sz="quarter" idx="13" hasCustomPrompt="1"/>
          </p:nvPr>
        </p:nvSpPr>
        <p:spPr>
          <a:xfrm>
            <a:off x="16463963" y="8245475"/>
            <a:ext cx="7920037" cy="5470525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93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Our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&gt;&gt;Place your image here&lt;&lt;E"/>
          <p:cNvSpPr>
            <a:spLocks noGrp="1"/>
          </p:cNvSpPr>
          <p:nvPr>
            <p:ph type="pic" sz="quarter" idx="14" hasCustomPrompt="1"/>
          </p:nvPr>
        </p:nvSpPr>
        <p:spPr>
          <a:xfrm>
            <a:off x="20180300" y="4756150"/>
            <a:ext cx="4203700" cy="42037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44" name="&gt;&gt;Place your image here&lt;&lt;A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4756150"/>
            <a:ext cx="4203700" cy="42037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46" name="&gt;&gt;Place your image here&lt;&lt;D"/>
          <p:cNvSpPr>
            <a:spLocks noGrp="1"/>
          </p:cNvSpPr>
          <p:nvPr>
            <p:ph type="pic" sz="quarter" idx="13" hasCustomPrompt="1"/>
          </p:nvPr>
        </p:nvSpPr>
        <p:spPr>
          <a:xfrm>
            <a:off x="15151100" y="4164013"/>
            <a:ext cx="5356225" cy="5387975"/>
          </a:xfrm>
          <a:prstGeom prst="rect">
            <a:avLst/>
          </a:pr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42" name="&gt;&gt;Place your image here&lt;&lt;B"/>
          <p:cNvSpPr>
            <a:spLocks noGrp="1"/>
          </p:cNvSpPr>
          <p:nvPr>
            <p:ph type="pic" sz="quarter" idx="11" hasCustomPrompt="1"/>
          </p:nvPr>
        </p:nvSpPr>
        <p:spPr>
          <a:xfrm>
            <a:off x="3844925" y="4164013"/>
            <a:ext cx="5387975" cy="5387975"/>
          </a:xfrm>
          <a:prstGeom prst="rect">
            <a:avLst/>
          </a:pr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40" name="&gt;&gt;Place your image here&lt;&lt;C"/>
          <p:cNvSpPr>
            <a:spLocks noGrp="1"/>
          </p:cNvSpPr>
          <p:nvPr>
            <p:ph type="pic" sz="quarter" idx="10" hasCustomPrompt="1"/>
          </p:nvPr>
        </p:nvSpPr>
        <p:spPr>
          <a:xfrm>
            <a:off x="8867775" y="3540125"/>
            <a:ext cx="6648450" cy="66421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34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4" grpId="0" animBg="1"/>
      <p:bldP spid="46" grpId="0" animBg="1"/>
      <p:bldP spid="42" grpId="0" animBg="1"/>
      <p:bldP spid="40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Our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349250" y="349250"/>
            <a:ext cx="7656513" cy="6334125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15" name="&gt;&gt;Place your image here&lt;&lt;"/>
          <p:cNvSpPr>
            <a:spLocks noGrp="1"/>
          </p:cNvSpPr>
          <p:nvPr>
            <p:ph type="pic" sz="quarter" idx="11" hasCustomPrompt="1"/>
          </p:nvPr>
        </p:nvSpPr>
        <p:spPr>
          <a:xfrm>
            <a:off x="8355013" y="349250"/>
            <a:ext cx="7673975" cy="6334125"/>
          </a:xfrm>
          <a:prstGeom prst="rect">
            <a:avLst/>
          </a:pr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17" name="&gt;&gt;Place your image here&lt;&lt;"/>
          <p:cNvSpPr>
            <a:spLocks noGrp="1"/>
          </p:cNvSpPr>
          <p:nvPr>
            <p:ph type="pic" sz="quarter" idx="12" hasCustomPrompt="1"/>
          </p:nvPr>
        </p:nvSpPr>
        <p:spPr>
          <a:xfrm>
            <a:off x="16378238" y="349250"/>
            <a:ext cx="7656512" cy="6334125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19" name="&gt;&gt;Place your image here&lt;&lt;"/>
          <p:cNvSpPr>
            <a:spLocks noGrp="1"/>
          </p:cNvSpPr>
          <p:nvPr>
            <p:ph type="pic" sz="quarter" idx="13" hasCustomPrompt="1"/>
          </p:nvPr>
        </p:nvSpPr>
        <p:spPr>
          <a:xfrm>
            <a:off x="349250" y="7032625"/>
            <a:ext cx="7656513" cy="6334125"/>
          </a:xfrm>
          <a:prstGeom prst="rect">
            <a:avLst/>
          </a:pr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21" name="&gt;&gt;Place your image here&lt;&lt;"/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7032625"/>
            <a:ext cx="7673975" cy="6334125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23" name="&gt;&gt;Place your image here&lt;&lt;"/>
          <p:cNvSpPr>
            <a:spLocks noGrp="1"/>
          </p:cNvSpPr>
          <p:nvPr>
            <p:ph type="pic" sz="quarter" idx="15" hasCustomPrompt="1"/>
          </p:nvPr>
        </p:nvSpPr>
        <p:spPr>
          <a:xfrm>
            <a:off x="16378238" y="7032625"/>
            <a:ext cx="7656512" cy="6334125"/>
          </a:xfrm>
          <a:prstGeom prst="rect">
            <a:avLst/>
          </a:pr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9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Our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111125" y="111125"/>
            <a:ext cx="4654550" cy="434975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21" name="&gt;&gt;Place your image here&lt;&lt;"/>
          <p:cNvSpPr>
            <a:spLocks noGrp="1"/>
          </p:cNvSpPr>
          <p:nvPr>
            <p:ph type="pic" sz="quarter" idx="11" hasCustomPrompt="1"/>
          </p:nvPr>
        </p:nvSpPr>
        <p:spPr>
          <a:xfrm>
            <a:off x="4987925" y="111125"/>
            <a:ext cx="9531350" cy="4349750"/>
          </a:xfrm>
          <a:prstGeom prst="rect">
            <a:avLst/>
          </a:pr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23" name="&gt;&gt;Place your image here&lt;&lt;"/>
          <p:cNvSpPr>
            <a:spLocks noGrp="1"/>
          </p:cNvSpPr>
          <p:nvPr>
            <p:ph type="pic" sz="quarter" idx="12" hasCustomPrompt="1"/>
          </p:nvPr>
        </p:nvSpPr>
        <p:spPr>
          <a:xfrm>
            <a:off x="111125" y="4683125"/>
            <a:ext cx="9531350" cy="8921750"/>
          </a:xfrm>
          <a:prstGeom prst="rect">
            <a:avLst/>
          </a:pr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25" name="&gt;&gt;Place your image here&lt;&lt;"/>
          <p:cNvSpPr>
            <a:spLocks noGrp="1"/>
          </p:cNvSpPr>
          <p:nvPr>
            <p:ph type="pic" sz="quarter" idx="13" hasCustomPrompt="1"/>
          </p:nvPr>
        </p:nvSpPr>
        <p:spPr>
          <a:xfrm>
            <a:off x="9864725" y="4683125"/>
            <a:ext cx="4654550" cy="434975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27" name="&gt;&gt;Place your image here&lt;&lt;"/>
          <p:cNvSpPr>
            <a:spLocks noGrp="1"/>
          </p:cNvSpPr>
          <p:nvPr>
            <p:ph type="pic" sz="quarter" idx="14" hasCustomPrompt="1"/>
          </p:nvPr>
        </p:nvSpPr>
        <p:spPr>
          <a:xfrm>
            <a:off x="9864725" y="9255125"/>
            <a:ext cx="4654550" cy="4349750"/>
          </a:xfrm>
          <a:prstGeom prst="rect">
            <a:avLst/>
          </a:pr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29" name="&gt;&gt;Place your image here&lt;&lt;"/>
          <p:cNvSpPr>
            <a:spLocks noGrp="1"/>
          </p:cNvSpPr>
          <p:nvPr>
            <p:ph type="pic" sz="quarter" idx="15" hasCustomPrompt="1"/>
          </p:nvPr>
        </p:nvSpPr>
        <p:spPr>
          <a:xfrm>
            <a:off x="14741525" y="9255125"/>
            <a:ext cx="4654550" cy="434975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31" name="&gt;&gt;Place your image here&lt;&lt;"/>
          <p:cNvSpPr>
            <a:spLocks noGrp="1"/>
          </p:cNvSpPr>
          <p:nvPr>
            <p:ph type="pic" sz="quarter" idx="16" hasCustomPrompt="1"/>
          </p:nvPr>
        </p:nvSpPr>
        <p:spPr>
          <a:xfrm>
            <a:off x="19618325" y="9255125"/>
            <a:ext cx="4654550" cy="4349750"/>
          </a:xfrm>
          <a:prstGeom prst="rect">
            <a:avLst/>
          </a:pr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33" name="&gt;&gt;Place your image here&lt;&lt;"/>
          <p:cNvSpPr>
            <a:spLocks noGrp="1"/>
          </p:cNvSpPr>
          <p:nvPr>
            <p:ph type="pic" sz="quarter" idx="17"/>
          </p:nvPr>
        </p:nvSpPr>
        <p:spPr>
          <a:xfrm>
            <a:off x="14741525" y="111125"/>
            <a:ext cx="9531350" cy="892175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63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67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Pl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12226925" y="2767013"/>
            <a:ext cx="12157075" cy="10948987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27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9801225"/>
          </a:xfrm>
          <a:prstGeom prst="rect">
            <a:avLst/>
          </a:pr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33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1211263" y="3033713"/>
            <a:ext cx="4081462" cy="7648575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28" name="&gt;&gt;Place your image here&lt;&lt;"/>
          <p:cNvSpPr>
            <a:spLocks noGrp="1"/>
          </p:cNvSpPr>
          <p:nvPr>
            <p:ph type="pic" sz="quarter" idx="11" hasCustomPrompt="1"/>
          </p:nvPr>
        </p:nvSpPr>
        <p:spPr>
          <a:xfrm>
            <a:off x="5681663" y="3033713"/>
            <a:ext cx="4081462" cy="7648575"/>
          </a:xfrm>
          <a:prstGeom prst="rect">
            <a:avLst/>
          </a:pr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30" name="&gt;&gt;Place your image here&lt;&lt;"/>
          <p:cNvSpPr>
            <a:spLocks noGrp="1"/>
          </p:cNvSpPr>
          <p:nvPr>
            <p:ph type="pic" sz="quarter" idx="12" hasCustomPrompt="1"/>
          </p:nvPr>
        </p:nvSpPr>
        <p:spPr>
          <a:xfrm>
            <a:off x="10152063" y="3033713"/>
            <a:ext cx="4079875" cy="7648575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32" name="&gt;&gt;Place your image here&lt;&lt;"/>
          <p:cNvSpPr>
            <a:spLocks noGrp="1"/>
          </p:cNvSpPr>
          <p:nvPr>
            <p:ph type="pic" sz="quarter" idx="13" hasCustomPrompt="1"/>
          </p:nvPr>
        </p:nvSpPr>
        <p:spPr>
          <a:xfrm>
            <a:off x="14620875" y="3033713"/>
            <a:ext cx="4081463" cy="7648575"/>
          </a:xfrm>
          <a:prstGeom prst="rect">
            <a:avLst/>
          </a:pr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34" name="&gt;&gt;Place your image here&lt;&lt;"/>
          <p:cNvSpPr>
            <a:spLocks noGrp="1"/>
          </p:cNvSpPr>
          <p:nvPr>
            <p:ph type="pic" sz="quarter" idx="14"/>
          </p:nvPr>
        </p:nvSpPr>
        <p:spPr>
          <a:xfrm>
            <a:off x="19091275" y="3033713"/>
            <a:ext cx="4081463" cy="7648575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2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30" grpId="0" animBg="1"/>
      <p:bldP spid="32" grpId="0" animBg="1"/>
      <p:bldP spid="34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&gt;&gt;Place your image here&lt;&lt;1"/>
          <p:cNvSpPr>
            <a:spLocks noGrp="1"/>
          </p:cNvSpPr>
          <p:nvPr>
            <p:ph type="pic" sz="quarter" idx="10" hasCustomPrompt="1"/>
          </p:nvPr>
        </p:nvSpPr>
        <p:spPr>
          <a:xfrm>
            <a:off x="2787650" y="3187700"/>
            <a:ext cx="5322888" cy="6757988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27" name="&gt;&gt;Place your image here&lt;&lt;2"/>
          <p:cNvSpPr>
            <a:spLocks noGrp="1"/>
          </p:cNvSpPr>
          <p:nvPr>
            <p:ph type="pic" sz="quarter" idx="11" hasCustomPrompt="1"/>
          </p:nvPr>
        </p:nvSpPr>
        <p:spPr>
          <a:xfrm>
            <a:off x="9545638" y="3187700"/>
            <a:ext cx="5308600" cy="6757988"/>
          </a:xfrm>
          <a:prstGeom prst="rect">
            <a:avLst/>
          </a:pr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29" name="&gt;&gt;Place your image here&lt;&lt;3"/>
          <p:cNvSpPr>
            <a:spLocks noGrp="1"/>
          </p:cNvSpPr>
          <p:nvPr>
            <p:ph type="pic" sz="quarter" idx="12" hasCustomPrompt="1"/>
          </p:nvPr>
        </p:nvSpPr>
        <p:spPr>
          <a:xfrm>
            <a:off x="16273463" y="3187700"/>
            <a:ext cx="5322887" cy="6757988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80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Personal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lorful rectangle"/>
          <p:cNvSpPr/>
          <p:nvPr userDrawn="1"/>
        </p:nvSpPr>
        <p:spPr>
          <a:xfrm>
            <a:off x="-17" y="0"/>
            <a:ext cx="9753599" cy="13716000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0" name="Name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2622193" y="2876619"/>
            <a:ext cx="6705600" cy="14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0" b="0">
                <a:solidFill>
                  <a:schemeClr val="bg1"/>
                </a:solidFill>
                <a:latin typeface="+mj-lt"/>
              </a:defRPr>
            </a:lvl1pPr>
            <a:lvl2pPr>
              <a:defRPr sz="10000" b="1">
                <a:solidFill>
                  <a:schemeClr val="bg1"/>
                </a:solidFill>
                <a:latin typeface="+mj-lt"/>
              </a:defRPr>
            </a:lvl2pPr>
            <a:lvl3pPr>
              <a:defRPr sz="10000" b="1">
                <a:solidFill>
                  <a:schemeClr val="bg1"/>
                </a:solidFill>
                <a:latin typeface="+mj-lt"/>
              </a:defRPr>
            </a:lvl3pPr>
            <a:lvl4pPr>
              <a:defRPr sz="10000" b="1">
                <a:solidFill>
                  <a:schemeClr val="bg1"/>
                </a:solidFill>
                <a:latin typeface="+mj-lt"/>
              </a:defRPr>
            </a:lvl4pPr>
            <a:lvl5pPr>
              <a:defRPr sz="100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ANDREW</a:t>
            </a:r>
            <a:endParaRPr lang="ru-RU"/>
          </a:p>
        </p:txBody>
      </p:sp>
      <p:sp>
        <p:nvSpPr>
          <p:cNvPr id="26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5868988" y="1884363"/>
            <a:ext cx="7999412" cy="11831637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3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build="p"/>
      <p:bldP spid="26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Personal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lorful shape"/>
          <p:cNvSpPr/>
          <p:nvPr userDrawn="1"/>
        </p:nvSpPr>
        <p:spPr>
          <a:xfrm>
            <a:off x="-17" y="-1"/>
            <a:ext cx="11361889" cy="13715999"/>
          </a:xfrm>
          <a:custGeom>
            <a:avLst/>
            <a:gdLst/>
            <a:ahLst/>
            <a:cxnLst/>
            <a:rect l="0" t="0" r="0" b="0"/>
            <a:pathLst>
              <a:path w="11361889" h="13716000">
                <a:moveTo>
                  <a:pt x="11243576" y="13716000"/>
                </a:moveTo>
                <a:cubicBezTo>
                  <a:pt x="11361889" y="13597636"/>
                  <a:pt x="11361889" y="13405675"/>
                  <a:pt x="11243576" y="13287235"/>
                </a:cubicBezTo>
                <a:cubicBezTo>
                  <a:pt x="11125314" y="13168985"/>
                  <a:pt x="11125314" y="12977025"/>
                  <a:pt x="11243576" y="12858584"/>
                </a:cubicBezTo>
                <a:cubicBezTo>
                  <a:pt x="11361889" y="12740347"/>
                  <a:pt x="11361889" y="12548387"/>
                  <a:pt x="11243576" y="12430074"/>
                </a:cubicBezTo>
                <a:cubicBezTo>
                  <a:pt x="11125314" y="12311837"/>
                  <a:pt x="11125314" y="12119749"/>
                  <a:pt x="11243576" y="12001500"/>
                </a:cubicBezTo>
                <a:cubicBezTo>
                  <a:pt x="11361889" y="11883136"/>
                  <a:pt x="11361889" y="11691175"/>
                  <a:pt x="11243576" y="11572735"/>
                </a:cubicBezTo>
                <a:cubicBezTo>
                  <a:pt x="11125314" y="11454485"/>
                  <a:pt x="11125314" y="11262525"/>
                  <a:pt x="11243576" y="11144084"/>
                </a:cubicBezTo>
                <a:cubicBezTo>
                  <a:pt x="11361889" y="11025847"/>
                  <a:pt x="11361889" y="10833900"/>
                  <a:pt x="11243576" y="10715574"/>
                </a:cubicBezTo>
                <a:cubicBezTo>
                  <a:pt x="11125314" y="10597337"/>
                  <a:pt x="11125314" y="10405249"/>
                  <a:pt x="11243576" y="10287000"/>
                </a:cubicBezTo>
                <a:cubicBezTo>
                  <a:pt x="11361889" y="10168636"/>
                  <a:pt x="11361889" y="9976675"/>
                  <a:pt x="11243576" y="9858235"/>
                </a:cubicBezTo>
                <a:cubicBezTo>
                  <a:pt x="11125314" y="9739985"/>
                  <a:pt x="11125314" y="9548025"/>
                  <a:pt x="11243576" y="9429584"/>
                </a:cubicBezTo>
                <a:cubicBezTo>
                  <a:pt x="11361889" y="9311347"/>
                  <a:pt x="11361889" y="9119400"/>
                  <a:pt x="11243576" y="9001074"/>
                </a:cubicBezTo>
                <a:cubicBezTo>
                  <a:pt x="11125314" y="8882837"/>
                  <a:pt x="11125314" y="8690749"/>
                  <a:pt x="11243576" y="8572500"/>
                </a:cubicBezTo>
                <a:cubicBezTo>
                  <a:pt x="11361889" y="8454136"/>
                  <a:pt x="11361889" y="8262175"/>
                  <a:pt x="11243576" y="8143735"/>
                </a:cubicBezTo>
                <a:cubicBezTo>
                  <a:pt x="11125314" y="8025485"/>
                  <a:pt x="11125314" y="7833525"/>
                  <a:pt x="11243576" y="7715084"/>
                </a:cubicBezTo>
                <a:cubicBezTo>
                  <a:pt x="11361889" y="7596847"/>
                  <a:pt x="11361889" y="7404900"/>
                  <a:pt x="11243576" y="7286574"/>
                </a:cubicBezTo>
                <a:cubicBezTo>
                  <a:pt x="11125314" y="7168337"/>
                  <a:pt x="11125314" y="6976249"/>
                  <a:pt x="11243576" y="6858000"/>
                </a:cubicBezTo>
                <a:cubicBezTo>
                  <a:pt x="11361889" y="6739635"/>
                  <a:pt x="11361889" y="6547675"/>
                  <a:pt x="11243576" y="6429235"/>
                </a:cubicBezTo>
                <a:cubicBezTo>
                  <a:pt x="11125314" y="6310985"/>
                  <a:pt x="11125314" y="6119025"/>
                  <a:pt x="11243576" y="6000584"/>
                </a:cubicBezTo>
                <a:cubicBezTo>
                  <a:pt x="11361889" y="5882347"/>
                  <a:pt x="11361889" y="5690400"/>
                  <a:pt x="11243576" y="5572074"/>
                </a:cubicBezTo>
                <a:cubicBezTo>
                  <a:pt x="11125314" y="5453837"/>
                  <a:pt x="11125314" y="5261749"/>
                  <a:pt x="11243576" y="5143500"/>
                </a:cubicBezTo>
                <a:cubicBezTo>
                  <a:pt x="11361889" y="5025135"/>
                  <a:pt x="11361889" y="4833175"/>
                  <a:pt x="11243576" y="4714735"/>
                </a:cubicBezTo>
                <a:cubicBezTo>
                  <a:pt x="11125314" y="4596485"/>
                  <a:pt x="11125314" y="4404525"/>
                  <a:pt x="11243576" y="4286084"/>
                </a:cubicBezTo>
                <a:cubicBezTo>
                  <a:pt x="11361889" y="4167847"/>
                  <a:pt x="11361889" y="3975900"/>
                  <a:pt x="11243576" y="3857574"/>
                </a:cubicBezTo>
                <a:cubicBezTo>
                  <a:pt x="11125314" y="3739337"/>
                  <a:pt x="11125314" y="3547249"/>
                  <a:pt x="11243576" y="3429000"/>
                </a:cubicBezTo>
                <a:cubicBezTo>
                  <a:pt x="11361889" y="3310635"/>
                  <a:pt x="11361889" y="3118675"/>
                  <a:pt x="11243576" y="3000235"/>
                </a:cubicBezTo>
                <a:cubicBezTo>
                  <a:pt x="11125314" y="2881985"/>
                  <a:pt x="11125314" y="2690025"/>
                  <a:pt x="11243576" y="2571584"/>
                </a:cubicBezTo>
                <a:cubicBezTo>
                  <a:pt x="11361889" y="2453347"/>
                  <a:pt x="11361889" y="2261400"/>
                  <a:pt x="11243576" y="2143074"/>
                </a:cubicBezTo>
                <a:cubicBezTo>
                  <a:pt x="11125314" y="2024837"/>
                  <a:pt x="11125314" y="1832749"/>
                  <a:pt x="11243576" y="1714500"/>
                </a:cubicBezTo>
                <a:cubicBezTo>
                  <a:pt x="11361889" y="1596135"/>
                  <a:pt x="11361889" y="1404175"/>
                  <a:pt x="11243576" y="1285735"/>
                </a:cubicBezTo>
                <a:cubicBezTo>
                  <a:pt x="11125314" y="1167485"/>
                  <a:pt x="11125314" y="975525"/>
                  <a:pt x="11243576" y="857084"/>
                </a:cubicBezTo>
                <a:cubicBezTo>
                  <a:pt x="11361889" y="738847"/>
                  <a:pt x="11361889" y="546887"/>
                  <a:pt x="11243576" y="428574"/>
                </a:cubicBezTo>
                <a:cubicBezTo>
                  <a:pt x="11125314" y="310337"/>
                  <a:pt x="11125314" y="118249"/>
                  <a:pt x="11243576" y="0"/>
                </a:cubicBez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accent2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3" name="Name"/>
          <p:cNvSpPr>
            <a:spLocks noGrp="1"/>
          </p:cNvSpPr>
          <p:nvPr>
            <p:ph type="body" sz="quarter" idx="11" hasCustomPrompt="1"/>
          </p:nvPr>
        </p:nvSpPr>
        <p:spPr>
          <a:xfrm>
            <a:off x="2495550" y="8342497"/>
            <a:ext cx="9696450" cy="257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0">
                <a:solidFill>
                  <a:schemeClr val="bg1"/>
                </a:solidFill>
                <a:latin typeface="+mj-lt"/>
              </a:defRPr>
            </a:lvl1pPr>
            <a:lvl2pPr>
              <a:defRPr sz="14000">
                <a:solidFill>
                  <a:schemeClr val="bg1"/>
                </a:solidFill>
                <a:latin typeface="+mj-lt"/>
              </a:defRPr>
            </a:lvl2pPr>
            <a:lvl3pPr>
              <a:defRPr sz="14000">
                <a:solidFill>
                  <a:schemeClr val="bg1"/>
                </a:solidFill>
                <a:latin typeface="+mj-lt"/>
              </a:defRPr>
            </a:lvl3pPr>
            <a:lvl4pPr>
              <a:defRPr sz="14000">
                <a:solidFill>
                  <a:schemeClr val="bg1"/>
                </a:solidFill>
                <a:latin typeface="+mj-lt"/>
              </a:defRPr>
            </a:lvl4pPr>
            <a:lvl5pPr>
              <a:defRPr sz="14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MARY</a:t>
            </a:r>
            <a:endParaRPr lang="ru-RU"/>
          </a:p>
        </p:txBody>
      </p:sp>
      <p:sp>
        <p:nvSpPr>
          <p:cNvPr id="19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7631113" y="1884363"/>
            <a:ext cx="7999412" cy="11831637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6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Personal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lorful shape"/>
          <p:cNvSpPr/>
          <p:nvPr userDrawn="1"/>
        </p:nvSpPr>
        <p:spPr>
          <a:xfrm>
            <a:off x="-11" y="8982227"/>
            <a:ext cx="24383986" cy="4733773"/>
          </a:xfrm>
          <a:custGeom>
            <a:avLst/>
            <a:gdLst/>
            <a:ahLst/>
            <a:cxnLst/>
            <a:rect l="0" t="0" r="0" b="0"/>
            <a:pathLst>
              <a:path w="24383987" h="4733772">
                <a:moveTo>
                  <a:pt x="23184777" y="399745"/>
                </a:moveTo>
                <a:lnTo>
                  <a:pt x="22785044" y="0"/>
                </a:lnTo>
                <a:lnTo>
                  <a:pt x="22385299" y="399745"/>
                </a:lnTo>
                <a:lnTo>
                  <a:pt x="21985579" y="0"/>
                </a:lnTo>
                <a:lnTo>
                  <a:pt x="21585834" y="399745"/>
                </a:lnTo>
                <a:lnTo>
                  <a:pt x="21186101" y="0"/>
                </a:lnTo>
                <a:lnTo>
                  <a:pt x="20786356" y="399745"/>
                </a:lnTo>
                <a:lnTo>
                  <a:pt x="20386611" y="0"/>
                </a:lnTo>
                <a:lnTo>
                  <a:pt x="19986879" y="399745"/>
                </a:lnTo>
                <a:lnTo>
                  <a:pt x="19587133" y="0"/>
                </a:lnTo>
                <a:lnTo>
                  <a:pt x="19187414" y="399745"/>
                </a:lnTo>
                <a:lnTo>
                  <a:pt x="18787681" y="0"/>
                </a:lnTo>
                <a:lnTo>
                  <a:pt x="18387936" y="399745"/>
                </a:lnTo>
                <a:lnTo>
                  <a:pt x="17988191" y="0"/>
                </a:lnTo>
                <a:lnTo>
                  <a:pt x="17588458" y="399745"/>
                </a:lnTo>
                <a:lnTo>
                  <a:pt x="17188713" y="0"/>
                </a:lnTo>
                <a:lnTo>
                  <a:pt x="16788968" y="399745"/>
                </a:lnTo>
                <a:lnTo>
                  <a:pt x="16389235" y="0"/>
                </a:lnTo>
                <a:lnTo>
                  <a:pt x="15989515" y="399745"/>
                </a:lnTo>
                <a:lnTo>
                  <a:pt x="15589770" y="0"/>
                </a:lnTo>
                <a:lnTo>
                  <a:pt x="15190025" y="399745"/>
                </a:lnTo>
                <a:lnTo>
                  <a:pt x="14790293" y="0"/>
                </a:lnTo>
                <a:lnTo>
                  <a:pt x="14390547" y="399745"/>
                </a:lnTo>
                <a:lnTo>
                  <a:pt x="13990815" y="0"/>
                </a:lnTo>
                <a:lnTo>
                  <a:pt x="13591082" y="399745"/>
                </a:lnTo>
                <a:lnTo>
                  <a:pt x="13191350" y="0"/>
                </a:lnTo>
                <a:lnTo>
                  <a:pt x="12791605" y="399745"/>
                </a:lnTo>
                <a:lnTo>
                  <a:pt x="12391859" y="0"/>
                </a:lnTo>
                <a:lnTo>
                  <a:pt x="11992127" y="399745"/>
                </a:lnTo>
                <a:lnTo>
                  <a:pt x="11592394" y="0"/>
                </a:lnTo>
                <a:lnTo>
                  <a:pt x="11192649" y="399745"/>
                </a:lnTo>
                <a:lnTo>
                  <a:pt x="10792917" y="0"/>
                </a:lnTo>
                <a:lnTo>
                  <a:pt x="10393172" y="399745"/>
                </a:lnTo>
                <a:lnTo>
                  <a:pt x="9993452" y="0"/>
                </a:lnTo>
                <a:lnTo>
                  <a:pt x="9593694" y="399745"/>
                </a:lnTo>
                <a:lnTo>
                  <a:pt x="9193961" y="0"/>
                </a:lnTo>
                <a:lnTo>
                  <a:pt x="8794229" y="399745"/>
                </a:lnTo>
                <a:lnTo>
                  <a:pt x="8394484" y="0"/>
                </a:lnTo>
                <a:lnTo>
                  <a:pt x="7994751" y="399745"/>
                </a:lnTo>
                <a:lnTo>
                  <a:pt x="7595006" y="0"/>
                </a:lnTo>
                <a:lnTo>
                  <a:pt x="7195286" y="399745"/>
                </a:lnTo>
                <a:lnTo>
                  <a:pt x="6795541" y="0"/>
                </a:lnTo>
                <a:lnTo>
                  <a:pt x="6395796" y="399745"/>
                </a:lnTo>
                <a:lnTo>
                  <a:pt x="5996063" y="0"/>
                </a:lnTo>
                <a:lnTo>
                  <a:pt x="5596318" y="399745"/>
                </a:lnTo>
                <a:lnTo>
                  <a:pt x="5196598" y="0"/>
                </a:lnTo>
                <a:lnTo>
                  <a:pt x="4796840" y="399745"/>
                </a:lnTo>
                <a:lnTo>
                  <a:pt x="4397108" y="0"/>
                </a:lnTo>
                <a:lnTo>
                  <a:pt x="3997375" y="399745"/>
                </a:lnTo>
                <a:lnTo>
                  <a:pt x="3597630" y="0"/>
                </a:lnTo>
                <a:lnTo>
                  <a:pt x="3197898" y="399745"/>
                </a:lnTo>
                <a:lnTo>
                  <a:pt x="2798152" y="0"/>
                </a:lnTo>
                <a:lnTo>
                  <a:pt x="2398433" y="399745"/>
                </a:lnTo>
                <a:lnTo>
                  <a:pt x="1998700" y="0"/>
                </a:lnTo>
                <a:lnTo>
                  <a:pt x="1598942" y="399745"/>
                </a:lnTo>
                <a:lnTo>
                  <a:pt x="1199222" y="0"/>
                </a:lnTo>
                <a:lnTo>
                  <a:pt x="799477" y="399745"/>
                </a:lnTo>
                <a:lnTo>
                  <a:pt x="399732" y="0"/>
                </a:lnTo>
                <a:lnTo>
                  <a:pt x="0" y="399732"/>
                </a:lnTo>
                <a:lnTo>
                  <a:pt x="0" y="4733772"/>
                </a:lnTo>
                <a:lnTo>
                  <a:pt x="24383987" y="4733772"/>
                </a:lnTo>
                <a:lnTo>
                  <a:pt x="24383987" y="12"/>
                </a:lnTo>
                <a:lnTo>
                  <a:pt x="23984254" y="399745"/>
                </a:lnTo>
                <a:lnTo>
                  <a:pt x="23584535" y="0"/>
                </a:lnTo>
                <a:close/>
              </a:path>
            </a:pathLst>
          </a:custGeom>
          <a:solidFill>
            <a:schemeClr val="accent3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2" name="Name"/>
          <p:cNvSpPr>
            <a:spLocks noGrp="1"/>
          </p:cNvSpPr>
          <p:nvPr>
            <p:ph type="body" sz="quarter" idx="11" hasCustomPrompt="1"/>
          </p:nvPr>
        </p:nvSpPr>
        <p:spPr>
          <a:xfrm>
            <a:off x="10440323" y="10671300"/>
            <a:ext cx="7581900" cy="2914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0">
                <a:solidFill>
                  <a:schemeClr val="bg1"/>
                </a:solidFill>
                <a:latin typeface="+mj-lt"/>
              </a:defRPr>
            </a:lvl1pPr>
            <a:lvl2pPr>
              <a:defRPr sz="14000">
                <a:solidFill>
                  <a:schemeClr val="bg1"/>
                </a:solidFill>
                <a:latin typeface="+mj-lt"/>
              </a:defRPr>
            </a:lvl2pPr>
            <a:lvl3pPr>
              <a:defRPr sz="14000">
                <a:solidFill>
                  <a:schemeClr val="bg1"/>
                </a:solidFill>
                <a:latin typeface="+mj-lt"/>
              </a:defRPr>
            </a:lvl3pPr>
            <a:lvl4pPr>
              <a:defRPr sz="14000">
                <a:solidFill>
                  <a:schemeClr val="bg1"/>
                </a:solidFill>
                <a:latin typeface="+mj-lt"/>
              </a:defRPr>
            </a:lvl4pPr>
            <a:lvl5pPr>
              <a:defRPr sz="14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JOHN</a:t>
            </a:r>
            <a:endParaRPr lang="ru-RU"/>
          </a:p>
        </p:txBody>
      </p:sp>
      <p:sp>
        <p:nvSpPr>
          <p:cNvPr id="26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13685838" y="1670050"/>
            <a:ext cx="8143875" cy="1204595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40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build="p"/>
      <p:bldP spid="26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Personal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lorful rectangle"/>
          <p:cNvSpPr/>
          <p:nvPr userDrawn="1"/>
        </p:nvSpPr>
        <p:spPr>
          <a:xfrm>
            <a:off x="-17" y="8921838"/>
            <a:ext cx="24383999" cy="4794162"/>
          </a:xfrm>
          <a:prstGeom prst="rect">
            <a:avLst/>
          </a:prstGeom>
          <a:solidFill>
            <a:schemeClr val="accent5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2" name="Name"/>
          <p:cNvSpPr>
            <a:spLocks noGrp="1"/>
          </p:cNvSpPr>
          <p:nvPr>
            <p:ph type="body" sz="quarter" idx="11" hasCustomPrompt="1"/>
          </p:nvPr>
        </p:nvSpPr>
        <p:spPr>
          <a:xfrm>
            <a:off x="9409570" y="10905226"/>
            <a:ext cx="8477250" cy="1868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0">
                <a:solidFill>
                  <a:schemeClr val="bg1"/>
                </a:solidFill>
                <a:latin typeface="+mj-lt"/>
              </a:defRPr>
            </a:lvl1pPr>
            <a:lvl2pPr>
              <a:defRPr sz="10000">
                <a:solidFill>
                  <a:schemeClr val="bg1"/>
                </a:solidFill>
                <a:latin typeface="+mj-lt"/>
              </a:defRPr>
            </a:lvl2pPr>
            <a:lvl3pPr>
              <a:defRPr sz="10000">
                <a:solidFill>
                  <a:schemeClr val="bg1"/>
                </a:solidFill>
                <a:latin typeface="+mj-lt"/>
              </a:defRPr>
            </a:lvl3pPr>
            <a:lvl4pPr>
              <a:defRPr sz="10000">
                <a:solidFill>
                  <a:schemeClr val="bg1"/>
                </a:solidFill>
                <a:latin typeface="+mj-lt"/>
              </a:defRPr>
            </a:lvl4pPr>
            <a:lvl5pPr>
              <a:defRPr sz="10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REBECCA</a:t>
            </a:r>
            <a:endParaRPr lang="ru-RU" dirty="0"/>
          </a:p>
        </p:txBody>
      </p:sp>
      <p:sp>
        <p:nvSpPr>
          <p:cNvPr id="28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13685838" y="1670050"/>
            <a:ext cx="8143875" cy="1204595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What Our Clients S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&gt;&gt;Place logo or icon here&lt;&lt;"/>
          <p:cNvSpPr>
            <a:spLocks noGrp="1"/>
          </p:cNvSpPr>
          <p:nvPr>
            <p:ph type="pic" sz="quarter" idx="13" hasCustomPrompt="1"/>
          </p:nvPr>
        </p:nvSpPr>
        <p:spPr>
          <a:xfrm>
            <a:off x="3505200" y="3930650"/>
            <a:ext cx="4664075" cy="4692650"/>
          </a:xfrm>
          <a:prstGeom prst="rect">
            <a:avLst/>
          </a:prstGeom>
          <a:pattFill prst="pct80">
            <a:fgClr>
              <a:srgbClr val="ECE1FB"/>
            </a:fgClr>
            <a:bgClr>
              <a:srgbClr val="D0B4F6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5" name="&gt;&gt;Place logo or icon here&lt;&lt;"/>
          <p:cNvSpPr>
            <a:spLocks noGrp="1"/>
          </p:cNvSpPr>
          <p:nvPr>
            <p:ph type="pic" sz="quarter" idx="14" hasCustomPrompt="1"/>
          </p:nvPr>
        </p:nvSpPr>
        <p:spPr>
          <a:xfrm>
            <a:off x="9845675" y="3930650"/>
            <a:ext cx="4654550" cy="4692650"/>
          </a:xfrm>
          <a:prstGeom prst="rect">
            <a:avLst/>
          </a:prstGeom>
          <a:pattFill prst="pct80">
            <a:fgClr>
              <a:srgbClr val="ECE1FB"/>
            </a:fgClr>
            <a:bgClr>
              <a:srgbClr val="D0B4F6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7" name="&gt;&gt;Place logo or icon here&lt;&lt;"/>
          <p:cNvSpPr>
            <a:spLocks noGrp="1"/>
          </p:cNvSpPr>
          <p:nvPr>
            <p:ph type="pic" sz="quarter" idx="15" hasCustomPrompt="1"/>
          </p:nvPr>
        </p:nvSpPr>
        <p:spPr>
          <a:xfrm>
            <a:off x="16230600" y="3930650"/>
            <a:ext cx="4648200" cy="4692650"/>
          </a:xfrm>
          <a:prstGeom prst="rect">
            <a:avLst/>
          </a:prstGeom>
          <a:pattFill prst="pct80">
            <a:fgClr>
              <a:srgbClr val="ECE1FB"/>
            </a:fgClr>
            <a:bgClr>
              <a:srgbClr val="D0B4F6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4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&gt;&gt;Place your image here&lt;&lt;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0668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3" name="&gt;&gt;Replace with LOGO&lt;&lt;1"/>
          <p:cNvSpPr>
            <a:spLocks noGrp="1"/>
          </p:cNvSpPr>
          <p:nvPr>
            <p:ph type="pic" sz="quarter" idx="20" hasCustomPrompt="1"/>
          </p:nvPr>
        </p:nvSpPr>
        <p:spPr>
          <a:xfrm>
            <a:off x="12063413" y="1395413"/>
            <a:ext cx="3149600" cy="3149600"/>
          </a:xfrm>
          <a:prstGeom prst="rect">
            <a:avLst/>
          </a:prstGeom>
          <a:pattFill prst="pct90">
            <a:fgClr>
              <a:srgbClr val="ECE1FB"/>
            </a:fgClr>
            <a:bgClr>
              <a:srgbClr val="D0B4F6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5" name="&gt;&gt;Replace with LOGO&lt;&lt;2"/>
          <p:cNvSpPr>
            <a:spLocks noGrp="1"/>
          </p:cNvSpPr>
          <p:nvPr>
            <p:ph type="pic" sz="quarter" idx="21" hasCustomPrompt="1"/>
          </p:nvPr>
        </p:nvSpPr>
        <p:spPr>
          <a:xfrm>
            <a:off x="15951200" y="1395413"/>
            <a:ext cx="3149600" cy="3149600"/>
          </a:xfrm>
          <a:prstGeom prst="rect">
            <a:avLst/>
          </a:prstGeom>
          <a:pattFill prst="pct90">
            <a:fgClr>
              <a:srgbClr val="ECE1FB"/>
            </a:fgClr>
            <a:bgClr>
              <a:srgbClr val="D0B4F6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7" name="&gt;&gt;Replace with LOGO&lt;&lt;3"/>
          <p:cNvSpPr>
            <a:spLocks noGrp="1"/>
          </p:cNvSpPr>
          <p:nvPr>
            <p:ph type="pic" sz="quarter" idx="22" hasCustomPrompt="1"/>
          </p:nvPr>
        </p:nvSpPr>
        <p:spPr>
          <a:xfrm>
            <a:off x="19838988" y="1395413"/>
            <a:ext cx="3149600" cy="3149600"/>
          </a:xfrm>
          <a:prstGeom prst="rect">
            <a:avLst/>
          </a:prstGeom>
          <a:pattFill prst="pct90">
            <a:fgClr>
              <a:srgbClr val="ECE1FB"/>
            </a:fgClr>
            <a:bgClr>
              <a:srgbClr val="D0B4F6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9" name="&gt;&gt;Replace with LOGO&lt;&lt;4"/>
          <p:cNvSpPr>
            <a:spLocks noGrp="1"/>
          </p:cNvSpPr>
          <p:nvPr>
            <p:ph type="pic" sz="quarter" idx="23" hasCustomPrompt="1"/>
          </p:nvPr>
        </p:nvSpPr>
        <p:spPr>
          <a:xfrm>
            <a:off x="12063413" y="5283200"/>
            <a:ext cx="3149600" cy="3149600"/>
          </a:xfrm>
          <a:prstGeom prst="rect">
            <a:avLst/>
          </a:prstGeom>
          <a:pattFill prst="pct90">
            <a:fgClr>
              <a:srgbClr val="ECE1FB"/>
            </a:fgClr>
            <a:bgClr>
              <a:srgbClr val="D0B4F6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11" name="&gt;&gt;Replace with LOGO&lt;&lt;5"/>
          <p:cNvSpPr>
            <a:spLocks noGrp="1"/>
          </p:cNvSpPr>
          <p:nvPr>
            <p:ph type="pic" sz="quarter" idx="24" hasCustomPrompt="1"/>
          </p:nvPr>
        </p:nvSpPr>
        <p:spPr>
          <a:xfrm>
            <a:off x="15951200" y="5283200"/>
            <a:ext cx="3149600" cy="3149600"/>
          </a:xfrm>
          <a:prstGeom prst="rect">
            <a:avLst/>
          </a:prstGeom>
          <a:pattFill prst="pct90">
            <a:fgClr>
              <a:srgbClr val="ECE1FB"/>
            </a:fgClr>
            <a:bgClr>
              <a:srgbClr val="D0B4F6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13" name="&gt;&gt;Replace with LOGO&lt;&lt;6"/>
          <p:cNvSpPr>
            <a:spLocks noGrp="1"/>
          </p:cNvSpPr>
          <p:nvPr>
            <p:ph type="pic" sz="quarter" idx="25" hasCustomPrompt="1"/>
          </p:nvPr>
        </p:nvSpPr>
        <p:spPr>
          <a:xfrm>
            <a:off x="19838988" y="5283200"/>
            <a:ext cx="3149600" cy="3149600"/>
          </a:xfrm>
          <a:prstGeom prst="rect">
            <a:avLst/>
          </a:prstGeom>
          <a:pattFill prst="pct90">
            <a:fgClr>
              <a:srgbClr val="ECE1FB"/>
            </a:fgClr>
            <a:bgClr>
              <a:srgbClr val="D0B4F6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15" name="&gt;&gt;Replace with LOGO&lt;&lt;7"/>
          <p:cNvSpPr>
            <a:spLocks noGrp="1"/>
          </p:cNvSpPr>
          <p:nvPr>
            <p:ph type="pic" sz="quarter" idx="26" hasCustomPrompt="1"/>
          </p:nvPr>
        </p:nvSpPr>
        <p:spPr>
          <a:xfrm>
            <a:off x="12063413" y="9170988"/>
            <a:ext cx="3149600" cy="3149600"/>
          </a:xfrm>
          <a:prstGeom prst="rect">
            <a:avLst/>
          </a:prstGeom>
          <a:pattFill prst="pct90">
            <a:fgClr>
              <a:srgbClr val="ECE1FB"/>
            </a:fgClr>
            <a:bgClr>
              <a:srgbClr val="D0B4F6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17" name="&gt;&gt;Replace with LOGO&lt;&lt;8"/>
          <p:cNvSpPr>
            <a:spLocks noGrp="1"/>
          </p:cNvSpPr>
          <p:nvPr>
            <p:ph type="pic" sz="quarter" idx="27" hasCustomPrompt="1"/>
          </p:nvPr>
        </p:nvSpPr>
        <p:spPr>
          <a:xfrm>
            <a:off x="15951200" y="9170988"/>
            <a:ext cx="3149600" cy="3149600"/>
          </a:xfrm>
          <a:prstGeom prst="rect">
            <a:avLst/>
          </a:prstGeom>
          <a:pattFill prst="pct90">
            <a:fgClr>
              <a:srgbClr val="ECE1FB"/>
            </a:fgClr>
            <a:bgClr>
              <a:srgbClr val="D0B4F6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19" name="&gt;&gt;Replace with LOGO&lt;&lt;9"/>
          <p:cNvSpPr>
            <a:spLocks noGrp="1"/>
          </p:cNvSpPr>
          <p:nvPr>
            <p:ph type="pic" sz="quarter" idx="28" hasCustomPrompt="1"/>
          </p:nvPr>
        </p:nvSpPr>
        <p:spPr>
          <a:xfrm>
            <a:off x="19838988" y="9170988"/>
            <a:ext cx="3149600" cy="3149600"/>
          </a:xfrm>
          <a:prstGeom prst="rect">
            <a:avLst/>
          </a:prstGeom>
          <a:pattFill prst="pct90">
            <a:fgClr>
              <a:srgbClr val="ECE1FB"/>
            </a:fgClr>
            <a:bgClr>
              <a:srgbClr val="D0B4F6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25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 animBg="1"/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5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4182725" cy="8847138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23" name="&gt;&gt;Place your image here&lt;&lt;"/>
          <p:cNvSpPr>
            <a:spLocks noGrp="1"/>
          </p:cNvSpPr>
          <p:nvPr>
            <p:ph type="pic" sz="quarter" idx="11" hasCustomPrompt="1"/>
          </p:nvPr>
        </p:nvSpPr>
        <p:spPr>
          <a:xfrm>
            <a:off x="10202863" y="4867275"/>
            <a:ext cx="14181137" cy="8848725"/>
          </a:xfrm>
          <a:prstGeom prst="rect">
            <a:avLst/>
          </a:pr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84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&gt;&gt;Place your image here&lt;&lt;R">
            <a:extLst>
              <a:ext uri="{FF2B5EF4-FFF2-40B4-BE49-F238E27FC236}">
                <a16:creationId xmlns:a16="http://schemas.microsoft.com/office/drawing/2014/main" id="{24849C6D-8360-43EA-B1BD-1CE4B4DAC09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191980" y="0"/>
            <a:ext cx="12192000" cy="13716000"/>
          </a:xfrm>
          <a:custGeom>
            <a:avLst/>
            <a:gdLst>
              <a:gd name="connsiteX0" fmla="*/ 4741444 w 12192000"/>
              <a:gd name="connsiteY0" fmla="*/ 0 h 13716000"/>
              <a:gd name="connsiteX1" fmla="*/ 12192000 w 12192000"/>
              <a:gd name="connsiteY1" fmla="*/ 0 h 13716000"/>
              <a:gd name="connsiteX2" fmla="*/ 12192000 w 12192000"/>
              <a:gd name="connsiteY2" fmla="*/ 13716000 h 13716000"/>
              <a:gd name="connsiteX3" fmla="*/ 4741456 w 12192000"/>
              <a:gd name="connsiteY3" fmla="*/ 13716000 h 13716000"/>
              <a:gd name="connsiteX4" fmla="*/ 0 w 12192000"/>
              <a:gd name="connsiteY4" fmla="*/ 8974543 h 13716000"/>
              <a:gd name="connsiteX5" fmla="*/ 2116543 w 12192000"/>
              <a:gd name="connsiteY5" fmla="*/ 6857987 h 13716000"/>
              <a:gd name="connsiteX6" fmla="*/ 0 w 12192000"/>
              <a:gd name="connsiteY6" fmla="*/ 4741456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3716000">
                <a:moveTo>
                  <a:pt x="4741444" y="0"/>
                </a:moveTo>
                <a:lnTo>
                  <a:pt x="12192000" y="0"/>
                </a:lnTo>
                <a:lnTo>
                  <a:pt x="12192000" y="13716000"/>
                </a:lnTo>
                <a:lnTo>
                  <a:pt x="4741456" y="13716000"/>
                </a:lnTo>
                <a:lnTo>
                  <a:pt x="0" y="8974543"/>
                </a:lnTo>
                <a:lnTo>
                  <a:pt x="2116543" y="6857987"/>
                </a:lnTo>
                <a:lnTo>
                  <a:pt x="0" y="4741456"/>
                </a:lnTo>
                <a:close/>
              </a:path>
            </a:pathLst>
          </a:custGeom>
          <a:pattFill prst="pct80">
            <a:fgClr>
              <a:srgbClr val="D0B4F6"/>
            </a:fgClr>
            <a:bgClr>
              <a:srgbClr val="ECE1FB"/>
            </a:bgClr>
          </a:pattFill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14" name="&gt;&gt;Place your image here&lt;&lt;L">
            <a:extLst>
              <a:ext uri="{FF2B5EF4-FFF2-40B4-BE49-F238E27FC236}">
                <a16:creationId xmlns:a16="http://schemas.microsoft.com/office/drawing/2014/main" id="{D16C8211-C593-499C-8092-3CA1BC81D9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82" cy="13716000"/>
          </a:xfrm>
          <a:custGeom>
            <a:avLst/>
            <a:gdLst>
              <a:gd name="connsiteX0" fmla="*/ 0 w 12191982"/>
              <a:gd name="connsiteY0" fmla="*/ 0 h 13716000"/>
              <a:gd name="connsiteX1" fmla="*/ 7450539 w 12191982"/>
              <a:gd name="connsiteY1" fmla="*/ 0 h 13716000"/>
              <a:gd name="connsiteX2" fmla="*/ 12191982 w 12191982"/>
              <a:gd name="connsiteY2" fmla="*/ 4741456 h 13716000"/>
              <a:gd name="connsiteX3" fmla="*/ 10075438 w 12191982"/>
              <a:gd name="connsiteY3" fmla="*/ 6857987 h 13716000"/>
              <a:gd name="connsiteX4" fmla="*/ 12191982 w 12191982"/>
              <a:gd name="connsiteY4" fmla="*/ 8974543 h 13716000"/>
              <a:gd name="connsiteX5" fmla="*/ 7450514 w 12191982"/>
              <a:gd name="connsiteY5" fmla="*/ 13716000 h 13716000"/>
              <a:gd name="connsiteX6" fmla="*/ 0 w 12191982"/>
              <a:gd name="connsiteY6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82" h="13716000">
                <a:moveTo>
                  <a:pt x="0" y="0"/>
                </a:moveTo>
                <a:lnTo>
                  <a:pt x="7450539" y="0"/>
                </a:lnTo>
                <a:lnTo>
                  <a:pt x="12191982" y="4741456"/>
                </a:lnTo>
                <a:lnTo>
                  <a:pt x="10075438" y="6857987"/>
                </a:lnTo>
                <a:lnTo>
                  <a:pt x="12191982" y="8974543"/>
                </a:lnTo>
                <a:lnTo>
                  <a:pt x="7450514" y="13716000"/>
                </a:lnTo>
                <a:lnTo>
                  <a:pt x="0" y="13716000"/>
                </a:lnTo>
                <a:close/>
              </a:path>
            </a:pathLst>
          </a:custGeom>
          <a:pattFill prst="pct80">
            <a:fgClr>
              <a:srgbClr val="ECE1FB"/>
            </a:fgClr>
            <a:bgClr>
              <a:srgbClr val="D0B4F6"/>
            </a:bgClr>
          </a:pattFill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2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Our Targ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&gt;&gt;Place your image here&lt;&lt;2">
            <a:extLst>
              <a:ext uri="{FF2B5EF4-FFF2-40B4-BE49-F238E27FC236}">
                <a16:creationId xmlns:a16="http://schemas.microsoft.com/office/drawing/2014/main" id="{9FD18D28-7D37-45A3-B51A-2913A7E68F2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42102" y="3325196"/>
            <a:ext cx="6299759" cy="7065607"/>
          </a:xfrm>
          <a:custGeom>
            <a:avLst/>
            <a:gdLst>
              <a:gd name="connsiteX0" fmla="*/ 583831 w 6299759"/>
              <a:gd name="connsiteY0" fmla="*/ 0 h 7065607"/>
              <a:gd name="connsiteX1" fmla="*/ 5715928 w 6299759"/>
              <a:gd name="connsiteY1" fmla="*/ 0 h 7065607"/>
              <a:gd name="connsiteX2" fmla="*/ 6299759 w 6299759"/>
              <a:gd name="connsiteY2" fmla="*/ 583831 h 7065607"/>
              <a:gd name="connsiteX3" fmla="*/ 6299759 w 6299759"/>
              <a:gd name="connsiteY3" fmla="*/ 6481776 h 7065607"/>
              <a:gd name="connsiteX4" fmla="*/ 5715928 w 6299759"/>
              <a:gd name="connsiteY4" fmla="*/ 7065607 h 7065607"/>
              <a:gd name="connsiteX5" fmla="*/ 583831 w 6299759"/>
              <a:gd name="connsiteY5" fmla="*/ 7065607 h 7065607"/>
              <a:gd name="connsiteX6" fmla="*/ 0 w 6299759"/>
              <a:gd name="connsiteY6" fmla="*/ 6481776 h 7065607"/>
              <a:gd name="connsiteX7" fmla="*/ 0 w 6299759"/>
              <a:gd name="connsiteY7" fmla="*/ 583831 h 7065607"/>
              <a:gd name="connsiteX8" fmla="*/ 583831 w 6299759"/>
              <a:gd name="connsiteY8" fmla="*/ 0 h 70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99759" h="7065607">
                <a:moveTo>
                  <a:pt x="583831" y="0"/>
                </a:moveTo>
                <a:lnTo>
                  <a:pt x="5715928" y="0"/>
                </a:lnTo>
                <a:cubicBezTo>
                  <a:pt x="6038368" y="0"/>
                  <a:pt x="6299759" y="261391"/>
                  <a:pt x="6299759" y="583831"/>
                </a:cubicBezTo>
                <a:lnTo>
                  <a:pt x="6299759" y="6481776"/>
                </a:lnTo>
                <a:cubicBezTo>
                  <a:pt x="6299759" y="6804216"/>
                  <a:pt x="6038368" y="7065607"/>
                  <a:pt x="5715928" y="7065607"/>
                </a:cubicBezTo>
                <a:lnTo>
                  <a:pt x="583831" y="7065607"/>
                </a:lnTo>
                <a:cubicBezTo>
                  <a:pt x="261391" y="7065607"/>
                  <a:pt x="0" y="6804216"/>
                  <a:pt x="0" y="6481776"/>
                </a:cubicBezTo>
                <a:lnTo>
                  <a:pt x="0" y="583831"/>
                </a:lnTo>
                <a:cubicBezTo>
                  <a:pt x="0" y="261391"/>
                  <a:pt x="261391" y="0"/>
                  <a:pt x="583831" y="0"/>
                </a:cubicBezTo>
                <a:close/>
              </a:path>
            </a:pathLst>
          </a:cu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33" name="&gt;&gt;Place your image here&lt;&lt;1">
            <a:extLst>
              <a:ext uri="{FF2B5EF4-FFF2-40B4-BE49-F238E27FC236}">
                <a16:creationId xmlns:a16="http://schemas.microsoft.com/office/drawing/2014/main" id="{3147A0B3-730F-4884-9897-CCB9C670573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95907" y="3913565"/>
            <a:ext cx="5250561" cy="5888863"/>
          </a:xfrm>
          <a:custGeom>
            <a:avLst/>
            <a:gdLst>
              <a:gd name="connsiteX0" fmla="*/ 486587 w 5250561"/>
              <a:gd name="connsiteY0" fmla="*/ 0 h 5888863"/>
              <a:gd name="connsiteX1" fmla="*/ 4763974 w 5250561"/>
              <a:gd name="connsiteY1" fmla="*/ 0 h 5888863"/>
              <a:gd name="connsiteX2" fmla="*/ 5250561 w 5250561"/>
              <a:gd name="connsiteY2" fmla="*/ 486587 h 5888863"/>
              <a:gd name="connsiteX3" fmla="*/ 5250561 w 5250561"/>
              <a:gd name="connsiteY3" fmla="*/ 5402275 h 5888863"/>
              <a:gd name="connsiteX4" fmla="*/ 4763974 w 5250561"/>
              <a:gd name="connsiteY4" fmla="*/ 5888863 h 5888863"/>
              <a:gd name="connsiteX5" fmla="*/ 486587 w 5250561"/>
              <a:gd name="connsiteY5" fmla="*/ 5888863 h 5888863"/>
              <a:gd name="connsiteX6" fmla="*/ 0 w 5250561"/>
              <a:gd name="connsiteY6" fmla="*/ 5402275 h 5888863"/>
              <a:gd name="connsiteX7" fmla="*/ 0 w 5250561"/>
              <a:gd name="connsiteY7" fmla="*/ 486587 h 5888863"/>
              <a:gd name="connsiteX8" fmla="*/ 486587 w 5250561"/>
              <a:gd name="connsiteY8" fmla="*/ 0 h 588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50561" h="5888863">
                <a:moveTo>
                  <a:pt x="486587" y="0"/>
                </a:moveTo>
                <a:lnTo>
                  <a:pt x="4763974" y="0"/>
                </a:lnTo>
                <a:cubicBezTo>
                  <a:pt x="5032718" y="0"/>
                  <a:pt x="5250561" y="217855"/>
                  <a:pt x="5250561" y="486587"/>
                </a:cubicBezTo>
                <a:lnTo>
                  <a:pt x="5250561" y="5402275"/>
                </a:lnTo>
                <a:cubicBezTo>
                  <a:pt x="5250561" y="5671019"/>
                  <a:pt x="5032718" y="5888863"/>
                  <a:pt x="4763974" y="5888863"/>
                </a:cubicBezTo>
                <a:lnTo>
                  <a:pt x="486587" y="5888863"/>
                </a:lnTo>
                <a:cubicBezTo>
                  <a:pt x="217855" y="5888863"/>
                  <a:pt x="0" y="5671019"/>
                  <a:pt x="0" y="5402275"/>
                </a:cubicBezTo>
                <a:lnTo>
                  <a:pt x="0" y="486587"/>
                </a:lnTo>
                <a:cubicBezTo>
                  <a:pt x="0" y="217855"/>
                  <a:pt x="217855" y="0"/>
                  <a:pt x="486587" y="0"/>
                </a:cubicBezTo>
                <a:close/>
              </a:path>
            </a:pathLst>
          </a:cu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32" name="&gt;&gt;Place your image here&lt;&lt;3">
            <a:extLst>
              <a:ext uri="{FF2B5EF4-FFF2-40B4-BE49-F238E27FC236}">
                <a16:creationId xmlns:a16="http://schemas.microsoft.com/office/drawing/2014/main" id="{BFFE57C3-993F-4FEA-BC50-68CFAE7E336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637490" y="3913564"/>
            <a:ext cx="5250574" cy="5888863"/>
          </a:xfrm>
          <a:custGeom>
            <a:avLst/>
            <a:gdLst>
              <a:gd name="connsiteX0" fmla="*/ 486600 w 5250574"/>
              <a:gd name="connsiteY0" fmla="*/ 0 h 5888863"/>
              <a:gd name="connsiteX1" fmla="*/ 4763974 w 5250574"/>
              <a:gd name="connsiteY1" fmla="*/ 0 h 5888863"/>
              <a:gd name="connsiteX2" fmla="*/ 5250574 w 5250574"/>
              <a:gd name="connsiteY2" fmla="*/ 486587 h 5888863"/>
              <a:gd name="connsiteX3" fmla="*/ 5250574 w 5250574"/>
              <a:gd name="connsiteY3" fmla="*/ 5402275 h 5888863"/>
              <a:gd name="connsiteX4" fmla="*/ 4763974 w 5250574"/>
              <a:gd name="connsiteY4" fmla="*/ 5888863 h 5888863"/>
              <a:gd name="connsiteX5" fmla="*/ 486600 w 5250574"/>
              <a:gd name="connsiteY5" fmla="*/ 5888863 h 5888863"/>
              <a:gd name="connsiteX6" fmla="*/ 0 w 5250574"/>
              <a:gd name="connsiteY6" fmla="*/ 5402275 h 5888863"/>
              <a:gd name="connsiteX7" fmla="*/ 0 w 5250574"/>
              <a:gd name="connsiteY7" fmla="*/ 486587 h 5888863"/>
              <a:gd name="connsiteX8" fmla="*/ 486600 w 5250574"/>
              <a:gd name="connsiteY8" fmla="*/ 0 h 588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50574" h="5888863">
                <a:moveTo>
                  <a:pt x="486600" y="0"/>
                </a:moveTo>
                <a:lnTo>
                  <a:pt x="4763974" y="0"/>
                </a:lnTo>
                <a:cubicBezTo>
                  <a:pt x="5032718" y="0"/>
                  <a:pt x="5250574" y="217855"/>
                  <a:pt x="5250574" y="486587"/>
                </a:cubicBezTo>
                <a:lnTo>
                  <a:pt x="5250574" y="5402275"/>
                </a:lnTo>
                <a:cubicBezTo>
                  <a:pt x="5250574" y="5671019"/>
                  <a:pt x="5032718" y="5888863"/>
                  <a:pt x="4763974" y="5888863"/>
                </a:cubicBezTo>
                <a:lnTo>
                  <a:pt x="486600" y="5888863"/>
                </a:lnTo>
                <a:cubicBezTo>
                  <a:pt x="217854" y="5888863"/>
                  <a:pt x="0" y="5671019"/>
                  <a:pt x="0" y="5402275"/>
                </a:cubicBezTo>
                <a:lnTo>
                  <a:pt x="0" y="486587"/>
                </a:lnTo>
                <a:cubicBezTo>
                  <a:pt x="0" y="217855"/>
                  <a:pt x="217854" y="0"/>
                  <a:pt x="486600" y="0"/>
                </a:cubicBezTo>
                <a:close/>
              </a:path>
            </a:pathLst>
          </a:cu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83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32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Our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&gt;&gt;Place your image here&lt;&lt;1"/>
          <p:cNvSpPr>
            <a:spLocks noGrp="1"/>
          </p:cNvSpPr>
          <p:nvPr>
            <p:ph type="pic" sz="quarter" idx="10" hasCustomPrompt="1"/>
          </p:nvPr>
        </p:nvSpPr>
        <p:spPr>
          <a:xfrm>
            <a:off x="2935288" y="3079750"/>
            <a:ext cx="5311775" cy="803275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37" name="&gt;&gt;Place your image here&lt;&lt;2"/>
          <p:cNvSpPr>
            <a:spLocks noGrp="1"/>
          </p:cNvSpPr>
          <p:nvPr>
            <p:ph type="pic" sz="quarter" idx="11" hasCustomPrompt="1"/>
          </p:nvPr>
        </p:nvSpPr>
        <p:spPr>
          <a:xfrm>
            <a:off x="9536113" y="3079750"/>
            <a:ext cx="5311775" cy="8032750"/>
          </a:xfrm>
          <a:prstGeom prst="rect">
            <a:avLst/>
          </a:pr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39" name="&gt;&gt;Place your image here&lt;&lt;3"/>
          <p:cNvSpPr>
            <a:spLocks noGrp="1"/>
          </p:cNvSpPr>
          <p:nvPr>
            <p:ph type="pic" sz="quarter" idx="12" hasCustomPrompt="1"/>
          </p:nvPr>
        </p:nvSpPr>
        <p:spPr>
          <a:xfrm>
            <a:off x="16136938" y="3079750"/>
            <a:ext cx="5311775" cy="803275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3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9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Business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94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Business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93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hoic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04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hoic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37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wo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&gt;&gt;Place your image here&lt;&lt;A"/>
          <p:cNvSpPr>
            <a:spLocks noGrp="1"/>
          </p:cNvSpPr>
          <p:nvPr>
            <p:ph type="pic" sz="quarter" idx="10" hasCustomPrompt="1"/>
          </p:nvPr>
        </p:nvSpPr>
        <p:spPr>
          <a:xfrm>
            <a:off x="4787900" y="1423988"/>
            <a:ext cx="6908800" cy="5065712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  <p:sp>
        <p:nvSpPr>
          <p:cNvPr id="31" name="&gt;&gt;Place your image here&lt;&lt;B"/>
          <p:cNvSpPr>
            <a:spLocks noGrp="1"/>
          </p:cNvSpPr>
          <p:nvPr>
            <p:ph type="pic" sz="quarter" idx="11" hasCustomPrompt="1"/>
          </p:nvPr>
        </p:nvSpPr>
        <p:spPr>
          <a:xfrm>
            <a:off x="4787900" y="7219950"/>
            <a:ext cx="6908800" cy="5072063"/>
          </a:xfrm>
          <a:prstGeom prst="rect">
            <a:avLst/>
          </a:prstGeom>
          <a:pattFill prst="wdUp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40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79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73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00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&gt;&gt;Place your image here&lt;&lt;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pattFill prst="wdDnDiag">
            <a:fgClr>
              <a:srgbClr val="D0B4F6"/>
            </a:fgClr>
            <a:bgClr>
              <a:srgbClr val="ECE1FB"/>
            </a:bgClr>
          </a:pattFill>
        </p:spPr>
        <p:txBody>
          <a:bodyPr/>
          <a:lstStyle>
            <a:lvl1pPr>
              <a:defRPr sz="400"/>
            </a:lvl1pPr>
          </a:lstStyle>
          <a:p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944A14A1-6690-2145-859E-03F05303F1A6}"/>
              </a:ext>
            </a:extLst>
          </p:cNvPr>
          <p:cNvCxnSpPr>
            <a:cxnSpLocks/>
          </p:cNvCxnSpPr>
          <p:nvPr/>
        </p:nvCxnSpPr>
        <p:spPr>
          <a:xfrm>
            <a:off x="14512003" y="8945404"/>
            <a:ext cx="1430131" cy="848023"/>
          </a:xfrm>
          <a:prstGeom prst="bentConnector3">
            <a:avLst>
              <a:gd name="adj1" fmla="val 270"/>
            </a:avLst>
          </a:prstGeom>
          <a:noFill/>
          <a:ln w="76200" cap="flat" cmpd="sng">
            <a:solidFill>
              <a:srgbClr val="0070C0"/>
            </a:solidFill>
            <a:prstDash val="solid"/>
            <a:miter lim="800000"/>
          </a:ln>
        </p:spPr>
      </p:cxn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B34823A3-1041-F6F0-C4E8-A919E96919A8}"/>
              </a:ext>
            </a:extLst>
          </p:cNvPr>
          <p:cNvCxnSpPr>
            <a:cxnSpLocks/>
          </p:cNvCxnSpPr>
          <p:nvPr/>
        </p:nvCxnSpPr>
        <p:spPr>
          <a:xfrm flipV="1">
            <a:off x="14528936" y="8000778"/>
            <a:ext cx="1539940" cy="1001312"/>
          </a:xfrm>
          <a:prstGeom prst="bentConnector3">
            <a:avLst>
              <a:gd name="adj1" fmla="val -582"/>
            </a:avLst>
          </a:prstGeom>
          <a:noFill/>
          <a:ln w="76200" cap="flat" cmpd="sng">
            <a:solidFill>
              <a:srgbClr val="0070C0"/>
            </a:solidFill>
            <a:prstDash val="solid"/>
            <a:miter lim="800000"/>
          </a:ln>
        </p:spPr>
      </p:cxnSp>
      <p:sp>
        <p:nvSpPr>
          <p:cNvPr id="7" name="Line 1"/>
          <p:cNvSpPr/>
          <p:nvPr/>
        </p:nvSpPr>
        <p:spPr>
          <a:xfrm flipV="1">
            <a:off x="7103917" y="3341313"/>
            <a:ext cx="2974110" cy="1071321"/>
          </a:xfrm>
          <a:custGeom>
            <a:avLst/>
            <a:gdLst/>
            <a:ahLst/>
            <a:cxnLst/>
            <a:rect l="0" t="0" r="0" b="0"/>
            <a:pathLst>
              <a:path w="5695950" h="3591686">
                <a:moveTo>
                  <a:pt x="5695950" y="3591686"/>
                </a:moveTo>
                <a:lnTo>
                  <a:pt x="335762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</a:ln>
        </p:spPr>
        <p:txBody>
          <a:bodyPr wrap="squar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Line 2"/>
          <p:cNvSpPr/>
          <p:nvPr/>
        </p:nvSpPr>
        <p:spPr>
          <a:xfrm rot="10481661">
            <a:off x="2100259" y="4913774"/>
            <a:ext cx="2339281" cy="1840011"/>
          </a:xfrm>
          <a:custGeom>
            <a:avLst/>
            <a:gdLst/>
            <a:ahLst/>
            <a:cxnLst/>
            <a:rect l="0" t="0" r="0" b="0"/>
            <a:pathLst>
              <a:path w="4810404" h="954138">
                <a:moveTo>
                  <a:pt x="4810404" y="0"/>
                </a:moveTo>
                <a:lnTo>
                  <a:pt x="335762" y="954138"/>
                </a:lnTo>
                <a:lnTo>
                  <a:pt x="0" y="954138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miter lim="800000"/>
          </a:ln>
        </p:spPr>
        <p:txBody>
          <a:bodyPr wrap="squar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" name="Line 3"/>
          <p:cNvSpPr/>
          <p:nvPr/>
        </p:nvSpPr>
        <p:spPr>
          <a:xfrm rot="7405909">
            <a:off x="4598926" y="8839164"/>
            <a:ext cx="3035882" cy="156672"/>
          </a:xfrm>
          <a:custGeom>
            <a:avLst/>
            <a:gdLst/>
            <a:ahLst/>
            <a:cxnLst/>
            <a:rect l="0" t="0" r="0" b="0"/>
            <a:pathLst>
              <a:path w="6172873" h="3443224">
                <a:moveTo>
                  <a:pt x="6172873" y="0"/>
                </a:moveTo>
                <a:lnTo>
                  <a:pt x="335788" y="3443224"/>
                </a:lnTo>
                <a:lnTo>
                  <a:pt x="0" y="3443224"/>
                </a:lnTo>
              </a:path>
            </a:pathLst>
          </a:custGeom>
          <a:noFill/>
          <a:ln w="76200" cap="flat" cmpd="sng">
            <a:solidFill>
              <a:schemeClr val="accent3"/>
            </a:solidFill>
            <a:prstDash val="solid"/>
            <a:miter lim="800000"/>
          </a:ln>
        </p:spPr>
        <p:txBody>
          <a:bodyPr wrap="squar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" name="Line 4"/>
          <p:cNvSpPr/>
          <p:nvPr/>
        </p:nvSpPr>
        <p:spPr>
          <a:xfrm rot="10403758" flipH="1">
            <a:off x="7837783" y="4959785"/>
            <a:ext cx="1460645" cy="2694742"/>
          </a:xfrm>
          <a:custGeom>
            <a:avLst/>
            <a:gdLst/>
            <a:ahLst/>
            <a:cxnLst/>
            <a:rect l="0" t="0" r="0" b="0"/>
            <a:pathLst>
              <a:path w="1315250" h="5021529">
                <a:moveTo>
                  <a:pt x="1315250" y="0"/>
                </a:moveTo>
                <a:lnTo>
                  <a:pt x="335787" y="5021529"/>
                </a:lnTo>
                <a:lnTo>
                  <a:pt x="0" y="5021529"/>
                </a:lnTo>
              </a:path>
            </a:pathLst>
          </a:custGeom>
          <a:noFill/>
          <a:ln w="76200" cap="flat" cmpd="sng">
            <a:solidFill>
              <a:schemeClr val="accent4"/>
            </a:solidFill>
            <a:prstDash val="solid"/>
            <a:miter lim="800000"/>
          </a:ln>
        </p:spPr>
        <p:txBody>
          <a:bodyPr wrap="squar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5" name="Line 5"/>
          <p:cNvSpPr/>
          <p:nvPr/>
        </p:nvSpPr>
        <p:spPr>
          <a:xfrm flipV="1">
            <a:off x="14047169" y="3425979"/>
            <a:ext cx="2340983" cy="847777"/>
          </a:xfrm>
          <a:custGeom>
            <a:avLst/>
            <a:gdLst/>
            <a:ahLst/>
            <a:cxnLst/>
            <a:rect l="0" t="0" r="0" b="0"/>
            <a:pathLst>
              <a:path w="4593158" h="4912486">
                <a:moveTo>
                  <a:pt x="0" y="4912486"/>
                </a:moveTo>
                <a:lnTo>
                  <a:pt x="4257382" y="0"/>
                </a:lnTo>
                <a:lnTo>
                  <a:pt x="4593158" y="0"/>
                </a:ln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miter lim="800000"/>
          </a:ln>
        </p:spPr>
        <p:txBody>
          <a:bodyPr wrap="squar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7" name="Line 6"/>
          <p:cNvSpPr/>
          <p:nvPr/>
        </p:nvSpPr>
        <p:spPr>
          <a:xfrm flipH="1">
            <a:off x="10272650" y="7871497"/>
            <a:ext cx="3046602" cy="2194699"/>
          </a:xfrm>
          <a:custGeom>
            <a:avLst/>
            <a:gdLst/>
            <a:ahLst/>
            <a:cxnLst/>
            <a:rect l="0" t="0" r="0" b="0"/>
            <a:pathLst>
              <a:path w="5530850" h="2194699">
                <a:moveTo>
                  <a:pt x="0" y="2194699"/>
                </a:moveTo>
                <a:lnTo>
                  <a:pt x="5195061" y="0"/>
                </a:lnTo>
                <a:lnTo>
                  <a:pt x="5530850" y="0"/>
                </a:lnTo>
              </a:path>
            </a:pathLst>
          </a:custGeom>
          <a:noFill/>
          <a:ln w="76200" cap="flat" cmpd="sng">
            <a:solidFill>
              <a:schemeClr val="accent6"/>
            </a:solidFill>
            <a:prstDash val="solid"/>
            <a:miter lim="800000"/>
          </a:ln>
        </p:spPr>
        <p:txBody>
          <a:bodyPr wrap="squar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2" name="Center circle"/>
          <p:cNvSpPr/>
          <p:nvPr/>
        </p:nvSpPr>
        <p:spPr>
          <a:xfrm>
            <a:off x="9711397" y="2076402"/>
            <a:ext cx="4487596" cy="4487608"/>
          </a:xfrm>
          <a:custGeom>
            <a:avLst/>
            <a:gdLst/>
            <a:ahLst/>
            <a:cxnLst/>
            <a:rect l="0" t="0" r="0" b="0"/>
            <a:pathLst>
              <a:path w="4487595" h="4487608">
                <a:moveTo>
                  <a:pt x="0" y="2243797"/>
                </a:moveTo>
                <a:cubicBezTo>
                  <a:pt x="0" y="1004582"/>
                  <a:pt x="1004582" y="0"/>
                  <a:pt x="2243797" y="0"/>
                </a:cubicBezTo>
                <a:cubicBezTo>
                  <a:pt x="3483000" y="0"/>
                  <a:pt x="4487595" y="1004582"/>
                  <a:pt x="4487595" y="2243797"/>
                </a:cubicBezTo>
                <a:cubicBezTo>
                  <a:pt x="4487595" y="3483000"/>
                  <a:pt x="3483000" y="4487608"/>
                  <a:pt x="2243797" y="4487608"/>
                </a:cubicBezTo>
                <a:cubicBezTo>
                  <a:pt x="1004582" y="4487608"/>
                  <a:pt x="0" y="3483000"/>
                  <a:pt x="0" y="2243797"/>
                </a:cubicBezTo>
                <a:close/>
              </a:path>
            </a:pathLst>
          </a:custGeom>
          <a:solidFill>
            <a:schemeClr val="bg1"/>
          </a:solidFill>
          <a:ln w="76200" cap="flat" cmpd="sng">
            <a:solidFill>
              <a:srgbClr val="BEB6B6">
                <a:alpha val="100000"/>
              </a:srgbClr>
            </a:solidFill>
            <a:prstDash val="solid"/>
            <a:miter lim="800000"/>
          </a:ln>
        </p:spPr>
        <p:txBody>
          <a:bodyPr wrap="square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3" name="Little circle 1"/>
          <p:cNvSpPr/>
          <p:nvPr/>
        </p:nvSpPr>
        <p:spPr>
          <a:xfrm>
            <a:off x="9867080" y="3285398"/>
            <a:ext cx="210947" cy="210947"/>
          </a:xfrm>
          <a:custGeom>
            <a:avLst/>
            <a:gdLst/>
            <a:ahLst/>
            <a:cxnLst/>
            <a:rect l="0" t="0" r="0" b="0"/>
            <a:pathLst>
              <a:path w="210947" h="210946">
                <a:moveTo>
                  <a:pt x="0" y="105473"/>
                </a:moveTo>
                <a:cubicBezTo>
                  <a:pt x="0" y="47231"/>
                  <a:pt x="47218" y="0"/>
                  <a:pt x="105473" y="0"/>
                </a:cubicBezTo>
                <a:cubicBezTo>
                  <a:pt x="163728" y="0"/>
                  <a:pt x="210947" y="47231"/>
                  <a:pt x="210947" y="105473"/>
                </a:cubicBezTo>
                <a:cubicBezTo>
                  <a:pt x="210947" y="163728"/>
                  <a:pt x="163728" y="210946"/>
                  <a:pt x="105473" y="210946"/>
                </a:cubicBezTo>
                <a:cubicBezTo>
                  <a:pt x="47218" y="210946"/>
                  <a:pt x="0" y="163728"/>
                  <a:pt x="0" y="105473"/>
                </a:cubicBezTo>
                <a:close/>
              </a:path>
            </a:pathLst>
          </a:custGeom>
          <a:solidFill>
            <a:srgbClr val="48484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8" name="Little circle 6"/>
          <p:cNvSpPr/>
          <p:nvPr/>
        </p:nvSpPr>
        <p:spPr>
          <a:xfrm>
            <a:off x="13917193" y="3341315"/>
            <a:ext cx="210934" cy="210947"/>
          </a:xfrm>
          <a:custGeom>
            <a:avLst/>
            <a:gdLst/>
            <a:ahLst/>
            <a:cxnLst/>
            <a:rect l="0" t="0" r="0" b="0"/>
            <a:pathLst>
              <a:path w="210934" h="210946">
                <a:moveTo>
                  <a:pt x="0" y="105473"/>
                </a:moveTo>
                <a:cubicBezTo>
                  <a:pt x="0" y="47231"/>
                  <a:pt x="47218" y="0"/>
                  <a:pt x="105473" y="0"/>
                </a:cubicBezTo>
                <a:cubicBezTo>
                  <a:pt x="163728" y="0"/>
                  <a:pt x="210934" y="47231"/>
                  <a:pt x="210934" y="105473"/>
                </a:cubicBezTo>
                <a:cubicBezTo>
                  <a:pt x="210934" y="163728"/>
                  <a:pt x="163728" y="210946"/>
                  <a:pt x="105473" y="210946"/>
                </a:cubicBezTo>
                <a:cubicBezTo>
                  <a:pt x="47218" y="210946"/>
                  <a:pt x="0" y="163728"/>
                  <a:pt x="0" y="105473"/>
                </a:cubicBezTo>
                <a:close/>
              </a:path>
            </a:pathLst>
          </a:custGeom>
          <a:solidFill>
            <a:srgbClr val="48484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" name="Rectangle 1"/>
          <p:cNvSpPr/>
          <p:nvPr/>
        </p:nvSpPr>
        <p:spPr>
          <a:xfrm>
            <a:off x="4389160" y="4249960"/>
            <a:ext cx="3305988" cy="944626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Rectangle 2"/>
          <p:cNvSpPr/>
          <p:nvPr/>
        </p:nvSpPr>
        <p:spPr>
          <a:xfrm>
            <a:off x="2008920" y="6749351"/>
            <a:ext cx="3305975" cy="944613"/>
          </a:xfrm>
          <a:prstGeom prst="rect">
            <a:avLst/>
          </a:prstGeom>
          <a:solidFill>
            <a:schemeClr val="accent2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" name="Rectangle 3"/>
          <p:cNvSpPr/>
          <p:nvPr/>
        </p:nvSpPr>
        <p:spPr>
          <a:xfrm>
            <a:off x="5123058" y="9974592"/>
            <a:ext cx="3305988" cy="944613"/>
          </a:xfrm>
          <a:prstGeom prst="rect">
            <a:avLst/>
          </a:prstGeom>
          <a:solidFill>
            <a:schemeClr val="accent3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6937972" y="7085921"/>
            <a:ext cx="3306000" cy="944613"/>
          </a:xfrm>
          <a:prstGeom prst="rect">
            <a:avLst/>
          </a:prstGeom>
          <a:solidFill>
            <a:schemeClr val="accent4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" name="Rectangle 5"/>
          <p:cNvSpPr/>
          <p:nvPr/>
        </p:nvSpPr>
        <p:spPr>
          <a:xfrm>
            <a:off x="16202936" y="3861419"/>
            <a:ext cx="3305988" cy="944614"/>
          </a:xfrm>
          <a:prstGeom prst="rect">
            <a:avLst/>
          </a:prstGeom>
          <a:solidFill>
            <a:schemeClr val="accent5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8" name="Rectangle 6"/>
          <p:cNvSpPr/>
          <p:nvPr/>
        </p:nvSpPr>
        <p:spPr>
          <a:xfrm>
            <a:off x="10247094" y="9980907"/>
            <a:ext cx="3305987" cy="944614"/>
          </a:xfrm>
          <a:prstGeom prst="rect">
            <a:avLst/>
          </a:prstGeom>
          <a:solidFill>
            <a:schemeClr val="accent6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0" name="Rectangle 7"/>
          <p:cNvSpPr/>
          <p:nvPr/>
        </p:nvSpPr>
        <p:spPr>
          <a:xfrm>
            <a:off x="15611811" y="7659692"/>
            <a:ext cx="3305988" cy="944626"/>
          </a:xfrm>
          <a:prstGeom prst="rect">
            <a:avLst/>
          </a:prstGeom>
          <a:solidFill>
            <a:srgbClr val="0594FF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grpSp>
        <p:nvGrpSpPr>
          <p:cNvPr id="83" name="Emblem"/>
          <p:cNvGrpSpPr/>
          <p:nvPr/>
        </p:nvGrpSpPr>
        <p:grpSpPr>
          <a:xfrm>
            <a:off x="10180145" y="2685609"/>
            <a:ext cx="3596260" cy="1621472"/>
            <a:chOff x="10385121" y="4746194"/>
            <a:chExt cx="3596260" cy="2810306"/>
          </a:xfrm>
        </p:grpSpPr>
        <p:sp>
          <p:nvSpPr>
            <p:cNvPr id="84" name="Recatangle 5"/>
            <p:cNvSpPr/>
            <p:nvPr/>
          </p:nvSpPr>
          <p:spPr>
            <a:xfrm>
              <a:off x="11995150" y="7381875"/>
              <a:ext cx="311150" cy="1746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Recatangle 4"/>
            <p:cNvSpPr/>
            <p:nvPr/>
          </p:nvSpPr>
          <p:spPr>
            <a:xfrm>
              <a:off x="12499975" y="7413624"/>
              <a:ext cx="234950" cy="1111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Recatangle 3"/>
            <p:cNvSpPr/>
            <p:nvPr/>
          </p:nvSpPr>
          <p:spPr>
            <a:xfrm>
              <a:off x="12887325" y="7433187"/>
              <a:ext cx="177800" cy="7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Recatangle 2"/>
            <p:cNvSpPr/>
            <p:nvPr/>
          </p:nvSpPr>
          <p:spPr>
            <a:xfrm>
              <a:off x="11569700" y="7413624"/>
              <a:ext cx="234950" cy="1111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Recatangle 1"/>
            <p:cNvSpPr/>
            <p:nvPr/>
          </p:nvSpPr>
          <p:spPr>
            <a:xfrm>
              <a:off x="11239500" y="7433187"/>
              <a:ext cx="1778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Text">
              <a:extLst>
                <a:ext uri="{FF2B5EF4-FFF2-40B4-BE49-F238E27FC236}">
                  <a16:creationId xmlns:a16="http://schemas.microsoft.com/office/drawing/2014/main" id="{C5CA9359-27FE-1540-8643-6AE5E9262233}"/>
                </a:ext>
              </a:extLst>
            </p:cNvPr>
            <p:cNvSpPr txBox="1"/>
            <p:nvPr/>
          </p:nvSpPr>
          <p:spPr>
            <a:xfrm>
              <a:off x="10385121" y="4746194"/>
              <a:ext cx="3596260" cy="15081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4600" b="1" dirty="0">
                  <a:latin typeface="+mj-lt"/>
                  <a:ea typeface="Roboto Condensed" panose="02000000000000000000" pitchFamily="2" charset="0"/>
                </a:rPr>
                <a:t>Qtd. Serviços</a:t>
              </a:r>
              <a:endParaRPr lang="ru-RU" sz="4600" b="1" dirty="0">
                <a:latin typeface="+mj-lt"/>
                <a:ea typeface="Roboto Condensed" panose="02000000000000000000" pitchFamily="2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6D8470C4-94A3-9942-8695-7531CB42E06E}"/>
              </a:ext>
            </a:extLst>
          </p:cNvPr>
          <p:cNvSpPr txBox="1"/>
          <p:nvPr/>
        </p:nvSpPr>
        <p:spPr>
          <a:xfrm>
            <a:off x="4468198" y="5309969"/>
            <a:ext cx="3201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1"/>
                </a:solidFill>
                <a:latin typeface="+mj-lt"/>
                <a:ea typeface="Roboto Condensed" panose="02000000000000000000" pitchFamily="2" charset="0"/>
              </a:rPr>
              <a:t>Qtd. Serviços Atualizados na Carta de Serviços</a:t>
            </a:r>
            <a:endParaRPr lang="ru-RU" sz="2000" dirty="0">
              <a:solidFill>
                <a:schemeClr val="accent1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470C4-94A3-9942-8695-7531CB42E06E}"/>
              </a:ext>
            </a:extLst>
          </p:cNvPr>
          <p:cNvSpPr txBox="1"/>
          <p:nvPr/>
        </p:nvSpPr>
        <p:spPr>
          <a:xfrm>
            <a:off x="1998660" y="7782297"/>
            <a:ext cx="3201835" cy="40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dirty="0">
                <a:solidFill>
                  <a:schemeClr val="accent2"/>
                </a:solidFill>
                <a:latin typeface="+mj-lt"/>
                <a:ea typeface="Roboto Condensed" panose="02000000000000000000" pitchFamily="2" charset="0"/>
              </a:rPr>
              <a:t>Online</a:t>
            </a:r>
            <a:endParaRPr lang="ru-RU" sz="2000" dirty="0">
              <a:solidFill>
                <a:schemeClr val="accent2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8470C4-94A3-9942-8695-7531CB42E06E}"/>
              </a:ext>
            </a:extLst>
          </p:cNvPr>
          <p:cNvSpPr txBox="1"/>
          <p:nvPr/>
        </p:nvSpPr>
        <p:spPr>
          <a:xfrm>
            <a:off x="5141268" y="11007538"/>
            <a:ext cx="3201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rPr>
              <a:t>Qtd. de Serviços por Esteira Própria</a:t>
            </a:r>
            <a:endParaRPr lang="ru-RU" sz="2000" dirty="0">
              <a:solidFill>
                <a:schemeClr val="accent3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D8470C4-94A3-9942-8695-7531CB42E06E}"/>
              </a:ext>
            </a:extLst>
          </p:cNvPr>
          <p:cNvSpPr txBox="1"/>
          <p:nvPr/>
        </p:nvSpPr>
        <p:spPr>
          <a:xfrm>
            <a:off x="6974405" y="8109479"/>
            <a:ext cx="3201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dirty="0">
                <a:solidFill>
                  <a:schemeClr val="accent4"/>
                </a:solidFill>
                <a:latin typeface="+mj-lt"/>
                <a:ea typeface="Roboto Condensed" panose="02000000000000000000" pitchFamily="2" charset="0"/>
              </a:rPr>
              <a:t>Presencial</a:t>
            </a:r>
            <a:endParaRPr lang="ru-RU" sz="2000" dirty="0">
              <a:solidFill>
                <a:schemeClr val="accent4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D8470C4-94A3-9942-8695-7531CB42E06E}"/>
              </a:ext>
            </a:extLst>
          </p:cNvPr>
          <p:cNvSpPr txBox="1"/>
          <p:nvPr/>
        </p:nvSpPr>
        <p:spPr>
          <a:xfrm>
            <a:off x="15645677" y="8666442"/>
            <a:ext cx="3201835" cy="40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dirty="0">
                <a:solidFill>
                  <a:srgbClr val="0594FF"/>
                </a:solidFill>
                <a:latin typeface="+mj-lt"/>
                <a:ea typeface="Roboto Condensed" panose="02000000000000000000" pitchFamily="2" charset="0"/>
              </a:rPr>
              <a:t>Fila de Transformação</a:t>
            </a:r>
            <a:endParaRPr lang="ru-RU" sz="2000" dirty="0">
              <a:solidFill>
                <a:srgbClr val="0594FF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D8470C4-94A3-9942-8695-7531CB42E06E}"/>
              </a:ext>
            </a:extLst>
          </p:cNvPr>
          <p:cNvSpPr txBox="1"/>
          <p:nvPr/>
        </p:nvSpPr>
        <p:spPr>
          <a:xfrm>
            <a:off x="10346656" y="11030248"/>
            <a:ext cx="3201835" cy="707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+mj-lt"/>
                <a:ea typeface="Roboto Condensed" panose="02000000000000000000" pitchFamily="2" charset="0"/>
              </a:rPr>
              <a:t>Qtd. de Serviços por Esteira Seplag</a:t>
            </a:r>
            <a:endParaRPr lang="ru-RU" sz="2000" dirty="0">
              <a:solidFill>
                <a:schemeClr val="accent6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D8470C4-94A3-9942-8695-7531CB42E06E}"/>
              </a:ext>
            </a:extLst>
          </p:cNvPr>
          <p:cNvSpPr txBox="1"/>
          <p:nvPr/>
        </p:nvSpPr>
        <p:spPr>
          <a:xfrm>
            <a:off x="16255012" y="4897007"/>
            <a:ext cx="3201835" cy="101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5"/>
                </a:solidFill>
                <a:latin typeface="+mj-lt"/>
                <a:ea typeface="Roboto Condensed" panose="02000000000000000000" pitchFamily="2" charset="0"/>
              </a:rPr>
              <a:t>Qtd. Serviços Não Atualizados na Carta de Serviço</a:t>
            </a:r>
            <a:endParaRPr lang="ru-RU" sz="2000" dirty="0">
              <a:solidFill>
                <a:schemeClr val="accent5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DB47028F-956F-EC2A-A673-57D776597462}"/>
              </a:ext>
            </a:extLst>
          </p:cNvPr>
          <p:cNvSpPr/>
          <p:nvPr/>
        </p:nvSpPr>
        <p:spPr>
          <a:xfrm>
            <a:off x="15611811" y="9298610"/>
            <a:ext cx="3305988" cy="944626"/>
          </a:xfrm>
          <a:prstGeom prst="rect">
            <a:avLst/>
          </a:prstGeom>
          <a:solidFill>
            <a:srgbClr val="5BD8FF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2" name="TextBox 120">
            <a:extLst>
              <a:ext uri="{FF2B5EF4-FFF2-40B4-BE49-F238E27FC236}">
                <a16:creationId xmlns:a16="http://schemas.microsoft.com/office/drawing/2014/main" id="{B3D7B0ED-859D-B66C-AF57-31B496A84FE4}"/>
              </a:ext>
            </a:extLst>
          </p:cNvPr>
          <p:cNvSpPr txBox="1"/>
          <p:nvPr/>
        </p:nvSpPr>
        <p:spPr>
          <a:xfrm>
            <a:off x="15645677" y="10305360"/>
            <a:ext cx="3201835" cy="40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dirty="0">
                <a:solidFill>
                  <a:srgbClr val="0594FF"/>
                </a:solidFill>
                <a:latin typeface="+mj-lt"/>
                <a:ea typeface="Roboto Condensed" panose="02000000000000000000" pitchFamily="2" charset="0"/>
              </a:rPr>
              <a:t>Em Transformação</a:t>
            </a:r>
            <a:endParaRPr lang="ru-RU" sz="2000" dirty="0">
              <a:solidFill>
                <a:srgbClr val="0594FF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832EFF09-21AD-9420-1567-AB2036B7219E}"/>
              </a:ext>
            </a:extLst>
          </p:cNvPr>
          <p:cNvSpPr/>
          <p:nvPr/>
        </p:nvSpPr>
        <p:spPr>
          <a:xfrm rot="10800000">
            <a:off x="10243972" y="7279282"/>
            <a:ext cx="4301759" cy="1676243"/>
          </a:xfrm>
          <a:custGeom>
            <a:avLst/>
            <a:gdLst/>
            <a:ahLst/>
            <a:cxnLst/>
            <a:rect l="0" t="0" r="0" b="0"/>
            <a:pathLst>
              <a:path w="6895579" h="3165284">
                <a:moveTo>
                  <a:pt x="0" y="0"/>
                </a:moveTo>
                <a:lnTo>
                  <a:pt x="6559791" y="3165284"/>
                </a:lnTo>
                <a:lnTo>
                  <a:pt x="6895579" y="3165284"/>
                </a:lnTo>
              </a:path>
            </a:pathLst>
          </a:custGeom>
          <a:noFill/>
          <a:ln w="76200" cap="flat" cmpd="sng">
            <a:solidFill>
              <a:srgbClr val="0070C0"/>
            </a:solidFill>
            <a:prstDash val="solid"/>
            <a:miter lim="800000"/>
          </a:ln>
        </p:spPr>
        <p:txBody>
          <a:bodyPr wrap="squar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9" name="Little circle 5"/>
          <p:cNvSpPr/>
          <p:nvPr/>
        </p:nvSpPr>
        <p:spPr>
          <a:xfrm>
            <a:off x="10135911" y="7210247"/>
            <a:ext cx="210934" cy="210947"/>
          </a:xfrm>
          <a:custGeom>
            <a:avLst/>
            <a:gdLst/>
            <a:ahLst/>
            <a:cxnLst/>
            <a:rect l="0" t="0" r="0" b="0"/>
            <a:pathLst>
              <a:path w="210934" h="210946">
                <a:moveTo>
                  <a:pt x="0" y="105473"/>
                </a:moveTo>
                <a:cubicBezTo>
                  <a:pt x="0" y="47231"/>
                  <a:pt x="47218" y="0"/>
                  <a:pt x="105473" y="0"/>
                </a:cubicBezTo>
                <a:cubicBezTo>
                  <a:pt x="163728" y="0"/>
                  <a:pt x="210934" y="47231"/>
                  <a:pt x="210934" y="105473"/>
                </a:cubicBezTo>
                <a:cubicBezTo>
                  <a:pt x="210934" y="163728"/>
                  <a:pt x="163728" y="210946"/>
                  <a:pt x="105473" y="210946"/>
                </a:cubicBezTo>
                <a:cubicBezTo>
                  <a:pt x="47218" y="210946"/>
                  <a:pt x="0" y="163728"/>
                  <a:pt x="0" y="105473"/>
                </a:cubicBezTo>
                <a:close/>
              </a:path>
            </a:pathLst>
          </a:custGeom>
          <a:solidFill>
            <a:srgbClr val="48484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7" name="Little circle 7"/>
          <p:cNvSpPr/>
          <p:nvPr/>
        </p:nvSpPr>
        <p:spPr>
          <a:xfrm>
            <a:off x="10140060" y="7766024"/>
            <a:ext cx="210934" cy="210947"/>
          </a:xfrm>
          <a:custGeom>
            <a:avLst/>
            <a:gdLst/>
            <a:ahLst/>
            <a:cxnLst/>
            <a:rect l="0" t="0" r="0" b="0"/>
            <a:pathLst>
              <a:path w="210934" h="210947">
                <a:moveTo>
                  <a:pt x="0" y="105473"/>
                </a:moveTo>
                <a:cubicBezTo>
                  <a:pt x="0" y="47231"/>
                  <a:pt x="47218" y="0"/>
                  <a:pt x="105473" y="0"/>
                </a:cubicBezTo>
                <a:cubicBezTo>
                  <a:pt x="163728" y="0"/>
                  <a:pt x="210934" y="47231"/>
                  <a:pt x="210934" y="105473"/>
                </a:cubicBezTo>
                <a:cubicBezTo>
                  <a:pt x="210934" y="163728"/>
                  <a:pt x="163728" y="210947"/>
                  <a:pt x="105473" y="210947"/>
                </a:cubicBezTo>
                <a:cubicBezTo>
                  <a:pt x="47218" y="210947"/>
                  <a:pt x="0" y="163728"/>
                  <a:pt x="0" y="105473"/>
                </a:cubicBezTo>
                <a:close/>
              </a:path>
            </a:pathLst>
          </a:custGeom>
          <a:solidFill>
            <a:srgbClr val="48484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6" name="Little circle 4"/>
          <p:cNvSpPr/>
          <p:nvPr/>
        </p:nvSpPr>
        <p:spPr>
          <a:xfrm>
            <a:off x="6851998" y="7504278"/>
            <a:ext cx="210947" cy="210947"/>
          </a:xfrm>
          <a:custGeom>
            <a:avLst/>
            <a:gdLst/>
            <a:ahLst/>
            <a:cxnLst/>
            <a:rect l="0" t="0" r="0" b="0"/>
            <a:pathLst>
              <a:path w="210947" h="210947">
                <a:moveTo>
                  <a:pt x="0" y="105473"/>
                </a:moveTo>
                <a:cubicBezTo>
                  <a:pt x="0" y="47231"/>
                  <a:pt x="47231" y="0"/>
                  <a:pt x="105486" y="0"/>
                </a:cubicBezTo>
                <a:cubicBezTo>
                  <a:pt x="163741" y="0"/>
                  <a:pt x="210947" y="47231"/>
                  <a:pt x="210947" y="105473"/>
                </a:cubicBezTo>
                <a:cubicBezTo>
                  <a:pt x="210947" y="163728"/>
                  <a:pt x="163741" y="210947"/>
                  <a:pt x="105486" y="210947"/>
                </a:cubicBezTo>
                <a:cubicBezTo>
                  <a:pt x="47231" y="210947"/>
                  <a:pt x="0" y="163728"/>
                  <a:pt x="0" y="105473"/>
                </a:cubicBezTo>
                <a:close/>
              </a:path>
            </a:pathLst>
          </a:custGeom>
          <a:solidFill>
            <a:srgbClr val="48484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5" name="Little circle 3"/>
          <p:cNvSpPr/>
          <p:nvPr/>
        </p:nvSpPr>
        <p:spPr>
          <a:xfrm>
            <a:off x="7614515" y="4928093"/>
            <a:ext cx="210947" cy="210947"/>
          </a:xfrm>
          <a:custGeom>
            <a:avLst/>
            <a:gdLst/>
            <a:ahLst/>
            <a:cxnLst/>
            <a:rect l="0" t="0" r="0" b="0"/>
            <a:pathLst>
              <a:path w="210947" h="210947">
                <a:moveTo>
                  <a:pt x="0" y="105473"/>
                </a:moveTo>
                <a:cubicBezTo>
                  <a:pt x="0" y="47231"/>
                  <a:pt x="47231" y="0"/>
                  <a:pt x="105486" y="0"/>
                </a:cubicBezTo>
                <a:cubicBezTo>
                  <a:pt x="163741" y="0"/>
                  <a:pt x="210947" y="47231"/>
                  <a:pt x="210947" y="105473"/>
                </a:cubicBezTo>
                <a:cubicBezTo>
                  <a:pt x="210947" y="163728"/>
                  <a:pt x="163741" y="210947"/>
                  <a:pt x="105486" y="210947"/>
                </a:cubicBezTo>
                <a:cubicBezTo>
                  <a:pt x="47231" y="210947"/>
                  <a:pt x="0" y="163728"/>
                  <a:pt x="0" y="105473"/>
                </a:cubicBezTo>
                <a:close/>
              </a:path>
            </a:pathLst>
          </a:custGeom>
          <a:solidFill>
            <a:srgbClr val="48484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Little circle 2"/>
          <p:cNvSpPr/>
          <p:nvPr/>
        </p:nvSpPr>
        <p:spPr>
          <a:xfrm>
            <a:off x="4268785" y="4678916"/>
            <a:ext cx="210947" cy="210947"/>
          </a:xfrm>
          <a:custGeom>
            <a:avLst/>
            <a:gdLst/>
            <a:ahLst/>
            <a:cxnLst/>
            <a:rect l="0" t="0" r="0" b="0"/>
            <a:pathLst>
              <a:path w="210947" h="210947">
                <a:moveTo>
                  <a:pt x="0" y="105473"/>
                </a:moveTo>
                <a:cubicBezTo>
                  <a:pt x="0" y="47231"/>
                  <a:pt x="47231" y="0"/>
                  <a:pt x="105486" y="0"/>
                </a:cubicBezTo>
                <a:cubicBezTo>
                  <a:pt x="163741" y="0"/>
                  <a:pt x="210947" y="47231"/>
                  <a:pt x="210947" y="105473"/>
                </a:cubicBezTo>
                <a:cubicBezTo>
                  <a:pt x="210947" y="163728"/>
                  <a:pt x="163741" y="210947"/>
                  <a:pt x="105486" y="210947"/>
                </a:cubicBezTo>
                <a:cubicBezTo>
                  <a:pt x="47231" y="210947"/>
                  <a:pt x="0" y="163728"/>
                  <a:pt x="0" y="105473"/>
                </a:cubicBezTo>
                <a:close/>
              </a:path>
            </a:pathLst>
          </a:custGeom>
          <a:solidFill>
            <a:srgbClr val="48484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8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9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3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22" grpId="0" animBg="1"/>
      <p:bldP spid="23" grpId="0" animBg="1"/>
      <p:bldP spid="28" grpId="0" animBg="1"/>
      <p:bldP spid="33" grpId="0" animBg="1"/>
      <p:bldP spid="29" grpId="0" animBg="1"/>
      <p:bldP spid="27" grpId="0" animBg="1"/>
      <p:bldP spid="26" grpId="0" animBg="1"/>
      <p:bldP spid="25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ttle circle"/>
          <p:cNvSpPr/>
          <p:nvPr/>
        </p:nvSpPr>
        <p:spPr>
          <a:xfrm>
            <a:off x="9904013" y="2896631"/>
            <a:ext cx="201079" cy="201079"/>
          </a:xfrm>
          <a:custGeom>
            <a:avLst/>
            <a:gdLst/>
            <a:ahLst/>
            <a:cxnLst/>
            <a:rect l="0" t="0" r="0" b="0"/>
            <a:pathLst>
              <a:path w="201079" h="201079">
                <a:moveTo>
                  <a:pt x="0" y="100545"/>
                </a:moveTo>
                <a:cubicBezTo>
                  <a:pt x="0" y="45021"/>
                  <a:pt x="45021" y="0"/>
                  <a:pt x="100545" y="0"/>
                </a:cubicBezTo>
                <a:cubicBezTo>
                  <a:pt x="156070" y="0"/>
                  <a:pt x="201079" y="45021"/>
                  <a:pt x="201079" y="100545"/>
                </a:cubicBezTo>
                <a:cubicBezTo>
                  <a:pt x="201079" y="156083"/>
                  <a:pt x="156070" y="201079"/>
                  <a:pt x="100545" y="201079"/>
                </a:cubicBezTo>
                <a:cubicBezTo>
                  <a:pt x="45021" y="201079"/>
                  <a:pt x="0" y="156083"/>
                  <a:pt x="0" y="100545"/>
                </a:cubicBezTo>
                <a:close/>
              </a:path>
            </a:pathLst>
          </a:custGeom>
          <a:solidFill>
            <a:srgbClr val="444444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0" name="Little circle"/>
          <p:cNvSpPr/>
          <p:nvPr/>
        </p:nvSpPr>
        <p:spPr>
          <a:xfrm>
            <a:off x="5530618" y="2896631"/>
            <a:ext cx="201079" cy="201079"/>
          </a:xfrm>
          <a:custGeom>
            <a:avLst/>
            <a:gdLst/>
            <a:ahLst/>
            <a:cxnLst/>
            <a:rect l="0" t="0" r="0" b="0"/>
            <a:pathLst>
              <a:path w="201079" h="201079">
                <a:moveTo>
                  <a:pt x="0" y="100545"/>
                </a:moveTo>
                <a:cubicBezTo>
                  <a:pt x="0" y="45021"/>
                  <a:pt x="45021" y="0"/>
                  <a:pt x="100545" y="0"/>
                </a:cubicBezTo>
                <a:cubicBezTo>
                  <a:pt x="156070" y="0"/>
                  <a:pt x="201079" y="45021"/>
                  <a:pt x="201079" y="100545"/>
                </a:cubicBezTo>
                <a:cubicBezTo>
                  <a:pt x="201079" y="156083"/>
                  <a:pt x="156070" y="201079"/>
                  <a:pt x="100545" y="201079"/>
                </a:cubicBezTo>
                <a:cubicBezTo>
                  <a:pt x="45021" y="201079"/>
                  <a:pt x="0" y="156083"/>
                  <a:pt x="0" y="100545"/>
                </a:cubicBezTo>
                <a:close/>
              </a:path>
            </a:pathLst>
          </a:custGeom>
          <a:solidFill>
            <a:srgbClr val="444444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1" name="Little circle"/>
          <p:cNvSpPr/>
          <p:nvPr/>
        </p:nvSpPr>
        <p:spPr>
          <a:xfrm>
            <a:off x="1157229" y="2896631"/>
            <a:ext cx="201079" cy="201079"/>
          </a:xfrm>
          <a:custGeom>
            <a:avLst/>
            <a:gdLst/>
            <a:ahLst/>
            <a:cxnLst/>
            <a:rect l="0" t="0" r="0" b="0"/>
            <a:pathLst>
              <a:path w="201079" h="201079">
                <a:moveTo>
                  <a:pt x="0" y="100545"/>
                </a:moveTo>
                <a:cubicBezTo>
                  <a:pt x="0" y="45021"/>
                  <a:pt x="45008" y="0"/>
                  <a:pt x="100545" y="0"/>
                </a:cubicBezTo>
                <a:cubicBezTo>
                  <a:pt x="156070" y="0"/>
                  <a:pt x="201079" y="45021"/>
                  <a:pt x="201079" y="100545"/>
                </a:cubicBezTo>
                <a:cubicBezTo>
                  <a:pt x="201079" y="156083"/>
                  <a:pt x="156070" y="201079"/>
                  <a:pt x="100545" y="201079"/>
                </a:cubicBezTo>
                <a:cubicBezTo>
                  <a:pt x="45008" y="201079"/>
                  <a:pt x="0" y="156083"/>
                  <a:pt x="0" y="100545"/>
                </a:cubicBezTo>
                <a:close/>
              </a:path>
            </a:pathLst>
          </a:custGeom>
          <a:solidFill>
            <a:srgbClr val="444444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2" name="Little circle"/>
          <p:cNvSpPr/>
          <p:nvPr/>
        </p:nvSpPr>
        <p:spPr>
          <a:xfrm>
            <a:off x="18650822" y="2896631"/>
            <a:ext cx="201066" cy="201079"/>
          </a:xfrm>
          <a:custGeom>
            <a:avLst/>
            <a:gdLst/>
            <a:ahLst/>
            <a:cxnLst/>
            <a:rect l="0" t="0" r="0" b="0"/>
            <a:pathLst>
              <a:path w="201066" h="201079">
                <a:moveTo>
                  <a:pt x="201066" y="100545"/>
                </a:moveTo>
                <a:cubicBezTo>
                  <a:pt x="201066" y="45021"/>
                  <a:pt x="156070" y="0"/>
                  <a:pt x="100533" y="0"/>
                </a:cubicBezTo>
                <a:cubicBezTo>
                  <a:pt x="45008" y="0"/>
                  <a:pt x="0" y="45021"/>
                  <a:pt x="0" y="100545"/>
                </a:cubicBezTo>
                <a:cubicBezTo>
                  <a:pt x="0" y="156083"/>
                  <a:pt x="45008" y="201079"/>
                  <a:pt x="100533" y="201079"/>
                </a:cubicBezTo>
                <a:cubicBezTo>
                  <a:pt x="156070" y="201079"/>
                  <a:pt x="201066" y="156083"/>
                  <a:pt x="201066" y="100545"/>
                </a:cubicBezTo>
                <a:close/>
              </a:path>
            </a:pathLst>
          </a:custGeom>
          <a:solidFill>
            <a:srgbClr val="444444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3" name="Little circle"/>
          <p:cNvSpPr/>
          <p:nvPr/>
        </p:nvSpPr>
        <p:spPr>
          <a:xfrm>
            <a:off x="23024223" y="2896631"/>
            <a:ext cx="201067" cy="201079"/>
          </a:xfrm>
          <a:custGeom>
            <a:avLst/>
            <a:gdLst/>
            <a:ahLst/>
            <a:cxnLst/>
            <a:rect l="0" t="0" r="0" b="0"/>
            <a:pathLst>
              <a:path w="201066" h="201079">
                <a:moveTo>
                  <a:pt x="201066" y="100545"/>
                </a:moveTo>
                <a:cubicBezTo>
                  <a:pt x="201066" y="45021"/>
                  <a:pt x="156057" y="0"/>
                  <a:pt x="100533" y="0"/>
                </a:cubicBezTo>
                <a:cubicBezTo>
                  <a:pt x="44983" y="0"/>
                  <a:pt x="0" y="45021"/>
                  <a:pt x="0" y="100545"/>
                </a:cubicBezTo>
                <a:cubicBezTo>
                  <a:pt x="0" y="156083"/>
                  <a:pt x="44983" y="201079"/>
                  <a:pt x="100533" y="201079"/>
                </a:cubicBezTo>
                <a:cubicBezTo>
                  <a:pt x="156057" y="201079"/>
                  <a:pt x="201066" y="156083"/>
                  <a:pt x="201066" y="100545"/>
                </a:cubicBezTo>
                <a:close/>
              </a:path>
            </a:pathLst>
          </a:custGeom>
          <a:solidFill>
            <a:srgbClr val="444444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4" name="Little circle"/>
          <p:cNvSpPr/>
          <p:nvPr/>
        </p:nvSpPr>
        <p:spPr>
          <a:xfrm>
            <a:off x="14277414" y="2896631"/>
            <a:ext cx="201079" cy="201079"/>
          </a:xfrm>
          <a:custGeom>
            <a:avLst/>
            <a:gdLst/>
            <a:ahLst/>
            <a:cxnLst/>
            <a:rect l="0" t="0" r="0" b="0"/>
            <a:pathLst>
              <a:path w="201079" h="201079">
                <a:moveTo>
                  <a:pt x="0" y="100545"/>
                </a:moveTo>
                <a:cubicBezTo>
                  <a:pt x="0" y="45021"/>
                  <a:pt x="45008" y="0"/>
                  <a:pt x="100545" y="0"/>
                </a:cubicBezTo>
                <a:cubicBezTo>
                  <a:pt x="156057" y="0"/>
                  <a:pt x="201079" y="45021"/>
                  <a:pt x="201079" y="100545"/>
                </a:cubicBezTo>
                <a:cubicBezTo>
                  <a:pt x="201079" y="156083"/>
                  <a:pt x="156057" y="201079"/>
                  <a:pt x="100545" y="201079"/>
                </a:cubicBezTo>
                <a:cubicBezTo>
                  <a:pt x="45008" y="201079"/>
                  <a:pt x="0" y="156083"/>
                  <a:pt x="0" y="100545"/>
                </a:cubicBezTo>
                <a:close/>
              </a:path>
            </a:pathLst>
          </a:custGeom>
          <a:solidFill>
            <a:srgbClr val="444444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5" name="Colorful part 01"/>
          <p:cNvSpPr/>
          <p:nvPr/>
        </p:nvSpPr>
        <p:spPr>
          <a:xfrm>
            <a:off x="1310866" y="2489177"/>
            <a:ext cx="4267200" cy="1016000"/>
          </a:xfrm>
          <a:custGeom>
            <a:avLst/>
            <a:gdLst/>
            <a:ahLst/>
            <a:cxnLst/>
            <a:rect l="0" t="0" r="0" b="0"/>
            <a:pathLst>
              <a:path w="4267200" h="1016000">
                <a:moveTo>
                  <a:pt x="4140377" y="508000"/>
                </a:moveTo>
                <a:cubicBezTo>
                  <a:pt x="4140377" y="440181"/>
                  <a:pt x="4177919" y="381126"/>
                  <a:pt x="4233354" y="350469"/>
                </a:cubicBezTo>
                <a:cubicBezTo>
                  <a:pt x="4254474" y="338797"/>
                  <a:pt x="4267200" y="316191"/>
                  <a:pt x="4267200" y="292049"/>
                </a:cubicBezTo>
                <a:lnTo>
                  <a:pt x="4267200" y="123736"/>
                </a:lnTo>
                <a:cubicBezTo>
                  <a:pt x="4267200" y="55397"/>
                  <a:pt x="4211802" y="0"/>
                  <a:pt x="4143463" y="0"/>
                </a:cubicBezTo>
                <a:lnTo>
                  <a:pt x="123736" y="0"/>
                </a:lnTo>
                <a:cubicBezTo>
                  <a:pt x="55397" y="0"/>
                  <a:pt x="0" y="55397"/>
                  <a:pt x="0" y="123736"/>
                </a:cubicBezTo>
                <a:lnTo>
                  <a:pt x="0" y="292061"/>
                </a:lnTo>
                <a:cubicBezTo>
                  <a:pt x="0" y="316191"/>
                  <a:pt x="12725" y="338797"/>
                  <a:pt x="33832" y="350469"/>
                </a:cubicBezTo>
                <a:cubicBezTo>
                  <a:pt x="89268" y="381126"/>
                  <a:pt x="126809" y="440181"/>
                  <a:pt x="126809" y="508000"/>
                </a:cubicBezTo>
                <a:cubicBezTo>
                  <a:pt x="126809" y="575830"/>
                  <a:pt x="89281" y="634873"/>
                  <a:pt x="33845" y="665518"/>
                </a:cubicBezTo>
                <a:cubicBezTo>
                  <a:pt x="12725" y="677202"/>
                  <a:pt x="0" y="699808"/>
                  <a:pt x="0" y="723938"/>
                </a:cubicBezTo>
                <a:lnTo>
                  <a:pt x="0" y="892263"/>
                </a:lnTo>
                <a:cubicBezTo>
                  <a:pt x="0" y="960602"/>
                  <a:pt x="55397" y="1016000"/>
                  <a:pt x="123736" y="1016000"/>
                </a:cubicBezTo>
                <a:lnTo>
                  <a:pt x="4143463" y="1016000"/>
                </a:lnTo>
                <a:cubicBezTo>
                  <a:pt x="4211802" y="1016000"/>
                  <a:pt x="4267200" y="960602"/>
                  <a:pt x="4267200" y="892263"/>
                </a:cubicBezTo>
                <a:lnTo>
                  <a:pt x="4267200" y="723950"/>
                </a:lnTo>
                <a:cubicBezTo>
                  <a:pt x="4267200" y="699808"/>
                  <a:pt x="4254461" y="677202"/>
                  <a:pt x="4233341" y="665518"/>
                </a:cubicBezTo>
                <a:cubicBezTo>
                  <a:pt x="4177919" y="634873"/>
                  <a:pt x="4140377" y="575830"/>
                  <a:pt x="4140377" y="5080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6" name="Top part 01"/>
          <p:cNvSpPr/>
          <p:nvPr/>
        </p:nvSpPr>
        <p:spPr>
          <a:xfrm>
            <a:off x="1789228" y="1480611"/>
            <a:ext cx="3513671" cy="1440000"/>
          </a:xfrm>
          <a:custGeom>
            <a:avLst/>
            <a:gdLst/>
            <a:ahLst/>
            <a:cxnLst/>
            <a:rect l="0" t="0" r="0" b="0"/>
            <a:pathLst>
              <a:path w="3513670" h="2475229">
                <a:moveTo>
                  <a:pt x="0" y="2475229"/>
                </a:moveTo>
                <a:lnTo>
                  <a:pt x="0" y="127000"/>
                </a:lnTo>
                <a:cubicBezTo>
                  <a:pt x="0" y="57150"/>
                  <a:pt x="57150" y="0"/>
                  <a:pt x="127000" y="0"/>
                </a:cubicBezTo>
                <a:lnTo>
                  <a:pt x="3175000" y="0"/>
                </a:lnTo>
                <a:cubicBezTo>
                  <a:pt x="3244850" y="0"/>
                  <a:pt x="3302000" y="57150"/>
                  <a:pt x="3302000" y="127000"/>
                </a:cubicBezTo>
                <a:lnTo>
                  <a:pt x="3302000" y="2200059"/>
                </a:lnTo>
                <a:cubicBezTo>
                  <a:pt x="3302000" y="2269909"/>
                  <a:pt x="3348824" y="2359837"/>
                  <a:pt x="3406051" y="2399893"/>
                </a:cubicBezTo>
                <a:lnTo>
                  <a:pt x="3513670" y="2475229"/>
                </a:lnTo>
              </a:path>
            </a:pathLst>
          </a:custGeom>
          <a:noFill/>
          <a:ln w="50800" cap="rnd" cmpd="sng">
            <a:solidFill>
              <a:srgbClr val="484848">
                <a:alpha val="100000"/>
              </a:srgbClr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7" name="Bottom part 01"/>
          <p:cNvSpPr/>
          <p:nvPr/>
        </p:nvSpPr>
        <p:spPr>
          <a:xfrm>
            <a:off x="1581792" y="2997177"/>
            <a:ext cx="3513671" cy="2475230"/>
          </a:xfrm>
          <a:custGeom>
            <a:avLst/>
            <a:gdLst/>
            <a:ahLst/>
            <a:cxnLst/>
            <a:rect l="0" t="0" r="0" b="0"/>
            <a:pathLst>
              <a:path w="3513670" h="2475229">
                <a:moveTo>
                  <a:pt x="3513670" y="0"/>
                </a:moveTo>
                <a:lnTo>
                  <a:pt x="3513670" y="2348229"/>
                </a:lnTo>
                <a:cubicBezTo>
                  <a:pt x="3513670" y="2418079"/>
                  <a:pt x="3456520" y="2475229"/>
                  <a:pt x="3386670" y="2475229"/>
                </a:cubicBezTo>
                <a:lnTo>
                  <a:pt x="338670" y="2475229"/>
                </a:lnTo>
                <a:cubicBezTo>
                  <a:pt x="268820" y="2475229"/>
                  <a:pt x="211670" y="2418079"/>
                  <a:pt x="211670" y="2348229"/>
                </a:cubicBezTo>
                <a:lnTo>
                  <a:pt x="211670" y="275158"/>
                </a:lnTo>
                <a:cubicBezTo>
                  <a:pt x="211670" y="205308"/>
                  <a:pt x="164845" y="115392"/>
                  <a:pt x="107632" y="75336"/>
                </a:cubicBez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484848">
                <a:alpha val="100000"/>
              </a:srgbClr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8" name="Start shape"/>
          <p:cNvSpPr/>
          <p:nvPr/>
        </p:nvSpPr>
        <p:spPr>
          <a:xfrm>
            <a:off x="-740" y="2489175"/>
            <a:ext cx="1205408" cy="1016000"/>
          </a:xfrm>
          <a:custGeom>
            <a:avLst/>
            <a:gdLst/>
            <a:ahLst/>
            <a:cxnLst/>
            <a:rect l="0" t="0" r="0" b="0"/>
            <a:pathLst>
              <a:path w="1205407" h="1016000">
                <a:moveTo>
                  <a:pt x="1205407" y="292061"/>
                </a:moveTo>
                <a:lnTo>
                  <a:pt x="1205407" y="123736"/>
                </a:lnTo>
                <a:cubicBezTo>
                  <a:pt x="1205407" y="55397"/>
                  <a:pt x="1150010" y="0"/>
                  <a:pt x="1081671" y="0"/>
                </a:cubicBezTo>
                <a:lnTo>
                  <a:pt x="0" y="0"/>
                </a:lnTo>
                <a:lnTo>
                  <a:pt x="0" y="1016000"/>
                </a:lnTo>
                <a:lnTo>
                  <a:pt x="1081671" y="1016000"/>
                </a:lnTo>
                <a:cubicBezTo>
                  <a:pt x="1150010" y="1016000"/>
                  <a:pt x="1205407" y="960602"/>
                  <a:pt x="1205407" y="892263"/>
                </a:cubicBezTo>
                <a:lnTo>
                  <a:pt x="1205407" y="723950"/>
                </a:lnTo>
                <a:cubicBezTo>
                  <a:pt x="1205407" y="699808"/>
                  <a:pt x="1192682" y="677202"/>
                  <a:pt x="1171562" y="665518"/>
                </a:cubicBezTo>
                <a:cubicBezTo>
                  <a:pt x="1116139" y="634873"/>
                  <a:pt x="1078598" y="575830"/>
                  <a:pt x="1078598" y="508000"/>
                </a:cubicBezTo>
                <a:cubicBezTo>
                  <a:pt x="1078598" y="440181"/>
                  <a:pt x="1116139" y="381126"/>
                  <a:pt x="1171562" y="350481"/>
                </a:cubicBezTo>
                <a:cubicBezTo>
                  <a:pt x="1192682" y="338797"/>
                  <a:pt x="1205407" y="316191"/>
                  <a:pt x="1205407" y="292061"/>
                </a:cubicBezTo>
                <a:close/>
              </a:path>
            </a:pathLst>
          </a:custGeom>
          <a:solidFill>
            <a:srgbClr val="E8E8E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9" name="End shape"/>
          <p:cNvSpPr/>
          <p:nvPr/>
        </p:nvSpPr>
        <p:spPr>
          <a:xfrm>
            <a:off x="23177845" y="2489175"/>
            <a:ext cx="1205420" cy="1016000"/>
          </a:xfrm>
          <a:custGeom>
            <a:avLst/>
            <a:gdLst/>
            <a:ahLst/>
            <a:cxnLst/>
            <a:rect l="0" t="0" r="0" b="0"/>
            <a:pathLst>
              <a:path w="1205420" h="1016000">
                <a:moveTo>
                  <a:pt x="0" y="292061"/>
                </a:moveTo>
                <a:lnTo>
                  <a:pt x="0" y="123736"/>
                </a:lnTo>
                <a:cubicBezTo>
                  <a:pt x="0" y="55397"/>
                  <a:pt x="55397" y="0"/>
                  <a:pt x="123748" y="0"/>
                </a:cubicBezTo>
                <a:lnTo>
                  <a:pt x="1205420" y="0"/>
                </a:lnTo>
                <a:lnTo>
                  <a:pt x="1205420" y="1016000"/>
                </a:lnTo>
                <a:lnTo>
                  <a:pt x="123748" y="1016000"/>
                </a:lnTo>
                <a:cubicBezTo>
                  <a:pt x="55397" y="1016000"/>
                  <a:pt x="0" y="960602"/>
                  <a:pt x="0" y="892263"/>
                </a:cubicBezTo>
                <a:lnTo>
                  <a:pt x="0" y="723950"/>
                </a:lnTo>
                <a:cubicBezTo>
                  <a:pt x="0" y="699808"/>
                  <a:pt x="12725" y="677202"/>
                  <a:pt x="33858" y="665518"/>
                </a:cubicBezTo>
                <a:cubicBezTo>
                  <a:pt x="89280" y="634873"/>
                  <a:pt x="126822" y="575830"/>
                  <a:pt x="126822" y="508000"/>
                </a:cubicBezTo>
                <a:cubicBezTo>
                  <a:pt x="126822" y="440181"/>
                  <a:pt x="89268" y="381126"/>
                  <a:pt x="33845" y="350481"/>
                </a:cubicBezTo>
                <a:cubicBezTo>
                  <a:pt x="12725" y="338797"/>
                  <a:pt x="0" y="316191"/>
                  <a:pt x="0" y="292061"/>
                </a:cubicBezTo>
                <a:close/>
              </a:path>
            </a:pathLst>
          </a:custGeom>
          <a:solidFill>
            <a:srgbClr val="E8E8E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70" name="Step text 01">
            <a:extLst>
              <a:ext uri="{FF2B5EF4-FFF2-40B4-BE49-F238E27FC236}">
                <a16:creationId xmlns:a16="http://schemas.microsoft.com/office/drawing/2014/main" id="{C5CA9359-27FE-1540-8643-6AE5E9262233}"/>
              </a:ext>
            </a:extLst>
          </p:cNvPr>
          <p:cNvSpPr txBox="1"/>
          <p:nvPr/>
        </p:nvSpPr>
        <p:spPr>
          <a:xfrm>
            <a:off x="2104957" y="2520123"/>
            <a:ext cx="270139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ea typeface="Roboto Condensed" panose="02000000000000000000" pitchFamily="2" charset="0"/>
              </a:rPr>
              <a:t>Fase de Imersão</a:t>
            </a:r>
            <a:endParaRPr lang="ru-RU" sz="2800" dirty="0">
              <a:solidFill>
                <a:schemeClr val="bg1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71" name="Colorful part 02"/>
          <p:cNvSpPr/>
          <p:nvPr/>
        </p:nvSpPr>
        <p:spPr>
          <a:xfrm>
            <a:off x="5684267" y="2489177"/>
            <a:ext cx="4267200" cy="1016000"/>
          </a:xfrm>
          <a:custGeom>
            <a:avLst/>
            <a:gdLst/>
            <a:ahLst/>
            <a:cxnLst/>
            <a:rect l="0" t="0" r="0" b="0"/>
            <a:pathLst>
              <a:path w="4267200" h="1016000">
                <a:moveTo>
                  <a:pt x="4140377" y="508000"/>
                </a:moveTo>
                <a:cubicBezTo>
                  <a:pt x="4140377" y="440181"/>
                  <a:pt x="4177919" y="381126"/>
                  <a:pt x="4233354" y="350469"/>
                </a:cubicBezTo>
                <a:cubicBezTo>
                  <a:pt x="4254474" y="338797"/>
                  <a:pt x="4267200" y="316191"/>
                  <a:pt x="4267200" y="292049"/>
                </a:cubicBezTo>
                <a:lnTo>
                  <a:pt x="4267200" y="123736"/>
                </a:lnTo>
                <a:cubicBezTo>
                  <a:pt x="4267200" y="55397"/>
                  <a:pt x="4211802" y="0"/>
                  <a:pt x="4143463" y="0"/>
                </a:cubicBezTo>
                <a:lnTo>
                  <a:pt x="123736" y="0"/>
                </a:lnTo>
                <a:cubicBezTo>
                  <a:pt x="55397" y="0"/>
                  <a:pt x="0" y="55397"/>
                  <a:pt x="0" y="123736"/>
                </a:cubicBezTo>
                <a:lnTo>
                  <a:pt x="0" y="292061"/>
                </a:lnTo>
                <a:cubicBezTo>
                  <a:pt x="0" y="316191"/>
                  <a:pt x="12725" y="338797"/>
                  <a:pt x="33832" y="350469"/>
                </a:cubicBezTo>
                <a:cubicBezTo>
                  <a:pt x="89268" y="381126"/>
                  <a:pt x="126809" y="440181"/>
                  <a:pt x="126809" y="508000"/>
                </a:cubicBezTo>
                <a:cubicBezTo>
                  <a:pt x="126809" y="575830"/>
                  <a:pt x="89281" y="634873"/>
                  <a:pt x="33845" y="665518"/>
                </a:cubicBezTo>
                <a:cubicBezTo>
                  <a:pt x="12725" y="677202"/>
                  <a:pt x="0" y="699808"/>
                  <a:pt x="0" y="723938"/>
                </a:cubicBezTo>
                <a:lnTo>
                  <a:pt x="0" y="892263"/>
                </a:lnTo>
                <a:cubicBezTo>
                  <a:pt x="0" y="960602"/>
                  <a:pt x="55397" y="1016000"/>
                  <a:pt x="123736" y="1016000"/>
                </a:cubicBezTo>
                <a:lnTo>
                  <a:pt x="4143463" y="1016000"/>
                </a:lnTo>
                <a:cubicBezTo>
                  <a:pt x="4211802" y="1016000"/>
                  <a:pt x="4267200" y="960602"/>
                  <a:pt x="4267200" y="892263"/>
                </a:cubicBezTo>
                <a:lnTo>
                  <a:pt x="4267200" y="723950"/>
                </a:lnTo>
                <a:cubicBezTo>
                  <a:pt x="4267200" y="699808"/>
                  <a:pt x="4254461" y="677202"/>
                  <a:pt x="4233341" y="665518"/>
                </a:cubicBezTo>
                <a:cubicBezTo>
                  <a:pt x="4177919" y="634873"/>
                  <a:pt x="4140377" y="575830"/>
                  <a:pt x="4140377" y="508000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72" name="Bottom part 02"/>
          <p:cNvSpPr/>
          <p:nvPr/>
        </p:nvSpPr>
        <p:spPr>
          <a:xfrm>
            <a:off x="5955193" y="2997177"/>
            <a:ext cx="3513671" cy="2475230"/>
          </a:xfrm>
          <a:custGeom>
            <a:avLst/>
            <a:gdLst/>
            <a:ahLst/>
            <a:cxnLst/>
            <a:rect l="0" t="0" r="0" b="0"/>
            <a:pathLst>
              <a:path w="3513670" h="2475229">
                <a:moveTo>
                  <a:pt x="3513670" y="0"/>
                </a:moveTo>
                <a:lnTo>
                  <a:pt x="3513670" y="2348229"/>
                </a:lnTo>
                <a:cubicBezTo>
                  <a:pt x="3513670" y="2418079"/>
                  <a:pt x="3456520" y="2475229"/>
                  <a:pt x="3386670" y="2475229"/>
                </a:cubicBezTo>
                <a:lnTo>
                  <a:pt x="338670" y="2475229"/>
                </a:lnTo>
                <a:cubicBezTo>
                  <a:pt x="268820" y="2475229"/>
                  <a:pt x="211670" y="2418079"/>
                  <a:pt x="211670" y="2348229"/>
                </a:cubicBezTo>
                <a:lnTo>
                  <a:pt x="211670" y="275158"/>
                </a:lnTo>
                <a:cubicBezTo>
                  <a:pt x="211670" y="205308"/>
                  <a:pt x="164845" y="115392"/>
                  <a:pt x="107632" y="75336"/>
                </a:cubicBez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484848">
                <a:alpha val="100000"/>
              </a:srgbClr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73" name="Step text 02">
            <a:extLst>
              <a:ext uri="{FF2B5EF4-FFF2-40B4-BE49-F238E27FC236}">
                <a16:creationId xmlns:a16="http://schemas.microsoft.com/office/drawing/2014/main" id="{C5CA9359-27FE-1540-8643-6AE5E9262233}"/>
              </a:ext>
            </a:extLst>
          </p:cNvPr>
          <p:cNvSpPr txBox="1"/>
          <p:nvPr/>
        </p:nvSpPr>
        <p:spPr>
          <a:xfrm>
            <a:off x="6229974" y="2529381"/>
            <a:ext cx="318881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ea typeface="Roboto Condensed" panose="02000000000000000000" pitchFamily="2" charset="0"/>
              </a:rPr>
              <a:t>Levantamento de Requisitos</a:t>
            </a:r>
            <a:endParaRPr lang="ru-RU" sz="2800" dirty="0">
              <a:solidFill>
                <a:schemeClr val="bg1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74" name="Colorful part 03"/>
          <p:cNvSpPr/>
          <p:nvPr/>
        </p:nvSpPr>
        <p:spPr>
          <a:xfrm>
            <a:off x="10057662" y="2489177"/>
            <a:ext cx="4267200" cy="1016000"/>
          </a:xfrm>
          <a:custGeom>
            <a:avLst/>
            <a:gdLst/>
            <a:ahLst/>
            <a:cxnLst/>
            <a:rect l="0" t="0" r="0" b="0"/>
            <a:pathLst>
              <a:path w="4267200" h="1016000">
                <a:moveTo>
                  <a:pt x="4140377" y="508000"/>
                </a:moveTo>
                <a:cubicBezTo>
                  <a:pt x="4140377" y="440181"/>
                  <a:pt x="4177919" y="381126"/>
                  <a:pt x="4233354" y="350469"/>
                </a:cubicBezTo>
                <a:cubicBezTo>
                  <a:pt x="4254474" y="338797"/>
                  <a:pt x="4267200" y="316191"/>
                  <a:pt x="4267200" y="292049"/>
                </a:cubicBezTo>
                <a:lnTo>
                  <a:pt x="4267200" y="123736"/>
                </a:lnTo>
                <a:cubicBezTo>
                  <a:pt x="4267200" y="55397"/>
                  <a:pt x="4211802" y="0"/>
                  <a:pt x="4143463" y="0"/>
                </a:cubicBezTo>
                <a:lnTo>
                  <a:pt x="123736" y="0"/>
                </a:lnTo>
                <a:cubicBezTo>
                  <a:pt x="55397" y="0"/>
                  <a:pt x="0" y="55397"/>
                  <a:pt x="0" y="123736"/>
                </a:cubicBezTo>
                <a:lnTo>
                  <a:pt x="0" y="292061"/>
                </a:lnTo>
                <a:cubicBezTo>
                  <a:pt x="0" y="316191"/>
                  <a:pt x="12725" y="338797"/>
                  <a:pt x="33832" y="350469"/>
                </a:cubicBezTo>
                <a:cubicBezTo>
                  <a:pt x="89268" y="381126"/>
                  <a:pt x="126809" y="440181"/>
                  <a:pt x="126809" y="508000"/>
                </a:cubicBezTo>
                <a:cubicBezTo>
                  <a:pt x="126809" y="575830"/>
                  <a:pt x="89281" y="634873"/>
                  <a:pt x="33845" y="665518"/>
                </a:cubicBezTo>
                <a:cubicBezTo>
                  <a:pt x="12725" y="677202"/>
                  <a:pt x="0" y="699808"/>
                  <a:pt x="0" y="723938"/>
                </a:cubicBezTo>
                <a:lnTo>
                  <a:pt x="0" y="892263"/>
                </a:lnTo>
                <a:cubicBezTo>
                  <a:pt x="0" y="960602"/>
                  <a:pt x="55397" y="1016000"/>
                  <a:pt x="123736" y="1016000"/>
                </a:cubicBezTo>
                <a:lnTo>
                  <a:pt x="4143463" y="1016000"/>
                </a:lnTo>
                <a:cubicBezTo>
                  <a:pt x="4211802" y="1016000"/>
                  <a:pt x="4267200" y="960602"/>
                  <a:pt x="4267200" y="892263"/>
                </a:cubicBezTo>
                <a:lnTo>
                  <a:pt x="4267200" y="723950"/>
                </a:lnTo>
                <a:cubicBezTo>
                  <a:pt x="4267200" y="699808"/>
                  <a:pt x="4254461" y="677202"/>
                  <a:pt x="4233341" y="665518"/>
                </a:cubicBezTo>
                <a:cubicBezTo>
                  <a:pt x="4177919" y="634873"/>
                  <a:pt x="4140377" y="575830"/>
                  <a:pt x="4140377" y="5080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75" name="Bottom part 03"/>
          <p:cNvSpPr/>
          <p:nvPr/>
        </p:nvSpPr>
        <p:spPr>
          <a:xfrm>
            <a:off x="10328588" y="2997177"/>
            <a:ext cx="3513671" cy="2475230"/>
          </a:xfrm>
          <a:custGeom>
            <a:avLst/>
            <a:gdLst/>
            <a:ahLst/>
            <a:cxnLst/>
            <a:rect l="0" t="0" r="0" b="0"/>
            <a:pathLst>
              <a:path w="3513670" h="2475229">
                <a:moveTo>
                  <a:pt x="3513670" y="0"/>
                </a:moveTo>
                <a:lnTo>
                  <a:pt x="3513670" y="2348229"/>
                </a:lnTo>
                <a:cubicBezTo>
                  <a:pt x="3513670" y="2418079"/>
                  <a:pt x="3456520" y="2475229"/>
                  <a:pt x="3386670" y="2475229"/>
                </a:cubicBezTo>
                <a:lnTo>
                  <a:pt x="338670" y="2475229"/>
                </a:lnTo>
                <a:cubicBezTo>
                  <a:pt x="268820" y="2475229"/>
                  <a:pt x="211670" y="2418079"/>
                  <a:pt x="211670" y="2348229"/>
                </a:cubicBezTo>
                <a:lnTo>
                  <a:pt x="211670" y="275158"/>
                </a:lnTo>
                <a:cubicBezTo>
                  <a:pt x="211670" y="205308"/>
                  <a:pt x="164845" y="115392"/>
                  <a:pt x="107632" y="75336"/>
                </a:cubicBez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484848">
                <a:alpha val="100000"/>
              </a:srgbClr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76" name="Step text 03">
            <a:extLst>
              <a:ext uri="{FF2B5EF4-FFF2-40B4-BE49-F238E27FC236}">
                <a16:creationId xmlns:a16="http://schemas.microsoft.com/office/drawing/2014/main" id="{C5CA9359-27FE-1540-8643-6AE5E9262233}"/>
              </a:ext>
            </a:extLst>
          </p:cNvPr>
          <p:cNvSpPr txBox="1"/>
          <p:nvPr/>
        </p:nvSpPr>
        <p:spPr>
          <a:xfrm>
            <a:off x="10624773" y="2536556"/>
            <a:ext cx="327057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ea typeface="Roboto Condensed" panose="02000000000000000000" pitchFamily="2" charset="0"/>
              </a:rPr>
              <a:t>Elaboração de Orçamento</a:t>
            </a:r>
            <a:endParaRPr lang="ru-RU" sz="2800" dirty="0">
              <a:solidFill>
                <a:schemeClr val="bg1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77" name="Colorful part 03"/>
          <p:cNvSpPr/>
          <p:nvPr/>
        </p:nvSpPr>
        <p:spPr>
          <a:xfrm>
            <a:off x="14431056" y="2489177"/>
            <a:ext cx="4267200" cy="1016000"/>
          </a:xfrm>
          <a:custGeom>
            <a:avLst/>
            <a:gdLst/>
            <a:ahLst/>
            <a:cxnLst/>
            <a:rect l="0" t="0" r="0" b="0"/>
            <a:pathLst>
              <a:path w="4267200" h="1016000">
                <a:moveTo>
                  <a:pt x="4140377" y="508000"/>
                </a:moveTo>
                <a:cubicBezTo>
                  <a:pt x="4140377" y="440181"/>
                  <a:pt x="4177919" y="381126"/>
                  <a:pt x="4233354" y="350469"/>
                </a:cubicBezTo>
                <a:cubicBezTo>
                  <a:pt x="4254474" y="338797"/>
                  <a:pt x="4267200" y="316191"/>
                  <a:pt x="4267200" y="292049"/>
                </a:cubicBezTo>
                <a:lnTo>
                  <a:pt x="4267200" y="123736"/>
                </a:lnTo>
                <a:cubicBezTo>
                  <a:pt x="4267200" y="55397"/>
                  <a:pt x="4211802" y="0"/>
                  <a:pt x="4143463" y="0"/>
                </a:cubicBezTo>
                <a:lnTo>
                  <a:pt x="123736" y="0"/>
                </a:lnTo>
                <a:cubicBezTo>
                  <a:pt x="55397" y="0"/>
                  <a:pt x="0" y="55397"/>
                  <a:pt x="0" y="123736"/>
                </a:cubicBezTo>
                <a:lnTo>
                  <a:pt x="0" y="292061"/>
                </a:lnTo>
                <a:cubicBezTo>
                  <a:pt x="0" y="316191"/>
                  <a:pt x="12725" y="338797"/>
                  <a:pt x="33832" y="350469"/>
                </a:cubicBezTo>
                <a:cubicBezTo>
                  <a:pt x="89268" y="381126"/>
                  <a:pt x="126809" y="440181"/>
                  <a:pt x="126809" y="508000"/>
                </a:cubicBezTo>
                <a:cubicBezTo>
                  <a:pt x="126809" y="575830"/>
                  <a:pt x="89281" y="634873"/>
                  <a:pt x="33845" y="665518"/>
                </a:cubicBezTo>
                <a:cubicBezTo>
                  <a:pt x="12725" y="677202"/>
                  <a:pt x="0" y="699808"/>
                  <a:pt x="0" y="723938"/>
                </a:cubicBezTo>
                <a:lnTo>
                  <a:pt x="0" y="892263"/>
                </a:lnTo>
                <a:cubicBezTo>
                  <a:pt x="0" y="960602"/>
                  <a:pt x="55397" y="1016000"/>
                  <a:pt x="123736" y="1016000"/>
                </a:cubicBezTo>
                <a:lnTo>
                  <a:pt x="4143463" y="1016000"/>
                </a:lnTo>
                <a:cubicBezTo>
                  <a:pt x="4211802" y="1016000"/>
                  <a:pt x="4267200" y="960602"/>
                  <a:pt x="4267200" y="892263"/>
                </a:cubicBezTo>
                <a:lnTo>
                  <a:pt x="4267200" y="723950"/>
                </a:lnTo>
                <a:cubicBezTo>
                  <a:pt x="4267200" y="699808"/>
                  <a:pt x="4254461" y="677202"/>
                  <a:pt x="4233341" y="665518"/>
                </a:cubicBezTo>
                <a:cubicBezTo>
                  <a:pt x="4177919" y="634873"/>
                  <a:pt x="4140377" y="575830"/>
                  <a:pt x="4140377" y="508000"/>
                </a:cubicBezTo>
                <a:close/>
              </a:path>
            </a:pathLst>
          </a:custGeom>
          <a:solidFill>
            <a:schemeClr val="accent2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78" name="Bottom part 04"/>
          <p:cNvSpPr/>
          <p:nvPr/>
        </p:nvSpPr>
        <p:spPr>
          <a:xfrm>
            <a:off x="14701982" y="2997177"/>
            <a:ext cx="3513671" cy="2475230"/>
          </a:xfrm>
          <a:custGeom>
            <a:avLst/>
            <a:gdLst/>
            <a:ahLst/>
            <a:cxnLst/>
            <a:rect l="0" t="0" r="0" b="0"/>
            <a:pathLst>
              <a:path w="3513670" h="2475229">
                <a:moveTo>
                  <a:pt x="3513670" y="0"/>
                </a:moveTo>
                <a:lnTo>
                  <a:pt x="3513670" y="2348229"/>
                </a:lnTo>
                <a:cubicBezTo>
                  <a:pt x="3513670" y="2418079"/>
                  <a:pt x="3456520" y="2475229"/>
                  <a:pt x="3386670" y="2475229"/>
                </a:cubicBezTo>
                <a:lnTo>
                  <a:pt x="338670" y="2475229"/>
                </a:lnTo>
                <a:cubicBezTo>
                  <a:pt x="268820" y="2475229"/>
                  <a:pt x="211670" y="2418079"/>
                  <a:pt x="211670" y="2348229"/>
                </a:cubicBezTo>
                <a:lnTo>
                  <a:pt x="211670" y="275158"/>
                </a:lnTo>
                <a:cubicBezTo>
                  <a:pt x="211670" y="205308"/>
                  <a:pt x="164845" y="115392"/>
                  <a:pt x="107632" y="75336"/>
                </a:cubicBez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484848">
                <a:alpha val="100000"/>
              </a:srgbClr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79" name="Step text 04">
            <a:extLst>
              <a:ext uri="{FF2B5EF4-FFF2-40B4-BE49-F238E27FC236}">
                <a16:creationId xmlns:a16="http://schemas.microsoft.com/office/drawing/2014/main" id="{C5CA9359-27FE-1540-8643-6AE5E9262233}"/>
              </a:ext>
            </a:extLst>
          </p:cNvPr>
          <p:cNvSpPr txBox="1"/>
          <p:nvPr/>
        </p:nvSpPr>
        <p:spPr>
          <a:xfrm>
            <a:off x="15086343" y="2510248"/>
            <a:ext cx="295662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ea typeface="Roboto Condensed" panose="02000000000000000000" pitchFamily="2" charset="0"/>
              </a:rPr>
              <a:t>Elaboração de OS</a:t>
            </a:r>
            <a:endParaRPr lang="ru-RU" sz="2800" dirty="0">
              <a:solidFill>
                <a:schemeClr val="bg1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80" name="Colorful part 05"/>
          <p:cNvSpPr/>
          <p:nvPr/>
        </p:nvSpPr>
        <p:spPr>
          <a:xfrm>
            <a:off x="18804458" y="2489177"/>
            <a:ext cx="4267200" cy="1016000"/>
          </a:xfrm>
          <a:custGeom>
            <a:avLst/>
            <a:gdLst/>
            <a:ahLst/>
            <a:cxnLst/>
            <a:rect l="0" t="0" r="0" b="0"/>
            <a:pathLst>
              <a:path w="4267200" h="1016000">
                <a:moveTo>
                  <a:pt x="4140377" y="508000"/>
                </a:moveTo>
                <a:cubicBezTo>
                  <a:pt x="4140377" y="440181"/>
                  <a:pt x="4177919" y="381126"/>
                  <a:pt x="4233354" y="350469"/>
                </a:cubicBezTo>
                <a:cubicBezTo>
                  <a:pt x="4254474" y="338797"/>
                  <a:pt x="4267200" y="316191"/>
                  <a:pt x="4267200" y="292049"/>
                </a:cubicBezTo>
                <a:lnTo>
                  <a:pt x="4267200" y="123736"/>
                </a:lnTo>
                <a:cubicBezTo>
                  <a:pt x="4267200" y="55397"/>
                  <a:pt x="4211802" y="0"/>
                  <a:pt x="4143463" y="0"/>
                </a:cubicBezTo>
                <a:lnTo>
                  <a:pt x="123736" y="0"/>
                </a:lnTo>
                <a:cubicBezTo>
                  <a:pt x="55397" y="0"/>
                  <a:pt x="0" y="55397"/>
                  <a:pt x="0" y="123736"/>
                </a:cubicBezTo>
                <a:lnTo>
                  <a:pt x="0" y="292061"/>
                </a:lnTo>
                <a:cubicBezTo>
                  <a:pt x="0" y="316191"/>
                  <a:pt x="12725" y="338797"/>
                  <a:pt x="33832" y="350469"/>
                </a:cubicBezTo>
                <a:cubicBezTo>
                  <a:pt x="89268" y="381126"/>
                  <a:pt x="126809" y="440181"/>
                  <a:pt x="126809" y="508000"/>
                </a:cubicBezTo>
                <a:cubicBezTo>
                  <a:pt x="126809" y="575830"/>
                  <a:pt x="89281" y="634873"/>
                  <a:pt x="33845" y="665518"/>
                </a:cubicBezTo>
                <a:cubicBezTo>
                  <a:pt x="12725" y="677202"/>
                  <a:pt x="0" y="699808"/>
                  <a:pt x="0" y="723938"/>
                </a:cubicBezTo>
                <a:lnTo>
                  <a:pt x="0" y="892263"/>
                </a:lnTo>
                <a:cubicBezTo>
                  <a:pt x="0" y="960602"/>
                  <a:pt x="55397" y="1016000"/>
                  <a:pt x="123736" y="1016000"/>
                </a:cubicBezTo>
                <a:lnTo>
                  <a:pt x="4143463" y="1016000"/>
                </a:lnTo>
                <a:cubicBezTo>
                  <a:pt x="4211802" y="1016000"/>
                  <a:pt x="4267200" y="960602"/>
                  <a:pt x="4267200" y="892263"/>
                </a:cubicBezTo>
                <a:lnTo>
                  <a:pt x="4267200" y="723950"/>
                </a:lnTo>
                <a:cubicBezTo>
                  <a:pt x="4267200" y="699808"/>
                  <a:pt x="4254461" y="677202"/>
                  <a:pt x="4233341" y="665518"/>
                </a:cubicBezTo>
                <a:cubicBezTo>
                  <a:pt x="4177919" y="634873"/>
                  <a:pt x="4140377" y="575830"/>
                  <a:pt x="4140377" y="50800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81" name="Bottom part 05"/>
          <p:cNvSpPr/>
          <p:nvPr/>
        </p:nvSpPr>
        <p:spPr>
          <a:xfrm>
            <a:off x="19075384" y="2997177"/>
            <a:ext cx="3513671" cy="2475230"/>
          </a:xfrm>
          <a:custGeom>
            <a:avLst/>
            <a:gdLst/>
            <a:ahLst/>
            <a:cxnLst/>
            <a:rect l="0" t="0" r="0" b="0"/>
            <a:pathLst>
              <a:path w="3513670" h="2475229">
                <a:moveTo>
                  <a:pt x="3513670" y="0"/>
                </a:moveTo>
                <a:lnTo>
                  <a:pt x="3513670" y="2348229"/>
                </a:lnTo>
                <a:cubicBezTo>
                  <a:pt x="3513670" y="2418079"/>
                  <a:pt x="3456520" y="2475229"/>
                  <a:pt x="3386670" y="2475229"/>
                </a:cubicBezTo>
                <a:lnTo>
                  <a:pt x="338670" y="2475229"/>
                </a:lnTo>
                <a:cubicBezTo>
                  <a:pt x="268820" y="2475229"/>
                  <a:pt x="211670" y="2418079"/>
                  <a:pt x="211670" y="2348229"/>
                </a:cubicBezTo>
                <a:lnTo>
                  <a:pt x="211670" y="275158"/>
                </a:lnTo>
                <a:cubicBezTo>
                  <a:pt x="211670" y="205308"/>
                  <a:pt x="164845" y="115392"/>
                  <a:pt x="107632" y="75336"/>
                </a:cubicBez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484848">
                <a:alpha val="100000"/>
              </a:srgbClr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82" name="Step text 05">
            <a:extLst>
              <a:ext uri="{FF2B5EF4-FFF2-40B4-BE49-F238E27FC236}">
                <a16:creationId xmlns:a16="http://schemas.microsoft.com/office/drawing/2014/main" id="{C5CA9359-27FE-1540-8643-6AE5E9262233}"/>
              </a:ext>
            </a:extLst>
          </p:cNvPr>
          <p:cNvSpPr txBox="1"/>
          <p:nvPr/>
        </p:nvSpPr>
        <p:spPr>
          <a:xfrm>
            <a:off x="19306105" y="2744825"/>
            <a:ext cx="32821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Roboto Condensed" panose="02000000000000000000" pitchFamily="2" charset="0"/>
              </a:rPr>
              <a:t>Desenvolvimento</a:t>
            </a:r>
            <a:endParaRPr lang="ru-RU" sz="2800" dirty="0">
              <a:solidFill>
                <a:schemeClr val="bg1"/>
              </a:solidFill>
              <a:latin typeface="+mj-lt"/>
              <a:ea typeface="Roboto Condensed" panose="02000000000000000000" pitchFamily="2" charset="0"/>
            </a:endParaRPr>
          </a:p>
        </p:txBody>
      </p:sp>
      <p:cxnSp>
        <p:nvCxnSpPr>
          <p:cNvPr id="183" name="Conector reto 182">
            <a:extLst>
              <a:ext uri="{FF2B5EF4-FFF2-40B4-BE49-F238E27FC236}">
                <a16:creationId xmlns:a16="http://schemas.microsoft.com/office/drawing/2014/main" id="{0BC7C267-50EC-6561-2D17-D63FDF5FCD8B}"/>
              </a:ext>
            </a:extLst>
          </p:cNvPr>
          <p:cNvCxnSpPr/>
          <p:nvPr/>
        </p:nvCxnSpPr>
        <p:spPr>
          <a:xfrm>
            <a:off x="3454400" y="3880673"/>
            <a:ext cx="0" cy="1080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67">
            <a:extLst>
              <a:ext uri="{FF2B5EF4-FFF2-40B4-BE49-F238E27FC236}">
                <a16:creationId xmlns:a16="http://schemas.microsoft.com/office/drawing/2014/main" id="{222E17E5-913D-F646-C280-40EBFA0E9BAD}"/>
              </a:ext>
            </a:extLst>
          </p:cNvPr>
          <p:cNvSpPr txBox="1"/>
          <p:nvPr/>
        </p:nvSpPr>
        <p:spPr>
          <a:xfrm>
            <a:off x="1830736" y="3834682"/>
            <a:ext cx="15848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  <a:ea typeface="Roboto Condensed" panose="02000000000000000000" pitchFamily="2" charset="0"/>
              </a:rPr>
              <a:t>SIM</a:t>
            </a:r>
            <a:endParaRPr lang="ru-RU" sz="2000" dirty="0"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85" name="TextBox 67">
            <a:extLst>
              <a:ext uri="{FF2B5EF4-FFF2-40B4-BE49-F238E27FC236}">
                <a16:creationId xmlns:a16="http://schemas.microsoft.com/office/drawing/2014/main" id="{C2F59865-7E61-6E43-EE91-8C95CF94597C}"/>
              </a:ext>
            </a:extLst>
          </p:cNvPr>
          <p:cNvSpPr txBox="1"/>
          <p:nvPr/>
        </p:nvSpPr>
        <p:spPr>
          <a:xfrm>
            <a:off x="3493238" y="3838785"/>
            <a:ext cx="158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  <a:ea typeface="Roboto Condensed" panose="02000000000000000000" pitchFamily="2" charset="0"/>
              </a:rPr>
              <a:t>NÃO</a:t>
            </a:r>
            <a:endParaRPr lang="ru-RU" sz="2000" dirty="0"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86" name="Top part 01">
            <a:extLst>
              <a:ext uri="{FF2B5EF4-FFF2-40B4-BE49-F238E27FC236}">
                <a16:creationId xmlns:a16="http://schemas.microsoft.com/office/drawing/2014/main" id="{D9CAAFA8-7704-A224-FE58-C1E5807C5AB9}"/>
              </a:ext>
            </a:extLst>
          </p:cNvPr>
          <p:cNvSpPr/>
          <p:nvPr/>
        </p:nvSpPr>
        <p:spPr>
          <a:xfrm>
            <a:off x="6123616" y="1486760"/>
            <a:ext cx="3513671" cy="1440000"/>
          </a:xfrm>
          <a:custGeom>
            <a:avLst/>
            <a:gdLst/>
            <a:ahLst/>
            <a:cxnLst/>
            <a:rect l="0" t="0" r="0" b="0"/>
            <a:pathLst>
              <a:path w="3513670" h="2475229">
                <a:moveTo>
                  <a:pt x="0" y="2475229"/>
                </a:moveTo>
                <a:lnTo>
                  <a:pt x="0" y="127000"/>
                </a:lnTo>
                <a:cubicBezTo>
                  <a:pt x="0" y="57150"/>
                  <a:pt x="57150" y="0"/>
                  <a:pt x="127000" y="0"/>
                </a:cubicBezTo>
                <a:lnTo>
                  <a:pt x="3175000" y="0"/>
                </a:lnTo>
                <a:cubicBezTo>
                  <a:pt x="3244850" y="0"/>
                  <a:pt x="3302000" y="57150"/>
                  <a:pt x="3302000" y="127000"/>
                </a:cubicBezTo>
                <a:lnTo>
                  <a:pt x="3302000" y="2200059"/>
                </a:lnTo>
                <a:cubicBezTo>
                  <a:pt x="3302000" y="2269909"/>
                  <a:pt x="3348824" y="2359837"/>
                  <a:pt x="3406051" y="2399893"/>
                </a:cubicBezTo>
                <a:lnTo>
                  <a:pt x="3513670" y="2475229"/>
                </a:lnTo>
              </a:path>
            </a:pathLst>
          </a:custGeom>
          <a:noFill/>
          <a:ln w="50800" cap="rnd" cmpd="sng">
            <a:solidFill>
              <a:srgbClr val="484848">
                <a:alpha val="100000"/>
              </a:srgbClr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87" name="Top part 01">
            <a:extLst>
              <a:ext uri="{FF2B5EF4-FFF2-40B4-BE49-F238E27FC236}">
                <a16:creationId xmlns:a16="http://schemas.microsoft.com/office/drawing/2014/main" id="{E08AD2FE-C7D1-7AC3-4B56-022024270F84}"/>
              </a:ext>
            </a:extLst>
          </p:cNvPr>
          <p:cNvSpPr/>
          <p:nvPr/>
        </p:nvSpPr>
        <p:spPr>
          <a:xfrm>
            <a:off x="10524250" y="1474971"/>
            <a:ext cx="3513671" cy="1440000"/>
          </a:xfrm>
          <a:custGeom>
            <a:avLst/>
            <a:gdLst/>
            <a:ahLst/>
            <a:cxnLst/>
            <a:rect l="0" t="0" r="0" b="0"/>
            <a:pathLst>
              <a:path w="3513670" h="2475229">
                <a:moveTo>
                  <a:pt x="0" y="2475229"/>
                </a:moveTo>
                <a:lnTo>
                  <a:pt x="0" y="127000"/>
                </a:lnTo>
                <a:cubicBezTo>
                  <a:pt x="0" y="57150"/>
                  <a:pt x="57150" y="0"/>
                  <a:pt x="127000" y="0"/>
                </a:cubicBezTo>
                <a:lnTo>
                  <a:pt x="3175000" y="0"/>
                </a:lnTo>
                <a:cubicBezTo>
                  <a:pt x="3244850" y="0"/>
                  <a:pt x="3302000" y="57150"/>
                  <a:pt x="3302000" y="127000"/>
                </a:cubicBezTo>
                <a:lnTo>
                  <a:pt x="3302000" y="2200059"/>
                </a:lnTo>
                <a:cubicBezTo>
                  <a:pt x="3302000" y="2269909"/>
                  <a:pt x="3348824" y="2359837"/>
                  <a:pt x="3406051" y="2399893"/>
                </a:cubicBezTo>
                <a:lnTo>
                  <a:pt x="3513670" y="2475229"/>
                </a:lnTo>
              </a:path>
            </a:pathLst>
          </a:custGeom>
          <a:noFill/>
          <a:ln w="50800" cap="rnd" cmpd="sng">
            <a:solidFill>
              <a:srgbClr val="484848">
                <a:alpha val="100000"/>
              </a:srgbClr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88" name="Top part 01">
            <a:extLst>
              <a:ext uri="{FF2B5EF4-FFF2-40B4-BE49-F238E27FC236}">
                <a16:creationId xmlns:a16="http://schemas.microsoft.com/office/drawing/2014/main" id="{C17842CA-A9BA-748E-861E-F80B70D6E77A}"/>
              </a:ext>
            </a:extLst>
          </p:cNvPr>
          <p:cNvSpPr/>
          <p:nvPr/>
        </p:nvSpPr>
        <p:spPr>
          <a:xfrm>
            <a:off x="14902239" y="1474252"/>
            <a:ext cx="3513671" cy="1440000"/>
          </a:xfrm>
          <a:custGeom>
            <a:avLst/>
            <a:gdLst/>
            <a:ahLst/>
            <a:cxnLst/>
            <a:rect l="0" t="0" r="0" b="0"/>
            <a:pathLst>
              <a:path w="3513670" h="2475229">
                <a:moveTo>
                  <a:pt x="0" y="2475229"/>
                </a:moveTo>
                <a:lnTo>
                  <a:pt x="0" y="127000"/>
                </a:lnTo>
                <a:cubicBezTo>
                  <a:pt x="0" y="57150"/>
                  <a:pt x="57150" y="0"/>
                  <a:pt x="127000" y="0"/>
                </a:cubicBezTo>
                <a:lnTo>
                  <a:pt x="3175000" y="0"/>
                </a:lnTo>
                <a:cubicBezTo>
                  <a:pt x="3244850" y="0"/>
                  <a:pt x="3302000" y="57150"/>
                  <a:pt x="3302000" y="127000"/>
                </a:cubicBezTo>
                <a:lnTo>
                  <a:pt x="3302000" y="2200059"/>
                </a:lnTo>
                <a:cubicBezTo>
                  <a:pt x="3302000" y="2269909"/>
                  <a:pt x="3348824" y="2359837"/>
                  <a:pt x="3406051" y="2399893"/>
                </a:cubicBezTo>
                <a:lnTo>
                  <a:pt x="3513670" y="2475229"/>
                </a:lnTo>
              </a:path>
            </a:pathLst>
          </a:custGeom>
          <a:noFill/>
          <a:ln w="50800" cap="rnd" cmpd="sng">
            <a:solidFill>
              <a:srgbClr val="484848">
                <a:alpha val="100000"/>
              </a:srgbClr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89" name="Top part 01">
            <a:extLst>
              <a:ext uri="{FF2B5EF4-FFF2-40B4-BE49-F238E27FC236}">
                <a16:creationId xmlns:a16="http://schemas.microsoft.com/office/drawing/2014/main" id="{ADFB70AA-6189-5EF5-1A5E-9838C25CA8B6}"/>
              </a:ext>
            </a:extLst>
          </p:cNvPr>
          <p:cNvSpPr/>
          <p:nvPr/>
        </p:nvSpPr>
        <p:spPr>
          <a:xfrm>
            <a:off x="19292968" y="1486760"/>
            <a:ext cx="3513671" cy="1440000"/>
          </a:xfrm>
          <a:custGeom>
            <a:avLst/>
            <a:gdLst/>
            <a:ahLst/>
            <a:cxnLst/>
            <a:rect l="0" t="0" r="0" b="0"/>
            <a:pathLst>
              <a:path w="3513670" h="2475229">
                <a:moveTo>
                  <a:pt x="0" y="2475229"/>
                </a:moveTo>
                <a:lnTo>
                  <a:pt x="0" y="127000"/>
                </a:lnTo>
                <a:cubicBezTo>
                  <a:pt x="0" y="57150"/>
                  <a:pt x="57150" y="0"/>
                  <a:pt x="127000" y="0"/>
                </a:cubicBezTo>
                <a:lnTo>
                  <a:pt x="3175000" y="0"/>
                </a:lnTo>
                <a:cubicBezTo>
                  <a:pt x="3244850" y="0"/>
                  <a:pt x="3302000" y="57150"/>
                  <a:pt x="3302000" y="127000"/>
                </a:cubicBezTo>
                <a:lnTo>
                  <a:pt x="3302000" y="2200059"/>
                </a:lnTo>
                <a:cubicBezTo>
                  <a:pt x="3302000" y="2269909"/>
                  <a:pt x="3348824" y="2359837"/>
                  <a:pt x="3406051" y="2399893"/>
                </a:cubicBezTo>
                <a:lnTo>
                  <a:pt x="3513670" y="2475229"/>
                </a:lnTo>
              </a:path>
            </a:pathLst>
          </a:custGeom>
          <a:noFill/>
          <a:ln w="50800" cap="rnd" cmpd="sng">
            <a:solidFill>
              <a:srgbClr val="484848">
                <a:alpha val="100000"/>
              </a:srgbClr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DB36AA8C-C318-2725-50CC-9CCF1582707C}"/>
              </a:ext>
            </a:extLst>
          </p:cNvPr>
          <p:cNvCxnSpPr/>
          <p:nvPr/>
        </p:nvCxnSpPr>
        <p:spPr>
          <a:xfrm>
            <a:off x="7833322" y="3928463"/>
            <a:ext cx="0" cy="1080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67">
            <a:extLst>
              <a:ext uri="{FF2B5EF4-FFF2-40B4-BE49-F238E27FC236}">
                <a16:creationId xmlns:a16="http://schemas.microsoft.com/office/drawing/2014/main" id="{9C8D852A-89D9-7D6F-5588-8733E911D91F}"/>
              </a:ext>
            </a:extLst>
          </p:cNvPr>
          <p:cNvSpPr txBox="1"/>
          <p:nvPr/>
        </p:nvSpPr>
        <p:spPr>
          <a:xfrm>
            <a:off x="6209658" y="3882472"/>
            <a:ext cx="15848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  <a:ea typeface="Roboto Condensed" panose="02000000000000000000" pitchFamily="2" charset="0"/>
              </a:rPr>
              <a:t>SIM</a:t>
            </a:r>
            <a:endParaRPr lang="ru-RU" sz="2000" dirty="0"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92" name="TextBox 67">
            <a:extLst>
              <a:ext uri="{FF2B5EF4-FFF2-40B4-BE49-F238E27FC236}">
                <a16:creationId xmlns:a16="http://schemas.microsoft.com/office/drawing/2014/main" id="{4F4C7B7F-F9D5-63C9-D7B7-6B760AF2F84A}"/>
              </a:ext>
            </a:extLst>
          </p:cNvPr>
          <p:cNvSpPr txBox="1"/>
          <p:nvPr/>
        </p:nvSpPr>
        <p:spPr>
          <a:xfrm>
            <a:off x="7872160" y="3886575"/>
            <a:ext cx="158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  <a:ea typeface="Roboto Condensed" panose="02000000000000000000" pitchFamily="2" charset="0"/>
              </a:rPr>
              <a:t>NÃO</a:t>
            </a:r>
            <a:endParaRPr lang="ru-RU" sz="2000" dirty="0">
              <a:latin typeface="+mj-lt"/>
              <a:ea typeface="Roboto Condensed" panose="02000000000000000000" pitchFamily="2" charset="0"/>
            </a:endParaRPr>
          </a:p>
        </p:txBody>
      </p: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142FF674-E868-06E5-940F-92A2D2191BB1}"/>
              </a:ext>
            </a:extLst>
          </p:cNvPr>
          <p:cNvCxnSpPr/>
          <p:nvPr/>
        </p:nvCxnSpPr>
        <p:spPr>
          <a:xfrm>
            <a:off x="12112430" y="3922561"/>
            <a:ext cx="0" cy="1080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67">
            <a:extLst>
              <a:ext uri="{FF2B5EF4-FFF2-40B4-BE49-F238E27FC236}">
                <a16:creationId xmlns:a16="http://schemas.microsoft.com/office/drawing/2014/main" id="{AB1D20AC-6369-0344-9BB9-B1FFA67D7807}"/>
              </a:ext>
            </a:extLst>
          </p:cNvPr>
          <p:cNvSpPr txBox="1"/>
          <p:nvPr/>
        </p:nvSpPr>
        <p:spPr>
          <a:xfrm>
            <a:off x="10488766" y="3876570"/>
            <a:ext cx="15848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  <a:ea typeface="Roboto Condensed" panose="02000000000000000000" pitchFamily="2" charset="0"/>
              </a:rPr>
              <a:t>SIM</a:t>
            </a:r>
            <a:endParaRPr lang="ru-RU" sz="2000" dirty="0"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95" name="TextBox 67">
            <a:extLst>
              <a:ext uri="{FF2B5EF4-FFF2-40B4-BE49-F238E27FC236}">
                <a16:creationId xmlns:a16="http://schemas.microsoft.com/office/drawing/2014/main" id="{CD7EED86-ACD9-8126-254E-E8C0FEBDD2F3}"/>
              </a:ext>
            </a:extLst>
          </p:cNvPr>
          <p:cNvSpPr txBox="1"/>
          <p:nvPr/>
        </p:nvSpPr>
        <p:spPr>
          <a:xfrm>
            <a:off x="12151268" y="3880673"/>
            <a:ext cx="158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  <a:ea typeface="Roboto Condensed" panose="02000000000000000000" pitchFamily="2" charset="0"/>
              </a:rPr>
              <a:t>NÃO</a:t>
            </a:r>
            <a:endParaRPr lang="ru-RU" sz="2000" dirty="0">
              <a:latin typeface="+mj-lt"/>
              <a:ea typeface="Roboto Condensed" panose="02000000000000000000" pitchFamily="2" charset="0"/>
            </a:endParaRPr>
          </a:p>
        </p:txBody>
      </p:sp>
      <p:cxnSp>
        <p:nvCxnSpPr>
          <p:cNvPr id="196" name="Conector reto 195">
            <a:extLst>
              <a:ext uri="{FF2B5EF4-FFF2-40B4-BE49-F238E27FC236}">
                <a16:creationId xmlns:a16="http://schemas.microsoft.com/office/drawing/2014/main" id="{6A87AA01-31DF-24F5-5386-54ACEE14A0DE}"/>
              </a:ext>
            </a:extLst>
          </p:cNvPr>
          <p:cNvCxnSpPr/>
          <p:nvPr/>
        </p:nvCxnSpPr>
        <p:spPr>
          <a:xfrm>
            <a:off x="16513477" y="3928463"/>
            <a:ext cx="0" cy="1080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67">
            <a:extLst>
              <a:ext uri="{FF2B5EF4-FFF2-40B4-BE49-F238E27FC236}">
                <a16:creationId xmlns:a16="http://schemas.microsoft.com/office/drawing/2014/main" id="{1501DA33-F8A9-0E20-07DD-873BC3338A15}"/>
              </a:ext>
            </a:extLst>
          </p:cNvPr>
          <p:cNvSpPr txBox="1"/>
          <p:nvPr/>
        </p:nvSpPr>
        <p:spPr>
          <a:xfrm>
            <a:off x="14889813" y="3882472"/>
            <a:ext cx="15848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  <a:ea typeface="Roboto Condensed" panose="02000000000000000000" pitchFamily="2" charset="0"/>
              </a:rPr>
              <a:t>SIM</a:t>
            </a:r>
            <a:endParaRPr lang="ru-RU" sz="2000" dirty="0"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98" name="TextBox 67">
            <a:extLst>
              <a:ext uri="{FF2B5EF4-FFF2-40B4-BE49-F238E27FC236}">
                <a16:creationId xmlns:a16="http://schemas.microsoft.com/office/drawing/2014/main" id="{51A0473A-BAE5-77D8-CE10-DBE242A85CEA}"/>
              </a:ext>
            </a:extLst>
          </p:cNvPr>
          <p:cNvSpPr txBox="1"/>
          <p:nvPr/>
        </p:nvSpPr>
        <p:spPr>
          <a:xfrm>
            <a:off x="16552315" y="3886575"/>
            <a:ext cx="158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  <a:ea typeface="Roboto Condensed" panose="02000000000000000000" pitchFamily="2" charset="0"/>
              </a:rPr>
              <a:t>NÃO</a:t>
            </a:r>
            <a:endParaRPr lang="ru-RU" sz="2000" dirty="0">
              <a:latin typeface="+mj-lt"/>
              <a:ea typeface="Roboto Condensed" panose="02000000000000000000" pitchFamily="2" charset="0"/>
            </a:endParaRPr>
          </a:p>
        </p:txBody>
      </p:sp>
      <p:cxnSp>
        <p:nvCxnSpPr>
          <p:cNvPr id="199" name="Conector reto 198">
            <a:extLst>
              <a:ext uri="{FF2B5EF4-FFF2-40B4-BE49-F238E27FC236}">
                <a16:creationId xmlns:a16="http://schemas.microsoft.com/office/drawing/2014/main" id="{09EBAE7A-BF72-0AB1-74FB-798B72A17D47}"/>
              </a:ext>
            </a:extLst>
          </p:cNvPr>
          <p:cNvCxnSpPr/>
          <p:nvPr/>
        </p:nvCxnSpPr>
        <p:spPr>
          <a:xfrm>
            <a:off x="20890762" y="3973207"/>
            <a:ext cx="0" cy="1080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67">
            <a:extLst>
              <a:ext uri="{FF2B5EF4-FFF2-40B4-BE49-F238E27FC236}">
                <a16:creationId xmlns:a16="http://schemas.microsoft.com/office/drawing/2014/main" id="{DD5DD11E-7EB0-A518-D368-5FC167138221}"/>
              </a:ext>
            </a:extLst>
          </p:cNvPr>
          <p:cNvSpPr txBox="1"/>
          <p:nvPr/>
        </p:nvSpPr>
        <p:spPr>
          <a:xfrm>
            <a:off x="19267098" y="3927216"/>
            <a:ext cx="15848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  <a:ea typeface="Roboto Condensed" panose="02000000000000000000" pitchFamily="2" charset="0"/>
              </a:rPr>
              <a:t>SIM</a:t>
            </a:r>
            <a:endParaRPr lang="ru-RU" sz="2000" dirty="0"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201" name="TextBox 67">
            <a:extLst>
              <a:ext uri="{FF2B5EF4-FFF2-40B4-BE49-F238E27FC236}">
                <a16:creationId xmlns:a16="http://schemas.microsoft.com/office/drawing/2014/main" id="{014855B7-FB0B-142C-2DA8-AB7ABB648604}"/>
              </a:ext>
            </a:extLst>
          </p:cNvPr>
          <p:cNvSpPr txBox="1"/>
          <p:nvPr/>
        </p:nvSpPr>
        <p:spPr>
          <a:xfrm>
            <a:off x="20929600" y="3931319"/>
            <a:ext cx="158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  <a:ea typeface="Roboto Condensed" panose="02000000000000000000" pitchFamily="2" charset="0"/>
              </a:rPr>
              <a:t>NÃO</a:t>
            </a:r>
            <a:endParaRPr lang="ru-RU" sz="2000" dirty="0"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202" name="Little circle">
            <a:extLst>
              <a:ext uri="{FF2B5EF4-FFF2-40B4-BE49-F238E27FC236}">
                <a16:creationId xmlns:a16="http://schemas.microsoft.com/office/drawing/2014/main" id="{7AAB636A-C7C1-47EA-47B3-FED1D01C777D}"/>
              </a:ext>
            </a:extLst>
          </p:cNvPr>
          <p:cNvSpPr/>
          <p:nvPr/>
        </p:nvSpPr>
        <p:spPr>
          <a:xfrm>
            <a:off x="9904753" y="7347347"/>
            <a:ext cx="201079" cy="201079"/>
          </a:xfrm>
          <a:custGeom>
            <a:avLst/>
            <a:gdLst/>
            <a:ahLst/>
            <a:cxnLst/>
            <a:rect l="0" t="0" r="0" b="0"/>
            <a:pathLst>
              <a:path w="201079" h="201079">
                <a:moveTo>
                  <a:pt x="0" y="100545"/>
                </a:moveTo>
                <a:cubicBezTo>
                  <a:pt x="0" y="45021"/>
                  <a:pt x="45021" y="0"/>
                  <a:pt x="100545" y="0"/>
                </a:cubicBezTo>
                <a:cubicBezTo>
                  <a:pt x="156070" y="0"/>
                  <a:pt x="201079" y="45021"/>
                  <a:pt x="201079" y="100545"/>
                </a:cubicBezTo>
                <a:cubicBezTo>
                  <a:pt x="201079" y="156083"/>
                  <a:pt x="156070" y="201079"/>
                  <a:pt x="100545" y="201079"/>
                </a:cubicBezTo>
                <a:cubicBezTo>
                  <a:pt x="45021" y="201079"/>
                  <a:pt x="0" y="156083"/>
                  <a:pt x="0" y="100545"/>
                </a:cubicBezTo>
                <a:close/>
              </a:path>
            </a:pathLst>
          </a:custGeom>
          <a:solidFill>
            <a:srgbClr val="444444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03" name="Little circle">
            <a:extLst>
              <a:ext uri="{FF2B5EF4-FFF2-40B4-BE49-F238E27FC236}">
                <a16:creationId xmlns:a16="http://schemas.microsoft.com/office/drawing/2014/main" id="{0F8BC1B0-9785-FB28-707F-0504FF1DCE36}"/>
              </a:ext>
            </a:extLst>
          </p:cNvPr>
          <p:cNvSpPr/>
          <p:nvPr/>
        </p:nvSpPr>
        <p:spPr>
          <a:xfrm>
            <a:off x="5531358" y="7347347"/>
            <a:ext cx="201079" cy="201079"/>
          </a:xfrm>
          <a:custGeom>
            <a:avLst/>
            <a:gdLst/>
            <a:ahLst/>
            <a:cxnLst/>
            <a:rect l="0" t="0" r="0" b="0"/>
            <a:pathLst>
              <a:path w="201079" h="201079">
                <a:moveTo>
                  <a:pt x="0" y="100545"/>
                </a:moveTo>
                <a:cubicBezTo>
                  <a:pt x="0" y="45021"/>
                  <a:pt x="45021" y="0"/>
                  <a:pt x="100545" y="0"/>
                </a:cubicBezTo>
                <a:cubicBezTo>
                  <a:pt x="156070" y="0"/>
                  <a:pt x="201079" y="45021"/>
                  <a:pt x="201079" y="100545"/>
                </a:cubicBezTo>
                <a:cubicBezTo>
                  <a:pt x="201079" y="156083"/>
                  <a:pt x="156070" y="201079"/>
                  <a:pt x="100545" y="201079"/>
                </a:cubicBezTo>
                <a:cubicBezTo>
                  <a:pt x="45021" y="201079"/>
                  <a:pt x="0" y="156083"/>
                  <a:pt x="0" y="100545"/>
                </a:cubicBezTo>
                <a:close/>
              </a:path>
            </a:pathLst>
          </a:custGeom>
          <a:solidFill>
            <a:srgbClr val="444444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04" name="Little circle">
            <a:extLst>
              <a:ext uri="{FF2B5EF4-FFF2-40B4-BE49-F238E27FC236}">
                <a16:creationId xmlns:a16="http://schemas.microsoft.com/office/drawing/2014/main" id="{238152F8-0FE2-E305-0700-7223D129B761}"/>
              </a:ext>
            </a:extLst>
          </p:cNvPr>
          <p:cNvSpPr/>
          <p:nvPr/>
        </p:nvSpPr>
        <p:spPr>
          <a:xfrm>
            <a:off x="1157969" y="7347347"/>
            <a:ext cx="201079" cy="201079"/>
          </a:xfrm>
          <a:custGeom>
            <a:avLst/>
            <a:gdLst/>
            <a:ahLst/>
            <a:cxnLst/>
            <a:rect l="0" t="0" r="0" b="0"/>
            <a:pathLst>
              <a:path w="201079" h="201079">
                <a:moveTo>
                  <a:pt x="0" y="100545"/>
                </a:moveTo>
                <a:cubicBezTo>
                  <a:pt x="0" y="45021"/>
                  <a:pt x="45008" y="0"/>
                  <a:pt x="100545" y="0"/>
                </a:cubicBezTo>
                <a:cubicBezTo>
                  <a:pt x="156070" y="0"/>
                  <a:pt x="201079" y="45021"/>
                  <a:pt x="201079" y="100545"/>
                </a:cubicBezTo>
                <a:cubicBezTo>
                  <a:pt x="201079" y="156083"/>
                  <a:pt x="156070" y="201079"/>
                  <a:pt x="100545" y="201079"/>
                </a:cubicBezTo>
                <a:cubicBezTo>
                  <a:pt x="45008" y="201079"/>
                  <a:pt x="0" y="156083"/>
                  <a:pt x="0" y="100545"/>
                </a:cubicBezTo>
                <a:close/>
              </a:path>
            </a:pathLst>
          </a:custGeom>
          <a:solidFill>
            <a:srgbClr val="444444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05" name="Little circle">
            <a:extLst>
              <a:ext uri="{FF2B5EF4-FFF2-40B4-BE49-F238E27FC236}">
                <a16:creationId xmlns:a16="http://schemas.microsoft.com/office/drawing/2014/main" id="{B34AD66A-22A2-6245-EBE0-A72BACA60A18}"/>
              </a:ext>
            </a:extLst>
          </p:cNvPr>
          <p:cNvSpPr/>
          <p:nvPr/>
        </p:nvSpPr>
        <p:spPr>
          <a:xfrm>
            <a:off x="18651562" y="7347347"/>
            <a:ext cx="201066" cy="201079"/>
          </a:xfrm>
          <a:custGeom>
            <a:avLst/>
            <a:gdLst/>
            <a:ahLst/>
            <a:cxnLst/>
            <a:rect l="0" t="0" r="0" b="0"/>
            <a:pathLst>
              <a:path w="201066" h="201079">
                <a:moveTo>
                  <a:pt x="201066" y="100545"/>
                </a:moveTo>
                <a:cubicBezTo>
                  <a:pt x="201066" y="45021"/>
                  <a:pt x="156070" y="0"/>
                  <a:pt x="100533" y="0"/>
                </a:cubicBezTo>
                <a:cubicBezTo>
                  <a:pt x="45008" y="0"/>
                  <a:pt x="0" y="45021"/>
                  <a:pt x="0" y="100545"/>
                </a:cubicBezTo>
                <a:cubicBezTo>
                  <a:pt x="0" y="156083"/>
                  <a:pt x="45008" y="201079"/>
                  <a:pt x="100533" y="201079"/>
                </a:cubicBezTo>
                <a:cubicBezTo>
                  <a:pt x="156070" y="201079"/>
                  <a:pt x="201066" y="156083"/>
                  <a:pt x="201066" y="100545"/>
                </a:cubicBezTo>
                <a:close/>
              </a:path>
            </a:pathLst>
          </a:custGeom>
          <a:solidFill>
            <a:srgbClr val="444444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06" name="Little circle">
            <a:extLst>
              <a:ext uri="{FF2B5EF4-FFF2-40B4-BE49-F238E27FC236}">
                <a16:creationId xmlns:a16="http://schemas.microsoft.com/office/drawing/2014/main" id="{4A9397F8-0F2A-DC20-DEE8-98FD9DCC0B07}"/>
              </a:ext>
            </a:extLst>
          </p:cNvPr>
          <p:cNvSpPr/>
          <p:nvPr/>
        </p:nvSpPr>
        <p:spPr>
          <a:xfrm>
            <a:off x="23024963" y="7347347"/>
            <a:ext cx="201067" cy="201079"/>
          </a:xfrm>
          <a:custGeom>
            <a:avLst/>
            <a:gdLst/>
            <a:ahLst/>
            <a:cxnLst/>
            <a:rect l="0" t="0" r="0" b="0"/>
            <a:pathLst>
              <a:path w="201066" h="201079">
                <a:moveTo>
                  <a:pt x="201066" y="100545"/>
                </a:moveTo>
                <a:cubicBezTo>
                  <a:pt x="201066" y="45021"/>
                  <a:pt x="156057" y="0"/>
                  <a:pt x="100533" y="0"/>
                </a:cubicBezTo>
                <a:cubicBezTo>
                  <a:pt x="44983" y="0"/>
                  <a:pt x="0" y="45021"/>
                  <a:pt x="0" y="100545"/>
                </a:cubicBezTo>
                <a:cubicBezTo>
                  <a:pt x="0" y="156083"/>
                  <a:pt x="44983" y="201079"/>
                  <a:pt x="100533" y="201079"/>
                </a:cubicBezTo>
                <a:cubicBezTo>
                  <a:pt x="156057" y="201079"/>
                  <a:pt x="201066" y="156083"/>
                  <a:pt x="201066" y="100545"/>
                </a:cubicBezTo>
                <a:close/>
              </a:path>
            </a:pathLst>
          </a:custGeom>
          <a:solidFill>
            <a:srgbClr val="444444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07" name="Little circle">
            <a:extLst>
              <a:ext uri="{FF2B5EF4-FFF2-40B4-BE49-F238E27FC236}">
                <a16:creationId xmlns:a16="http://schemas.microsoft.com/office/drawing/2014/main" id="{B86E5BCC-6814-148C-EAE6-4F5DBF02B595}"/>
              </a:ext>
            </a:extLst>
          </p:cNvPr>
          <p:cNvSpPr/>
          <p:nvPr/>
        </p:nvSpPr>
        <p:spPr>
          <a:xfrm>
            <a:off x="14278154" y="7347347"/>
            <a:ext cx="201079" cy="201079"/>
          </a:xfrm>
          <a:custGeom>
            <a:avLst/>
            <a:gdLst/>
            <a:ahLst/>
            <a:cxnLst/>
            <a:rect l="0" t="0" r="0" b="0"/>
            <a:pathLst>
              <a:path w="201079" h="201079">
                <a:moveTo>
                  <a:pt x="0" y="100545"/>
                </a:moveTo>
                <a:cubicBezTo>
                  <a:pt x="0" y="45021"/>
                  <a:pt x="45008" y="0"/>
                  <a:pt x="100545" y="0"/>
                </a:cubicBezTo>
                <a:cubicBezTo>
                  <a:pt x="156057" y="0"/>
                  <a:pt x="201079" y="45021"/>
                  <a:pt x="201079" y="100545"/>
                </a:cubicBezTo>
                <a:cubicBezTo>
                  <a:pt x="201079" y="156083"/>
                  <a:pt x="156057" y="201079"/>
                  <a:pt x="100545" y="201079"/>
                </a:cubicBezTo>
                <a:cubicBezTo>
                  <a:pt x="45008" y="201079"/>
                  <a:pt x="0" y="156083"/>
                  <a:pt x="0" y="100545"/>
                </a:cubicBezTo>
                <a:close/>
              </a:path>
            </a:pathLst>
          </a:custGeom>
          <a:solidFill>
            <a:srgbClr val="444444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08" name="Colorful part 01">
            <a:extLst>
              <a:ext uri="{FF2B5EF4-FFF2-40B4-BE49-F238E27FC236}">
                <a16:creationId xmlns:a16="http://schemas.microsoft.com/office/drawing/2014/main" id="{0D56DDAC-8E8C-60DF-3C2B-C4DFE2873B26}"/>
              </a:ext>
            </a:extLst>
          </p:cNvPr>
          <p:cNvSpPr/>
          <p:nvPr/>
        </p:nvSpPr>
        <p:spPr>
          <a:xfrm>
            <a:off x="1311606" y="6939893"/>
            <a:ext cx="4267200" cy="1016000"/>
          </a:xfrm>
          <a:custGeom>
            <a:avLst/>
            <a:gdLst/>
            <a:ahLst/>
            <a:cxnLst/>
            <a:rect l="0" t="0" r="0" b="0"/>
            <a:pathLst>
              <a:path w="4267200" h="1016000">
                <a:moveTo>
                  <a:pt x="4140377" y="508000"/>
                </a:moveTo>
                <a:cubicBezTo>
                  <a:pt x="4140377" y="440181"/>
                  <a:pt x="4177919" y="381126"/>
                  <a:pt x="4233354" y="350469"/>
                </a:cubicBezTo>
                <a:cubicBezTo>
                  <a:pt x="4254474" y="338797"/>
                  <a:pt x="4267200" y="316191"/>
                  <a:pt x="4267200" y="292049"/>
                </a:cubicBezTo>
                <a:lnTo>
                  <a:pt x="4267200" y="123736"/>
                </a:lnTo>
                <a:cubicBezTo>
                  <a:pt x="4267200" y="55397"/>
                  <a:pt x="4211802" y="0"/>
                  <a:pt x="4143463" y="0"/>
                </a:cubicBezTo>
                <a:lnTo>
                  <a:pt x="123736" y="0"/>
                </a:lnTo>
                <a:cubicBezTo>
                  <a:pt x="55397" y="0"/>
                  <a:pt x="0" y="55397"/>
                  <a:pt x="0" y="123736"/>
                </a:cubicBezTo>
                <a:lnTo>
                  <a:pt x="0" y="292061"/>
                </a:lnTo>
                <a:cubicBezTo>
                  <a:pt x="0" y="316191"/>
                  <a:pt x="12725" y="338797"/>
                  <a:pt x="33832" y="350469"/>
                </a:cubicBezTo>
                <a:cubicBezTo>
                  <a:pt x="89268" y="381126"/>
                  <a:pt x="126809" y="440181"/>
                  <a:pt x="126809" y="508000"/>
                </a:cubicBezTo>
                <a:cubicBezTo>
                  <a:pt x="126809" y="575830"/>
                  <a:pt x="89281" y="634873"/>
                  <a:pt x="33845" y="665518"/>
                </a:cubicBezTo>
                <a:cubicBezTo>
                  <a:pt x="12725" y="677202"/>
                  <a:pt x="0" y="699808"/>
                  <a:pt x="0" y="723938"/>
                </a:cubicBezTo>
                <a:lnTo>
                  <a:pt x="0" y="892263"/>
                </a:lnTo>
                <a:cubicBezTo>
                  <a:pt x="0" y="960602"/>
                  <a:pt x="55397" y="1016000"/>
                  <a:pt x="123736" y="1016000"/>
                </a:cubicBezTo>
                <a:lnTo>
                  <a:pt x="4143463" y="1016000"/>
                </a:lnTo>
                <a:cubicBezTo>
                  <a:pt x="4211802" y="1016000"/>
                  <a:pt x="4267200" y="960602"/>
                  <a:pt x="4267200" y="892263"/>
                </a:cubicBezTo>
                <a:lnTo>
                  <a:pt x="4267200" y="723950"/>
                </a:lnTo>
                <a:cubicBezTo>
                  <a:pt x="4267200" y="699808"/>
                  <a:pt x="4254461" y="677202"/>
                  <a:pt x="4233341" y="665518"/>
                </a:cubicBezTo>
                <a:cubicBezTo>
                  <a:pt x="4177919" y="634873"/>
                  <a:pt x="4140377" y="575830"/>
                  <a:pt x="4140377" y="508000"/>
                </a:cubicBezTo>
                <a:close/>
              </a:path>
            </a:pathLst>
          </a:custGeom>
          <a:solidFill>
            <a:schemeClr val="accent3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09" name="Top part 01">
            <a:extLst>
              <a:ext uri="{FF2B5EF4-FFF2-40B4-BE49-F238E27FC236}">
                <a16:creationId xmlns:a16="http://schemas.microsoft.com/office/drawing/2014/main" id="{886B397C-5F8F-4A70-7CFE-383756F5DAAA}"/>
              </a:ext>
            </a:extLst>
          </p:cNvPr>
          <p:cNvSpPr/>
          <p:nvPr/>
        </p:nvSpPr>
        <p:spPr>
          <a:xfrm>
            <a:off x="1789968" y="5931327"/>
            <a:ext cx="3513671" cy="1440000"/>
          </a:xfrm>
          <a:custGeom>
            <a:avLst/>
            <a:gdLst/>
            <a:ahLst/>
            <a:cxnLst/>
            <a:rect l="0" t="0" r="0" b="0"/>
            <a:pathLst>
              <a:path w="3513670" h="2475229">
                <a:moveTo>
                  <a:pt x="0" y="2475229"/>
                </a:moveTo>
                <a:lnTo>
                  <a:pt x="0" y="127000"/>
                </a:lnTo>
                <a:cubicBezTo>
                  <a:pt x="0" y="57150"/>
                  <a:pt x="57150" y="0"/>
                  <a:pt x="127000" y="0"/>
                </a:cubicBezTo>
                <a:lnTo>
                  <a:pt x="3175000" y="0"/>
                </a:lnTo>
                <a:cubicBezTo>
                  <a:pt x="3244850" y="0"/>
                  <a:pt x="3302000" y="57150"/>
                  <a:pt x="3302000" y="127000"/>
                </a:cubicBezTo>
                <a:lnTo>
                  <a:pt x="3302000" y="2200059"/>
                </a:lnTo>
                <a:cubicBezTo>
                  <a:pt x="3302000" y="2269909"/>
                  <a:pt x="3348824" y="2359837"/>
                  <a:pt x="3406051" y="2399893"/>
                </a:cubicBezTo>
                <a:lnTo>
                  <a:pt x="3513670" y="2475229"/>
                </a:lnTo>
              </a:path>
            </a:pathLst>
          </a:custGeom>
          <a:noFill/>
          <a:ln w="50800" cap="rnd" cmpd="sng">
            <a:solidFill>
              <a:srgbClr val="484848">
                <a:alpha val="100000"/>
              </a:srgbClr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0" name="Bottom part 01">
            <a:extLst>
              <a:ext uri="{FF2B5EF4-FFF2-40B4-BE49-F238E27FC236}">
                <a16:creationId xmlns:a16="http://schemas.microsoft.com/office/drawing/2014/main" id="{6E852518-10D0-AA78-BC41-2AA8EF59E254}"/>
              </a:ext>
            </a:extLst>
          </p:cNvPr>
          <p:cNvSpPr/>
          <p:nvPr/>
        </p:nvSpPr>
        <p:spPr>
          <a:xfrm>
            <a:off x="1582532" y="7447893"/>
            <a:ext cx="3513671" cy="2475230"/>
          </a:xfrm>
          <a:custGeom>
            <a:avLst/>
            <a:gdLst/>
            <a:ahLst/>
            <a:cxnLst/>
            <a:rect l="0" t="0" r="0" b="0"/>
            <a:pathLst>
              <a:path w="3513670" h="2475229">
                <a:moveTo>
                  <a:pt x="3513670" y="0"/>
                </a:moveTo>
                <a:lnTo>
                  <a:pt x="3513670" y="2348229"/>
                </a:lnTo>
                <a:cubicBezTo>
                  <a:pt x="3513670" y="2418079"/>
                  <a:pt x="3456520" y="2475229"/>
                  <a:pt x="3386670" y="2475229"/>
                </a:cubicBezTo>
                <a:lnTo>
                  <a:pt x="338670" y="2475229"/>
                </a:lnTo>
                <a:cubicBezTo>
                  <a:pt x="268820" y="2475229"/>
                  <a:pt x="211670" y="2418079"/>
                  <a:pt x="211670" y="2348229"/>
                </a:cubicBezTo>
                <a:lnTo>
                  <a:pt x="211670" y="275158"/>
                </a:lnTo>
                <a:cubicBezTo>
                  <a:pt x="211670" y="205308"/>
                  <a:pt x="164845" y="115392"/>
                  <a:pt x="107632" y="75336"/>
                </a:cubicBez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484848">
                <a:alpha val="100000"/>
              </a:srgbClr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1" name="Start shape">
            <a:extLst>
              <a:ext uri="{FF2B5EF4-FFF2-40B4-BE49-F238E27FC236}">
                <a16:creationId xmlns:a16="http://schemas.microsoft.com/office/drawing/2014/main" id="{4B2CC9C8-32C4-0A07-7016-0F38F7D59A63}"/>
              </a:ext>
            </a:extLst>
          </p:cNvPr>
          <p:cNvSpPr/>
          <p:nvPr/>
        </p:nvSpPr>
        <p:spPr>
          <a:xfrm>
            <a:off x="0" y="6939891"/>
            <a:ext cx="1205408" cy="1016000"/>
          </a:xfrm>
          <a:custGeom>
            <a:avLst/>
            <a:gdLst/>
            <a:ahLst/>
            <a:cxnLst/>
            <a:rect l="0" t="0" r="0" b="0"/>
            <a:pathLst>
              <a:path w="1205407" h="1016000">
                <a:moveTo>
                  <a:pt x="1205407" y="292061"/>
                </a:moveTo>
                <a:lnTo>
                  <a:pt x="1205407" y="123736"/>
                </a:lnTo>
                <a:cubicBezTo>
                  <a:pt x="1205407" y="55397"/>
                  <a:pt x="1150010" y="0"/>
                  <a:pt x="1081671" y="0"/>
                </a:cubicBezTo>
                <a:lnTo>
                  <a:pt x="0" y="0"/>
                </a:lnTo>
                <a:lnTo>
                  <a:pt x="0" y="1016000"/>
                </a:lnTo>
                <a:lnTo>
                  <a:pt x="1081671" y="1016000"/>
                </a:lnTo>
                <a:cubicBezTo>
                  <a:pt x="1150010" y="1016000"/>
                  <a:pt x="1205407" y="960602"/>
                  <a:pt x="1205407" y="892263"/>
                </a:cubicBezTo>
                <a:lnTo>
                  <a:pt x="1205407" y="723950"/>
                </a:lnTo>
                <a:cubicBezTo>
                  <a:pt x="1205407" y="699808"/>
                  <a:pt x="1192682" y="677202"/>
                  <a:pt x="1171562" y="665518"/>
                </a:cubicBezTo>
                <a:cubicBezTo>
                  <a:pt x="1116139" y="634873"/>
                  <a:pt x="1078598" y="575830"/>
                  <a:pt x="1078598" y="508000"/>
                </a:cubicBezTo>
                <a:cubicBezTo>
                  <a:pt x="1078598" y="440181"/>
                  <a:pt x="1116139" y="381126"/>
                  <a:pt x="1171562" y="350481"/>
                </a:cubicBezTo>
                <a:cubicBezTo>
                  <a:pt x="1192682" y="338797"/>
                  <a:pt x="1205407" y="316191"/>
                  <a:pt x="1205407" y="292061"/>
                </a:cubicBezTo>
                <a:close/>
              </a:path>
            </a:pathLst>
          </a:custGeom>
          <a:solidFill>
            <a:srgbClr val="E8E8E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2" name="End shape">
            <a:extLst>
              <a:ext uri="{FF2B5EF4-FFF2-40B4-BE49-F238E27FC236}">
                <a16:creationId xmlns:a16="http://schemas.microsoft.com/office/drawing/2014/main" id="{A9B97EC4-3541-80E9-5A96-DF363F49FE5F}"/>
              </a:ext>
            </a:extLst>
          </p:cNvPr>
          <p:cNvSpPr/>
          <p:nvPr/>
        </p:nvSpPr>
        <p:spPr>
          <a:xfrm>
            <a:off x="23178585" y="6939891"/>
            <a:ext cx="1205420" cy="1016000"/>
          </a:xfrm>
          <a:custGeom>
            <a:avLst/>
            <a:gdLst/>
            <a:ahLst/>
            <a:cxnLst/>
            <a:rect l="0" t="0" r="0" b="0"/>
            <a:pathLst>
              <a:path w="1205420" h="1016000">
                <a:moveTo>
                  <a:pt x="0" y="292061"/>
                </a:moveTo>
                <a:lnTo>
                  <a:pt x="0" y="123736"/>
                </a:lnTo>
                <a:cubicBezTo>
                  <a:pt x="0" y="55397"/>
                  <a:pt x="55397" y="0"/>
                  <a:pt x="123748" y="0"/>
                </a:cubicBezTo>
                <a:lnTo>
                  <a:pt x="1205420" y="0"/>
                </a:lnTo>
                <a:lnTo>
                  <a:pt x="1205420" y="1016000"/>
                </a:lnTo>
                <a:lnTo>
                  <a:pt x="123748" y="1016000"/>
                </a:lnTo>
                <a:cubicBezTo>
                  <a:pt x="55397" y="1016000"/>
                  <a:pt x="0" y="960602"/>
                  <a:pt x="0" y="892263"/>
                </a:cubicBezTo>
                <a:lnTo>
                  <a:pt x="0" y="723950"/>
                </a:lnTo>
                <a:cubicBezTo>
                  <a:pt x="0" y="699808"/>
                  <a:pt x="12725" y="677202"/>
                  <a:pt x="33858" y="665518"/>
                </a:cubicBezTo>
                <a:cubicBezTo>
                  <a:pt x="89280" y="634873"/>
                  <a:pt x="126822" y="575830"/>
                  <a:pt x="126822" y="508000"/>
                </a:cubicBezTo>
                <a:cubicBezTo>
                  <a:pt x="126822" y="440181"/>
                  <a:pt x="89268" y="381126"/>
                  <a:pt x="33845" y="350481"/>
                </a:cubicBezTo>
                <a:cubicBezTo>
                  <a:pt x="12725" y="338797"/>
                  <a:pt x="0" y="316191"/>
                  <a:pt x="0" y="292061"/>
                </a:cubicBezTo>
                <a:close/>
              </a:path>
            </a:pathLst>
          </a:custGeom>
          <a:solidFill>
            <a:srgbClr val="E8E8E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3" name="Step text 01">
            <a:extLst>
              <a:ext uri="{FF2B5EF4-FFF2-40B4-BE49-F238E27FC236}">
                <a16:creationId xmlns:a16="http://schemas.microsoft.com/office/drawing/2014/main" id="{0F31EC6E-ACDF-ACC2-B30C-27687640C490}"/>
              </a:ext>
            </a:extLst>
          </p:cNvPr>
          <p:cNvSpPr txBox="1"/>
          <p:nvPr/>
        </p:nvSpPr>
        <p:spPr>
          <a:xfrm>
            <a:off x="2090177" y="7203253"/>
            <a:ext cx="270139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ea typeface="Roboto Condensed" panose="02000000000000000000" pitchFamily="2" charset="0"/>
              </a:rPr>
              <a:t>Homologação</a:t>
            </a:r>
            <a:endParaRPr lang="ru-RU" sz="2800" dirty="0">
              <a:solidFill>
                <a:schemeClr val="bg1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214" name="Colorful part 02">
            <a:extLst>
              <a:ext uri="{FF2B5EF4-FFF2-40B4-BE49-F238E27FC236}">
                <a16:creationId xmlns:a16="http://schemas.microsoft.com/office/drawing/2014/main" id="{30C1B4EA-2D8A-5EEB-5C9E-63BB7C635AD0}"/>
              </a:ext>
            </a:extLst>
          </p:cNvPr>
          <p:cNvSpPr/>
          <p:nvPr/>
        </p:nvSpPr>
        <p:spPr>
          <a:xfrm>
            <a:off x="5685007" y="6939893"/>
            <a:ext cx="4267200" cy="1016000"/>
          </a:xfrm>
          <a:custGeom>
            <a:avLst/>
            <a:gdLst/>
            <a:ahLst/>
            <a:cxnLst/>
            <a:rect l="0" t="0" r="0" b="0"/>
            <a:pathLst>
              <a:path w="4267200" h="1016000">
                <a:moveTo>
                  <a:pt x="4140377" y="508000"/>
                </a:moveTo>
                <a:cubicBezTo>
                  <a:pt x="4140377" y="440181"/>
                  <a:pt x="4177919" y="381126"/>
                  <a:pt x="4233354" y="350469"/>
                </a:cubicBezTo>
                <a:cubicBezTo>
                  <a:pt x="4254474" y="338797"/>
                  <a:pt x="4267200" y="316191"/>
                  <a:pt x="4267200" y="292049"/>
                </a:cubicBezTo>
                <a:lnTo>
                  <a:pt x="4267200" y="123736"/>
                </a:lnTo>
                <a:cubicBezTo>
                  <a:pt x="4267200" y="55397"/>
                  <a:pt x="4211802" y="0"/>
                  <a:pt x="4143463" y="0"/>
                </a:cubicBezTo>
                <a:lnTo>
                  <a:pt x="123736" y="0"/>
                </a:lnTo>
                <a:cubicBezTo>
                  <a:pt x="55397" y="0"/>
                  <a:pt x="0" y="55397"/>
                  <a:pt x="0" y="123736"/>
                </a:cubicBezTo>
                <a:lnTo>
                  <a:pt x="0" y="292061"/>
                </a:lnTo>
                <a:cubicBezTo>
                  <a:pt x="0" y="316191"/>
                  <a:pt x="12725" y="338797"/>
                  <a:pt x="33832" y="350469"/>
                </a:cubicBezTo>
                <a:cubicBezTo>
                  <a:pt x="89268" y="381126"/>
                  <a:pt x="126809" y="440181"/>
                  <a:pt x="126809" y="508000"/>
                </a:cubicBezTo>
                <a:cubicBezTo>
                  <a:pt x="126809" y="575830"/>
                  <a:pt x="89281" y="634873"/>
                  <a:pt x="33845" y="665518"/>
                </a:cubicBezTo>
                <a:cubicBezTo>
                  <a:pt x="12725" y="677202"/>
                  <a:pt x="0" y="699808"/>
                  <a:pt x="0" y="723938"/>
                </a:cubicBezTo>
                <a:lnTo>
                  <a:pt x="0" y="892263"/>
                </a:lnTo>
                <a:cubicBezTo>
                  <a:pt x="0" y="960602"/>
                  <a:pt x="55397" y="1016000"/>
                  <a:pt x="123736" y="1016000"/>
                </a:cubicBezTo>
                <a:lnTo>
                  <a:pt x="4143463" y="1016000"/>
                </a:lnTo>
                <a:cubicBezTo>
                  <a:pt x="4211802" y="1016000"/>
                  <a:pt x="4267200" y="960602"/>
                  <a:pt x="4267200" y="892263"/>
                </a:cubicBezTo>
                <a:lnTo>
                  <a:pt x="4267200" y="723950"/>
                </a:lnTo>
                <a:cubicBezTo>
                  <a:pt x="4267200" y="699808"/>
                  <a:pt x="4254461" y="677202"/>
                  <a:pt x="4233341" y="665518"/>
                </a:cubicBezTo>
                <a:cubicBezTo>
                  <a:pt x="4177919" y="634873"/>
                  <a:pt x="4140377" y="575830"/>
                  <a:pt x="4140377" y="50800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5" name="Bottom part 02">
            <a:extLst>
              <a:ext uri="{FF2B5EF4-FFF2-40B4-BE49-F238E27FC236}">
                <a16:creationId xmlns:a16="http://schemas.microsoft.com/office/drawing/2014/main" id="{2873C743-CF92-6B4B-5A50-4620950C7239}"/>
              </a:ext>
            </a:extLst>
          </p:cNvPr>
          <p:cNvSpPr/>
          <p:nvPr/>
        </p:nvSpPr>
        <p:spPr>
          <a:xfrm>
            <a:off x="5955933" y="7447893"/>
            <a:ext cx="3513671" cy="2475230"/>
          </a:xfrm>
          <a:custGeom>
            <a:avLst/>
            <a:gdLst/>
            <a:ahLst/>
            <a:cxnLst/>
            <a:rect l="0" t="0" r="0" b="0"/>
            <a:pathLst>
              <a:path w="3513670" h="2475229">
                <a:moveTo>
                  <a:pt x="3513670" y="0"/>
                </a:moveTo>
                <a:lnTo>
                  <a:pt x="3513670" y="2348229"/>
                </a:lnTo>
                <a:cubicBezTo>
                  <a:pt x="3513670" y="2418079"/>
                  <a:pt x="3456520" y="2475229"/>
                  <a:pt x="3386670" y="2475229"/>
                </a:cubicBezTo>
                <a:lnTo>
                  <a:pt x="338670" y="2475229"/>
                </a:lnTo>
                <a:cubicBezTo>
                  <a:pt x="268820" y="2475229"/>
                  <a:pt x="211670" y="2418079"/>
                  <a:pt x="211670" y="2348229"/>
                </a:cubicBezTo>
                <a:lnTo>
                  <a:pt x="211670" y="275158"/>
                </a:lnTo>
                <a:cubicBezTo>
                  <a:pt x="211670" y="205308"/>
                  <a:pt x="164845" y="115392"/>
                  <a:pt x="107632" y="75336"/>
                </a:cubicBez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484848">
                <a:alpha val="100000"/>
              </a:srgbClr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6" name="Step text 02">
            <a:extLst>
              <a:ext uri="{FF2B5EF4-FFF2-40B4-BE49-F238E27FC236}">
                <a16:creationId xmlns:a16="http://schemas.microsoft.com/office/drawing/2014/main" id="{A3DFD039-C701-E262-75D6-503B47CF5300}"/>
              </a:ext>
            </a:extLst>
          </p:cNvPr>
          <p:cNvSpPr txBox="1"/>
          <p:nvPr/>
        </p:nvSpPr>
        <p:spPr>
          <a:xfrm>
            <a:off x="6261726" y="7203253"/>
            <a:ext cx="318881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ea typeface="Roboto Condensed" panose="02000000000000000000" pitchFamily="2" charset="0"/>
              </a:rPr>
              <a:t>Treinamentos</a:t>
            </a:r>
            <a:endParaRPr lang="ru-RU" sz="2800" dirty="0">
              <a:solidFill>
                <a:schemeClr val="bg1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217" name="Colorful part 03">
            <a:extLst>
              <a:ext uri="{FF2B5EF4-FFF2-40B4-BE49-F238E27FC236}">
                <a16:creationId xmlns:a16="http://schemas.microsoft.com/office/drawing/2014/main" id="{3BED92A4-FBD7-97FE-8543-80E52E6F06AC}"/>
              </a:ext>
            </a:extLst>
          </p:cNvPr>
          <p:cNvSpPr/>
          <p:nvPr/>
        </p:nvSpPr>
        <p:spPr>
          <a:xfrm>
            <a:off x="10058402" y="6939893"/>
            <a:ext cx="4267200" cy="1016000"/>
          </a:xfrm>
          <a:custGeom>
            <a:avLst/>
            <a:gdLst/>
            <a:ahLst/>
            <a:cxnLst/>
            <a:rect l="0" t="0" r="0" b="0"/>
            <a:pathLst>
              <a:path w="4267200" h="1016000">
                <a:moveTo>
                  <a:pt x="4140377" y="508000"/>
                </a:moveTo>
                <a:cubicBezTo>
                  <a:pt x="4140377" y="440181"/>
                  <a:pt x="4177919" y="381126"/>
                  <a:pt x="4233354" y="350469"/>
                </a:cubicBezTo>
                <a:cubicBezTo>
                  <a:pt x="4254474" y="338797"/>
                  <a:pt x="4267200" y="316191"/>
                  <a:pt x="4267200" y="292049"/>
                </a:cubicBezTo>
                <a:lnTo>
                  <a:pt x="4267200" y="123736"/>
                </a:lnTo>
                <a:cubicBezTo>
                  <a:pt x="4267200" y="55397"/>
                  <a:pt x="4211802" y="0"/>
                  <a:pt x="4143463" y="0"/>
                </a:cubicBezTo>
                <a:lnTo>
                  <a:pt x="123736" y="0"/>
                </a:lnTo>
                <a:cubicBezTo>
                  <a:pt x="55397" y="0"/>
                  <a:pt x="0" y="55397"/>
                  <a:pt x="0" y="123736"/>
                </a:cubicBezTo>
                <a:lnTo>
                  <a:pt x="0" y="292061"/>
                </a:lnTo>
                <a:cubicBezTo>
                  <a:pt x="0" y="316191"/>
                  <a:pt x="12725" y="338797"/>
                  <a:pt x="33832" y="350469"/>
                </a:cubicBezTo>
                <a:cubicBezTo>
                  <a:pt x="89268" y="381126"/>
                  <a:pt x="126809" y="440181"/>
                  <a:pt x="126809" y="508000"/>
                </a:cubicBezTo>
                <a:cubicBezTo>
                  <a:pt x="126809" y="575830"/>
                  <a:pt x="89281" y="634873"/>
                  <a:pt x="33845" y="665518"/>
                </a:cubicBezTo>
                <a:cubicBezTo>
                  <a:pt x="12725" y="677202"/>
                  <a:pt x="0" y="699808"/>
                  <a:pt x="0" y="723938"/>
                </a:cubicBezTo>
                <a:lnTo>
                  <a:pt x="0" y="892263"/>
                </a:lnTo>
                <a:cubicBezTo>
                  <a:pt x="0" y="960602"/>
                  <a:pt x="55397" y="1016000"/>
                  <a:pt x="123736" y="1016000"/>
                </a:cubicBezTo>
                <a:lnTo>
                  <a:pt x="4143463" y="1016000"/>
                </a:lnTo>
                <a:cubicBezTo>
                  <a:pt x="4211802" y="1016000"/>
                  <a:pt x="4267200" y="960602"/>
                  <a:pt x="4267200" y="892263"/>
                </a:cubicBezTo>
                <a:lnTo>
                  <a:pt x="4267200" y="723950"/>
                </a:lnTo>
                <a:cubicBezTo>
                  <a:pt x="4267200" y="699808"/>
                  <a:pt x="4254461" y="677202"/>
                  <a:pt x="4233341" y="665518"/>
                </a:cubicBezTo>
                <a:cubicBezTo>
                  <a:pt x="4177919" y="634873"/>
                  <a:pt x="4140377" y="575830"/>
                  <a:pt x="4140377" y="508000"/>
                </a:cubicBezTo>
                <a:close/>
              </a:path>
            </a:pathLst>
          </a:custGeom>
          <a:solidFill>
            <a:schemeClr val="accent5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8" name="Bottom part 03">
            <a:extLst>
              <a:ext uri="{FF2B5EF4-FFF2-40B4-BE49-F238E27FC236}">
                <a16:creationId xmlns:a16="http://schemas.microsoft.com/office/drawing/2014/main" id="{4B1E7A18-BF10-EA8A-B9E9-45C26E24F1F5}"/>
              </a:ext>
            </a:extLst>
          </p:cNvPr>
          <p:cNvSpPr/>
          <p:nvPr/>
        </p:nvSpPr>
        <p:spPr>
          <a:xfrm>
            <a:off x="10329328" y="7447893"/>
            <a:ext cx="3513671" cy="2475230"/>
          </a:xfrm>
          <a:custGeom>
            <a:avLst/>
            <a:gdLst/>
            <a:ahLst/>
            <a:cxnLst/>
            <a:rect l="0" t="0" r="0" b="0"/>
            <a:pathLst>
              <a:path w="3513670" h="2475229">
                <a:moveTo>
                  <a:pt x="3513670" y="0"/>
                </a:moveTo>
                <a:lnTo>
                  <a:pt x="3513670" y="2348229"/>
                </a:lnTo>
                <a:cubicBezTo>
                  <a:pt x="3513670" y="2418079"/>
                  <a:pt x="3456520" y="2475229"/>
                  <a:pt x="3386670" y="2475229"/>
                </a:cubicBezTo>
                <a:lnTo>
                  <a:pt x="338670" y="2475229"/>
                </a:lnTo>
                <a:cubicBezTo>
                  <a:pt x="268820" y="2475229"/>
                  <a:pt x="211670" y="2418079"/>
                  <a:pt x="211670" y="2348229"/>
                </a:cubicBezTo>
                <a:lnTo>
                  <a:pt x="211670" y="275158"/>
                </a:lnTo>
                <a:cubicBezTo>
                  <a:pt x="211670" y="205308"/>
                  <a:pt x="164845" y="115392"/>
                  <a:pt x="107632" y="75336"/>
                </a:cubicBez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484848">
                <a:alpha val="100000"/>
              </a:srgbClr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9" name="Step text 03">
            <a:extLst>
              <a:ext uri="{FF2B5EF4-FFF2-40B4-BE49-F238E27FC236}">
                <a16:creationId xmlns:a16="http://schemas.microsoft.com/office/drawing/2014/main" id="{1415D957-CA37-7999-74C5-6F9BC6100214}"/>
              </a:ext>
            </a:extLst>
          </p:cNvPr>
          <p:cNvSpPr txBox="1"/>
          <p:nvPr/>
        </p:nvSpPr>
        <p:spPr>
          <a:xfrm>
            <a:off x="10625513" y="6987272"/>
            <a:ext cx="327057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ea typeface="Roboto Condensed" panose="02000000000000000000" pitchFamily="2" charset="0"/>
              </a:rPr>
              <a:t>Operação Assistida</a:t>
            </a:r>
            <a:endParaRPr lang="ru-RU" sz="2800" dirty="0">
              <a:solidFill>
                <a:schemeClr val="bg1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220" name="Colorful part 03">
            <a:extLst>
              <a:ext uri="{FF2B5EF4-FFF2-40B4-BE49-F238E27FC236}">
                <a16:creationId xmlns:a16="http://schemas.microsoft.com/office/drawing/2014/main" id="{2FD1E8A8-96BD-0F5C-A5B6-DAF26FC8A502}"/>
              </a:ext>
            </a:extLst>
          </p:cNvPr>
          <p:cNvSpPr/>
          <p:nvPr/>
        </p:nvSpPr>
        <p:spPr>
          <a:xfrm>
            <a:off x="14431796" y="6939893"/>
            <a:ext cx="4267200" cy="1016000"/>
          </a:xfrm>
          <a:custGeom>
            <a:avLst/>
            <a:gdLst/>
            <a:ahLst/>
            <a:cxnLst/>
            <a:rect l="0" t="0" r="0" b="0"/>
            <a:pathLst>
              <a:path w="4267200" h="1016000">
                <a:moveTo>
                  <a:pt x="4140377" y="508000"/>
                </a:moveTo>
                <a:cubicBezTo>
                  <a:pt x="4140377" y="440181"/>
                  <a:pt x="4177919" y="381126"/>
                  <a:pt x="4233354" y="350469"/>
                </a:cubicBezTo>
                <a:cubicBezTo>
                  <a:pt x="4254474" y="338797"/>
                  <a:pt x="4267200" y="316191"/>
                  <a:pt x="4267200" y="292049"/>
                </a:cubicBezTo>
                <a:lnTo>
                  <a:pt x="4267200" y="123736"/>
                </a:lnTo>
                <a:cubicBezTo>
                  <a:pt x="4267200" y="55397"/>
                  <a:pt x="4211802" y="0"/>
                  <a:pt x="4143463" y="0"/>
                </a:cubicBezTo>
                <a:lnTo>
                  <a:pt x="123736" y="0"/>
                </a:lnTo>
                <a:cubicBezTo>
                  <a:pt x="55397" y="0"/>
                  <a:pt x="0" y="55397"/>
                  <a:pt x="0" y="123736"/>
                </a:cubicBezTo>
                <a:lnTo>
                  <a:pt x="0" y="292061"/>
                </a:lnTo>
                <a:cubicBezTo>
                  <a:pt x="0" y="316191"/>
                  <a:pt x="12725" y="338797"/>
                  <a:pt x="33832" y="350469"/>
                </a:cubicBezTo>
                <a:cubicBezTo>
                  <a:pt x="89268" y="381126"/>
                  <a:pt x="126809" y="440181"/>
                  <a:pt x="126809" y="508000"/>
                </a:cubicBezTo>
                <a:cubicBezTo>
                  <a:pt x="126809" y="575830"/>
                  <a:pt x="89281" y="634873"/>
                  <a:pt x="33845" y="665518"/>
                </a:cubicBezTo>
                <a:cubicBezTo>
                  <a:pt x="12725" y="677202"/>
                  <a:pt x="0" y="699808"/>
                  <a:pt x="0" y="723938"/>
                </a:cubicBezTo>
                <a:lnTo>
                  <a:pt x="0" y="892263"/>
                </a:lnTo>
                <a:cubicBezTo>
                  <a:pt x="0" y="960602"/>
                  <a:pt x="55397" y="1016000"/>
                  <a:pt x="123736" y="1016000"/>
                </a:cubicBezTo>
                <a:lnTo>
                  <a:pt x="4143463" y="1016000"/>
                </a:lnTo>
                <a:cubicBezTo>
                  <a:pt x="4211802" y="1016000"/>
                  <a:pt x="4267200" y="960602"/>
                  <a:pt x="4267200" y="892263"/>
                </a:cubicBezTo>
                <a:lnTo>
                  <a:pt x="4267200" y="723950"/>
                </a:lnTo>
                <a:cubicBezTo>
                  <a:pt x="4267200" y="699808"/>
                  <a:pt x="4254461" y="677202"/>
                  <a:pt x="4233341" y="665518"/>
                </a:cubicBezTo>
                <a:cubicBezTo>
                  <a:pt x="4177919" y="634873"/>
                  <a:pt x="4140377" y="575830"/>
                  <a:pt x="4140377" y="5080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21" name="Bottom part 04">
            <a:extLst>
              <a:ext uri="{FF2B5EF4-FFF2-40B4-BE49-F238E27FC236}">
                <a16:creationId xmlns:a16="http://schemas.microsoft.com/office/drawing/2014/main" id="{30576AEB-D6C4-9105-3599-2424B3F8A0DD}"/>
              </a:ext>
            </a:extLst>
          </p:cNvPr>
          <p:cNvSpPr/>
          <p:nvPr/>
        </p:nvSpPr>
        <p:spPr>
          <a:xfrm>
            <a:off x="14702722" y="7447893"/>
            <a:ext cx="3513671" cy="2475230"/>
          </a:xfrm>
          <a:custGeom>
            <a:avLst/>
            <a:gdLst/>
            <a:ahLst/>
            <a:cxnLst/>
            <a:rect l="0" t="0" r="0" b="0"/>
            <a:pathLst>
              <a:path w="3513670" h="2475229">
                <a:moveTo>
                  <a:pt x="3513670" y="0"/>
                </a:moveTo>
                <a:lnTo>
                  <a:pt x="3513670" y="2348229"/>
                </a:lnTo>
                <a:cubicBezTo>
                  <a:pt x="3513670" y="2418079"/>
                  <a:pt x="3456520" y="2475229"/>
                  <a:pt x="3386670" y="2475229"/>
                </a:cubicBezTo>
                <a:lnTo>
                  <a:pt x="338670" y="2475229"/>
                </a:lnTo>
                <a:cubicBezTo>
                  <a:pt x="268820" y="2475229"/>
                  <a:pt x="211670" y="2418079"/>
                  <a:pt x="211670" y="2348229"/>
                </a:cubicBezTo>
                <a:lnTo>
                  <a:pt x="211670" y="275158"/>
                </a:lnTo>
                <a:cubicBezTo>
                  <a:pt x="211670" y="205308"/>
                  <a:pt x="164845" y="115392"/>
                  <a:pt x="107632" y="75336"/>
                </a:cubicBez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484848">
                <a:alpha val="100000"/>
              </a:srgbClr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22" name="Step text 04">
            <a:extLst>
              <a:ext uri="{FF2B5EF4-FFF2-40B4-BE49-F238E27FC236}">
                <a16:creationId xmlns:a16="http://schemas.microsoft.com/office/drawing/2014/main" id="{B74E208B-31B0-BF03-7FEF-5D5083407F0C}"/>
              </a:ext>
            </a:extLst>
          </p:cNvPr>
          <p:cNvSpPr txBox="1"/>
          <p:nvPr/>
        </p:nvSpPr>
        <p:spPr>
          <a:xfrm>
            <a:off x="15073945" y="7202715"/>
            <a:ext cx="295662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ea typeface="Roboto Condensed" panose="02000000000000000000" pitchFamily="2" charset="0"/>
              </a:rPr>
              <a:t>Atualização</a:t>
            </a:r>
            <a:endParaRPr lang="ru-RU" sz="2800" dirty="0">
              <a:solidFill>
                <a:schemeClr val="bg1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223" name="Colorful part 05">
            <a:extLst>
              <a:ext uri="{FF2B5EF4-FFF2-40B4-BE49-F238E27FC236}">
                <a16:creationId xmlns:a16="http://schemas.microsoft.com/office/drawing/2014/main" id="{6D282F58-8833-EF92-B471-9DA4BED49C1C}"/>
              </a:ext>
            </a:extLst>
          </p:cNvPr>
          <p:cNvSpPr/>
          <p:nvPr/>
        </p:nvSpPr>
        <p:spPr>
          <a:xfrm>
            <a:off x="18805198" y="6939893"/>
            <a:ext cx="4267200" cy="1016000"/>
          </a:xfrm>
          <a:custGeom>
            <a:avLst/>
            <a:gdLst/>
            <a:ahLst/>
            <a:cxnLst/>
            <a:rect l="0" t="0" r="0" b="0"/>
            <a:pathLst>
              <a:path w="4267200" h="1016000">
                <a:moveTo>
                  <a:pt x="4140377" y="508000"/>
                </a:moveTo>
                <a:cubicBezTo>
                  <a:pt x="4140377" y="440181"/>
                  <a:pt x="4177919" y="381126"/>
                  <a:pt x="4233354" y="350469"/>
                </a:cubicBezTo>
                <a:cubicBezTo>
                  <a:pt x="4254474" y="338797"/>
                  <a:pt x="4267200" y="316191"/>
                  <a:pt x="4267200" y="292049"/>
                </a:cubicBezTo>
                <a:lnTo>
                  <a:pt x="4267200" y="123736"/>
                </a:lnTo>
                <a:cubicBezTo>
                  <a:pt x="4267200" y="55397"/>
                  <a:pt x="4211802" y="0"/>
                  <a:pt x="4143463" y="0"/>
                </a:cubicBezTo>
                <a:lnTo>
                  <a:pt x="123736" y="0"/>
                </a:lnTo>
                <a:cubicBezTo>
                  <a:pt x="55397" y="0"/>
                  <a:pt x="0" y="55397"/>
                  <a:pt x="0" y="123736"/>
                </a:cubicBezTo>
                <a:lnTo>
                  <a:pt x="0" y="292061"/>
                </a:lnTo>
                <a:cubicBezTo>
                  <a:pt x="0" y="316191"/>
                  <a:pt x="12725" y="338797"/>
                  <a:pt x="33832" y="350469"/>
                </a:cubicBezTo>
                <a:cubicBezTo>
                  <a:pt x="89268" y="381126"/>
                  <a:pt x="126809" y="440181"/>
                  <a:pt x="126809" y="508000"/>
                </a:cubicBezTo>
                <a:cubicBezTo>
                  <a:pt x="126809" y="575830"/>
                  <a:pt x="89281" y="634873"/>
                  <a:pt x="33845" y="665518"/>
                </a:cubicBezTo>
                <a:cubicBezTo>
                  <a:pt x="12725" y="677202"/>
                  <a:pt x="0" y="699808"/>
                  <a:pt x="0" y="723938"/>
                </a:cubicBezTo>
                <a:lnTo>
                  <a:pt x="0" y="892263"/>
                </a:lnTo>
                <a:cubicBezTo>
                  <a:pt x="0" y="960602"/>
                  <a:pt x="55397" y="1016000"/>
                  <a:pt x="123736" y="1016000"/>
                </a:cubicBezTo>
                <a:lnTo>
                  <a:pt x="4143463" y="1016000"/>
                </a:lnTo>
                <a:cubicBezTo>
                  <a:pt x="4211802" y="1016000"/>
                  <a:pt x="4267200" y="960602"/>
                  <a:pt x="4267200" y="892263"/>
                </a:cubicBezTo>
                <a:lnTo>
                  <a:pt x="4267200" y="723950"/>
                </a:lnTo>
                <a:cubicBezTo>
                  <a:pt x="4267200" y="699808"/>
                  <a:pt x="4254461" y="677202"/>
                  <a:pt x="4233341" y="665518"/>
                </a:cubicBezTo>
                <a:cubicBezTo>
                  <a:pt x="4177919" y="634873"/>
                  <a:pt x="4140377" y="575830"/>
                  <a:pt x="4140377" y="508000"/>
                </a:cubicBezTo>
                <a:close/>
              </a:path>
            </a:pathLst>
          </a:custGeom>
          <a:solidFill>
            <a:schemeClr val="accent6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24" name="Bottom part 05">
            <a:extLst>
              <a:ext uri="{FF2B5EF4-FFF2-40B4-BE49-F238E27FC236}">
                <a16:creationId xmlns:a16="http://schemas.microsoft.com/office/drawing/2014/main" id="{3154B5EA-C819-08FB-60FB-8A881A43EFAF}"/>
              </a:ext>
            </a:extLst>
          </p:cNvPr>
          <p:cNvSpPr/>
          <p:nvPr/>
        </p:nvSpPr>
        <p:spPr>
          <a:xfrm>
            <a:off x="19076124" y="7447893"/>
            <a:ext cx="3513671" cy="2475230"/>
          </a:xfrm>
          <a:custGeom>
            <a:avLst/>
            <a:gdLst/>
            <a:ahLst/>
            <a:cxnLst/>
            <a:rect l="0" t="0" r="0" b="0"/>
            <a:pathLst>
              <a:path w="3513670" h="2475229">
                <a:moveTo>
                  <a:pt x="3513670" y="0"/>
                </a:moveTo>
                <a:lnTo>
                  <a:pt x="3513670" y="2348229"/>
                </a:lnTo>
                <a:cubicBezTo>
                  <a:pt x="3513670" y="2418079"/>
                  <a:pt x="3456520" y="2475229"/>
                  <a:pt x="3386670" y="2475229"/>
                </a:cubicBezTo>
                <a:lnTo>
                  <a:pt x="338670" y="2475229"/>
                </a:lnTo>
                <a:cubicBezTo>
                  <a:pt x="268820" y="2475229"/>
                  <a:pt x="211670" y="2418079"/>
                  <a:pt x="211670" y="2348229"/>
                </a:cubicBezTo>
                <a:lnTo>
                  <a:pt x="211670" y="275158"/>
                </a:lnTo>
                <a:cubicBezTo>
                  <a:pt x="211670" y="205308"/>
                  <a:pt x="164845" y="115392"/>
                  <a:pt x="107632" y="75336"/>
                </a:cubicBez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484848">
                <a:alpha val="100000"/>
              </a:srgbClr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25" name="Step text 05">
            <a:extLst>
              <a:ext uri="{FF2B5EF4-FFF2-40B4-BE49-F238E27FC236}">
                <a16:creationId xmlns:a16="http://schemas.microsoft.com/office/drawing/2014/main" id="{E06B2BCB-4FC3-C291-9424-BA7BDD7CA02B}"/>
              </a:ext>
            </a:extLst>
          </p:cNvPr>
          <p:cNvSpPr txBox="1"/>
          <p:nvPr/>
        </p:nvSpPr>
        <p:spPr>
          <a:xfrm>
            <a:off x="19306845" y="7195541"/>
            <a:ext cx="328213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ea typeface="Roboto Condensed" panose="02000000000000000000" pitchFamily="2" charset="0"/>
              </a:rPr>
              <a:t>Divulgação</a:t>
            </a:r>
            <a:endParaRPr lang="ru-RU" sz="2800" dirty="0">
              <a:solidFill>
                <a:schemeClr val="bg1"/>
              </a:solidFill>
              <a:latin typeface="+mj-lt"/>
              <a:ea typeface="Roboto Condensed" panose="02000000000000000000" pitchFamily="2" charset="0"/>
            </a:endParaRPr>
          </a:p>
        </p:txBody>
      </p:sp>
      <p:cxnSp>
        <p:nvCxnSpPr>
          <p:cNvPr id="226" name="Conector reto 225">
            <a:extLst>
              <a:ext uri="{FF2B5EF4-FFF2-40B4-BE49-F238E27FC236}">
                <a16:creationId xmlns:a16="http://schemas.microsoft.com/office/drawing/2014/main" id="{75F41A90-6330-79D4-74FE-6ACDF896632A}"/>
              </a:ext>
            </a:extLst>
          </p:cNvPr>
          <p:cNvCxnSpPr/>
          <p:nvPr/>
        </p:nvCxnSpPr>
        <p:spPr>
          <a:xfrm>
            <a:off x="3455140" y="8331389"/>
            <a:ext cx="0" cy="1080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67">
            <a:extLst>
              <a:ext uri="{FF2B5EF4-FFF2-40B4-BE49-F238E27FC236}">
                <a16:creationId xmlns:a16="http://schemas.microsoft.com/office/drawing/2014/main" id="{61244AF8-4CF5-8BE6-EB5A-FBF3110A1FF2}"/>
              </a:ext>
            </a:extLst>
          </p:cNvPr>
          <p:cNvSpPr txBox="1"/>
          <p:nvPr/>
        </p:nvSpPr>
        <p:spPr>
          <a:xfrm>
            <a:off x="1831476" y="8285398"/>
            <a:ext cx="15848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  <a:ea typeface="Roboto Condensed" panose="02000000000000000000" pitchFamily="2" charset="0"/>
              </a:rPr>
              <a:t>SIM</a:t>
            </a:r>
            <a:endParaRPr lang="ru-RU" sz="2000" dirty="0"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228" name="TextBox 67">
            <a:extLst>
              <a:ext uri="{FF2B5EF4-FFF2-40B4-BE49-F238E27FC236}">
                <a16:creationId xmlns:a16="http://schemas.microsoft.com/office/drawing/2014/main" id="{FD8FB5CA-130E-5E09-2E3F-15E03A709AB9}"/>
              </a:ext>
            </a:extLst>
          </p:cNvPr>
          <p:cNvSpPr txBox="1"/>
          <p:nvPr/>
        </p:nvSpPr>
        <p:spPr>
          <a:xfrm>
            <a:off x="3493978" y="8289501"/>
            <a:ext cx="158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  <a:ea typeface="Roboto Condensed" panose="02000000000000000000" pitchFamily="2" charset="0"/>
              </a:rPr>
              <a:t>NÃO</a:t>
            </a:r>
            <a:endParaRPr lang="ru-RU" sz="2000" dirty="0"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229" name="Top part 01">
            <a:extLst>
              <a:ext uri="{FF2B5EF4-FFF2-40B4-BE49-F238E27FC236}">
                <a16:creationId xmlns:a16="http://schemas.microsoft.com/office/drawing/2014/main" id="{C2C545FD-B789-8822-F734-56534C5E0C05}"/>
              </a:ext>
            </a:extLst>
          </p:cNvPr>
          <p:cNvSpPr/>
          <p:nvPr/>
        </p:nvSpPr>
        <p:spPr>
          <a:xfrm>
            <a:off x="6124356" y="5937476"/>
            <a:ext cx="3513671" cy="1440000"/>
          </a:xfrm>
          <a:custGeom>
            <a:avLst/>
            <a:gdLst/>
            <a:ahLst/>
            <a:cxnLst/>
            <a:rect l="0" t="0" r="0" b="0"/>
            <a:pathLst>
              <a:path w="3513670" h="2475229">
                <a:moveTo>
                  <a:pt x="0" y="2475229"/>
                </a:moveTo>
                <a:lnTo>
                  <a:pt x="0" y="127000"/>
                </a:lnTo>
                <a:cubicBezTo>
                  <a:pt x="0" y="57150"/>
                  <a:pt x="57150" y="0"/>
                  <a:pt x="127000" y="0"/>
                </a:cubicBezTo>
                <a:lnTo>
                  <a:pt x="3175000" y="0"/>
                </a:lnTo>
                <a:cubicBezTo>
                  <a:pt x="3244850" y="0"/>
                  <a:pt x="3302000" y="57150"/>
                  <a:pt x="3302000" y="127000"/>
                </a:cubicBezTo>
                <a:lnTo>
                  <a:pt x="3302000" y="2200059"/>
                </a:lnTo>
                <a:cubicBezTo>
                  <a:pt x="3302000" y="2269909"/>
                  <a:pt x="3348824" y="2359837"/>
                  <a:pt x="3406051" y="2399893"/>
                </a:cubicBezTo>
                <a:lnTo>
                  <a:pt x="3513670" y="2475229"/>
                </a:lnTo>
              </a:path>
            </a:pathLst>
          </a:custGeom>
          <a:noFill/>
          <a:ln w="50800" cap="rnd" cmpd="sng">
            <a:solidFill>
              <a:srgbClr val="484848">
                <a:alpha val="100000"/>
              </a:srgbClr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30" name="Top part 01">
            <a:extLst>
              <a:ext uri="{FF2B5EF4-FFF2-40B4-BE49-F238E27FC236}">
                <a16:creationId xmlns:a16="http://schemas.microsoft.com/office/drawing/2014/main" id="{FB68FE8C-E3DE-AACF-4A9B-66911156EF22}"/>
              </a:ext>
            </a:extLst>
          </p:cNvPr>
          <p:cNvSpPr/>
          <p:nvPr/>
        </p:nvSpPr>
        <p:spPr>
          <a:xfrm>
            <a:off x="10524990" y="5925687"/>
            <a:ext cx="3513671" cy="1440000"/>
          </a:xfrm>
          <a:custGeom>
            <a:avLst/>
            <a:gdLst/>
            <a:ahLst/>
            <a:cxnLst/>
            <a:rect l="0" t="0" r="0" b="0"/>
            <a:pathLst>
              <a:path w="3513670" h="2475229">
                <a:moveTo>
                  <a:pt x="0" y="2475229"/>
                </a:moveTo>
                <a:lnTo>
                  <a:pt x="0" y="127000"/>
                </a:lnTo>
                <a:cubicBezTo>
                  <a:pt x="0" y="57150"/>
                  <a:pt x="57150" y="0"/>
                  <a:pt x="127000" y="0"/>
                </a:cubicBezTo>
                <a:lnTo>
                  <a:pt x="3175000" y="0"/>
                </a:lnTo>
                <a:cubicBezTo>
                  <a:pt x="3244850" y="0"/>
                  <a:pt x="3302000" y="57150"/>
                  <a:pt x="3302000" y="127000"/>
                </a:cubicBezTo>
                <a:lnTo>
                  <a:pt x="3302000" y="2200059"/>
                </a:lnTo>
                <a:cubicBezTo>
                  <a:pt x="3302000" y="2269909"/>
                  <a:pt x="3348824" y="2359837"/>
                  <a:pt x="3406051" y="2399893"/>
                </a:cubicBezTo>
                <a:lnTo>
                  <a:pt x="3513670" y="2475229"/>
                </a:lnTo>
              </a:path>
            </a:pathLst>
          </a:custGeom>
          <a:noFill/>
          <a:ln w="50800" cap="rnd" cmpd="sng">
            <a:solidFill>
              <a:srgbClr val="484848">
                <a:alpha val="100000"/>
              </a:srgbClr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31" name="Top part 01">
            <a:extLst>
              <a:ext uri="{FF2B5EF4-FFF2-40B4-BE49-F238E27FC236}">
                <a16:creationId xmlns:a16="http://schemas.microsoft.com/office/drawing/2014/main" id="{2B7DA7E0-BE34-26C8-EC91-962B1EDAAFC2}"/>
              </a:ext>
            </a:extLst>
          </p:cNvPr>
          <p:cNvSpPr/>
          <p:nvPr/>
        </p:nvSpPr>
        <p:spPr>
          <a:xfrm>
            <a:off x="14902979" y="5924968"/>
            <a:ext cx="3513671" cy="1440000"/>
          </a:xfrm>
          <a:custGeom>
            <a:avLst/>
            <a:gdLst/>
            <a:ahLst/>
            <a:cxnLst/>
            <a:rect l="0" t="0" r="0" b="0"/>
            <a:pathLst>
              <a:path w="3513670" h="2475229">
                <a:moveTo>
                  <a:pt x="0" y="2475229"/>
                </a:moveTo>
                <a:lnTo>
                  <a:pt x="0" y="127000"/>
                </a:lnTo>
                <a:cubicBezTo>
                  <a:pt x="0" y="57150"/>
                  <a:pt x="57150" y="0"/>
                  <a:pt x="127000" y="0"/>
                </a:cubicBezTo>
                <a:lnTo>
                  <a:pt x="3175000" y="0"/>
                </a:lnTo>
                <a:cubicBezTo>
                  <a:pt x="3244850" y="0"/>
                  <a:pt x="3302000" y="57150"/>
                  <a:pt x="3302000" y="127000"/>
                </a:cubicBezTo>
                <a:lnTo>
                  <a:pt x="3302000" y="2200059"/>
                </a:lnTo>
                <a:cubicBezTo>
                  <a:pt x="3302000" y="2269909"/>
                  <a:pt x="3348824" y="2359837"/>
                  <a:pt x="3406051" y="2399893"/>
                </a:cubicBezTo>
                <a:lnTo>
                  <a:pt x="3513670" y="2475229"/>
                </a:lnTo>
              </a:path>
            </a:pathLst>
          </a:custGeom>
          <a:noFill/>
          <a:ln w="50800" cap="rnd" cmpd="sng">
            <a:solidFill>
              <a:srgbClr val="484848">
                <a:alpha val="100000"/>
              </a:srgbClr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32" name="Top part 01">
            <a:extLst>
              <a:ext uri="{FF2B5EF4-FFF2-40B4-BE49-F238E27FC236}">
                <a16:creationId xmlns:a16="http://schemas.microsoft.com/office/drawing/2014/main" id="{22B79CF2-623B-F5F7-BC83-DFCAF2BFAA3A}"/>
              </a:ext>
            </a:extLst>
          </p:cNvPr>
          <p:cNvSpPr/>
          <p:nvPr/>
        </p:nvSpPr>
        <p:spPr>
          <a:xfrm>
            <a:off x="19293708" y="5937476"/>
            <a:ext cx="3513671" cy="1440000"/>
          </a:xfrm>
          <a:custGeom>
            <a:avLst/>
            <a:gdLst/>
            <a:ahLst/>
            <a:cxnLst/>
            <a:rect l="0" t="0" r="0" b="0"/>
            <a:pathLst>
              <a:path w="3513670" h="2475229">
                <a:moveTo>
                  <a:pt x="0" y="2475229"/>
                </a:moveTo>
                <a:lnTo>
                  <a:pt x="0" y="127000"/>
                </a:lnTo>
                <a:cubicBezTo>
                  <a:pt x="0" y="57150"/>
                  <a:pt x="57150" y="0"/>
                  <a:pt x="127000" y="0"/>
                </a:cubicBezTo>
                <a:lnTo>
                  <a:pt x="3175000" y="0"/>
                </a:lnTo>
                <a:cubicBezTo>
                  <a:pt x="3244850" y="0"/>
                  <a:pt x="3302000" y="57150"/>
                  <a:pt x="3302000" y="127000"/>
                </a:cubicBezTo>
                <a:lnTo>
                  <a:pt x="3302000" y="2200059"/>
                </a:lnTo>
                <a:cubicBezTo>
                  <a:pt x="3302000" y="2269909"/>
                  <a:pt x="3348824" y="2359837"/>
                  <a:pt x="3406051" y="2399893"/>
                </a:cubicBezTo>
                <a:lnTo>
                  <a:pt x="3513670" y="2475229"/>
                </a:lnTo>
              </a:path>
            </a:pathLst>
          </a:custGeom>
          <a:noFill/>
          <a:ln w="50800" cap="rnd" cmpd="sng">
            <a:solidFill>
              <a:srgbClr val="484848">
                <a:alpha val="100000"/>
              </a:srgbClr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B1BB8ACB-667F-2897-4A61-B68FBD7F3BCE}"/>
              </a:ext>
            </a:extLst>
          </p:cNvPr>
          <p:cNvCxnSpPr/>
          <p:nvPr/>
        </p:nvCxnSpPr>
        <p:spPr>
          <a:xfrm>
            <a:off x="7834062" y="8379179"/>
            <a:ext cx="0" cy="1080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67">
            <a:extLst>
              <a:ext uri="{FF2B5EF4-FFF2-40B4-BE49-F238E27FC236}">
                <a16:creationId xmlns:a16="http://schemas.microsoft.com/office/drawing/2014/main" id="{F7111F47-B99E-515E-61A3-F9F11DC2C506}"/>
              </a:ext>
            </a:extLst>
          </p:cNvPr>
          <p:cNvSpPr txBox="1"/>
          <p:nvPr/>
        </p:nvSpPr>
        <p:spPr>
          <a:xfrm>
            <a:off x="6210398" y="8333188"/>
            <a:ext cx="15848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  <a:ea typeface="Roboto Condensed" panose="02000000000000000000" pitchFamily="2" charset="0"/>
              </a:rPr>
              <a:t>SIM</a:t>
            </a:r>
            <a:endParaRPr lang="ru-RU" sz="2000" dirty="0"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235" name="TextBox 67">
            <a:extLst>
              <a:ext uri="{FF2B5EF4-FFF2-40B4-BE49-F238E27FC236}">
                <a16:creationId xmlns:a16="http://schemas.microsoft.com/office/drawing/2014/main" id="{F65170A3-3584-4B9F-F5B6-7CFE65D56774}"/>
              </a:ext>
            </a:extLst>
          </p:cNvPr>
          <p:cNvSpPr txBox="1"/>
          <p:nvPr/>
        </p:nvSpPr>
        <p:spPr>
          <a:xfrm>
            <a:off x="7872900" y="8337291"/>
            <a:ext cx="158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  <a:ea typeface="Roboto Condensed" panose="02000000000000000000" pitchFamily="2" charset="0"/>
              </a:rPr>
              <a:t>NÃO</a:t>
            </a:r>
            <a:endParaRPr lang="ru-RU" sz="2000" dirty="0">
              <a:latin typeface="+mj-lt"/>
              <a:ea typeface="Roboto Condensed" panose="02000000000000000000" pitchFamily="2" charset="0"/>
            </a:endParaRPr>
          </a:p>
        </p:txBody>
      </p:sp>
      <p:cxnSp>
        <p:nvCxnSpPr>
          <p:cNvPr id="236" name="Conector reto 235">
            <a:extLst>
              <a:ext uri="{FF2B5EF4-FFF2-40B4-BE49-F238E27FC236}">
                <a16:creationId xmlns:a16="http://schemas.microsoft.com/office/drawing/2014/main" id="{D06317C3-9581-92FA-D5B2-FE1E87DD0430}"/>
              </a:ext>
            </a:extLst>
          </p:cNvPr>
          <p:cNvCxnSpPr/>
          <p:nvPr/>
        </p:nvCxnSpPr>
        <p:spPr>
          <a:xfrm>
            <a:off x="12113170" y="8373277"/>
            <a:ext cx="0" cy="1080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67">
            <a:extLst>
              <a:ext uri="{FF2B5EF4-FFF2-40B4-BE49-F238E27FC236}">
                <a16:creationId xmlns:a16="http://schemas.microsoft.com/office/drawing/2014/main" id="{97190295-39F6-6278-7FB8-944FE5D035E9}"/>
              </a:ext>
            </a:extLst>
          </p:cNvPr>
          <p:cNvSpPr txBox="1"/>
          <p:nvPr/>
        </p:nvSpPr>
        <p:spPr>
          <a:xfrm>
            <a:off x="10489506" y="8327286"/>
            <a:ext cx="15848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  <a:ea typeface="Roboto Condensed" panose="02000000000000000000" pitchFamily="2" charset="0"/>
              </a:rPr>
              <a:t>SIM</a:t>
            </a:r>
            <a:endParaRPr lang="ru-RU" sz="2000" dirty="0"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238" name="TextBox 67">
            <a:extLst>
              <a:ext uri="{FF2B5EF4-FFF2-40B4-BE49-F238E27FC236}">
                <a16:creationId xmlns:a16="http://schemas.microsoft.com/office/drawing/2014/main" id="{435DC200-5A56-E77A-29A2-F3D1D1A03EB6}"/>
              </a:ext>
            </a:extLst>
          </p:cNvPr>
          <p:cNvSpPr txBox="1"/>
          <p:nvPr/>
        </p:nvSpPr>
        <p:spPr>
          <a:xfrm>
            <a:off x="12152008" y="8331389"/>
            <a:ext cx="158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  <a:ea typeface="Roboto Condensed" panose="02000000000000000000" pitchFamily="2" charset="0"/>
              </a:rPr>
              <a:t>NÃO</a:t>
            </a:r>
            <a:endParaRPr lang="ru-RU" sz="2000" dirty="0">
              <a:latin typeface="+mj-lt"/>
              <a:ea typeface="Roboto Condensed" panose="02000000000000000000" pitchFamily="2" charset="0"/>
            </a:endParaRPr>
          </a:p>
        </p:txBody>
      </p:sp>
      <p:cxnSp>
        <p:nvCxnSpPr>
          <p:cNvPr id="239" name="Conector reto 238">
            <a:extLst>
              <a:ext uri="{FF2B5EF4-FFF2-40B4-BE49-F238E27FC236}">
                <a16:creationId xmlns:a16="http://schemas.microsoft.com/office/drawing/2014/main" id="{D9860EB7-9BE0-CE6C-E66C-0C4588D90C8C}"/>
              </a:ext>
            </a:extLst>
          </p:cNvPr>
          <p:cNvCxnSpPr/>
          <p:nvPr/>
        </p:nvCxnSpPr>
        <p:spPr>
          <a:xfrm>
            <a:off x="16514217" y="8379179"/>
            <a:ext cx="0" cy="1080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67">
            <a:extLst>
              <a:ext uri="{FF2B5EF4-FFF2-40B4-BE49-F238E27FC236}">
                <a16:creationId xmlns:a16="http://schemas.microsoft.com/office/drawing/2014/main" id="{9CB59F18-A87F-F722-78AD-716C100E205A}"/>
              </a:ext>
            </a:extLst>
          </p:cNvPr>
          <p:cNvSpPr txBox="1"/>
          <p:nvPr/>
        </p:nvSpPr>
        <p:spPr>
          <a:xfrm>
            <a:off x="14890553" y="8333188"/>
            <a:ext cx="15848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  <a:ea typeface="Roboto Condensed" panose="02000000000000000000" pitchFamily="2" charset="0"/>
              </a:rPr>
              <a:t>SIM</a:t>
            </a:r>
            <a:endParaRPr lang="ru-RU" sz="2000" dirty="0"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241" name="TextBox 67">
            <a:extLst>
              <a:ext uri="{FF2B5EF4-FFF2-40B4-BE49-F238E27FC236}">
                <a16:creationId xmlns:a16="http://schemas.microsoft.com/office/drawing/2014/main" id="{EF588BB6-93DF-30CE-081F-266BC475BB35}"/>
              </a:ext>
            </a:extLst>
          </p:cNvPr>
          <p:cNvSpPr txBox="1"/>
          <p:nvPr/>
        </p:nvSpPr>
        <p:spPr>
          <a:xfrm>
            <a:off x="16553055" y="8337291"/>
            <a:ext cx="158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  <a:ea typeface="Roboto Condensed" panose="02000000000000000000" pitchFamily="2" charset="0"/>
              </a:rPr>
              <a:t>NÃO</a:t>
            </a:r>
            <a:endParaRPr lang="ru-RU" sz="2000" dirty="0">
              <a:latin typeface="+mj-lt"/>
              <a:ea typeface="Roboto Condensed" panose="02000000000000000000" pitchFamily="2" charset="0"/>
            </a:endParaRPr>
          </a:p>
        </p:txBody>
      </p:sp>
      <p:cxnSp>
        <p:nvCxnSpPr>
          <p:cNvPr id="242" name="Conector reto 241">
            <a:extLst>
              <a:ext uri="{FF2B5EF4-FFF2-40B4-BE49-F238E27FC236}">
                <a16:creationId xmlns:a16="http://schemas.microsoft.com/office/drawing/2014/main" id="{9CB0F0E8-659A-386A-AEBC-2F5A196B82F7}"/>
              </a:ext>
            </a:extLst>
          </p:cNvPr>
          <p:cNvCxnSpPr/>
          <p:nvPr/>
        </p:nvCxnSpPr>
        <p:spPr>
          <a:xfrm>
            <a:off x="20891502" y="8423923"/>
            <a:ext cx="0" cy="1080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67">
            <a:extLst>
              <a:ext uri="{FF2B5EF4-FFF2-40B4-BE49-F238E27FC236}">
                <a16:creationId xmlns:a16="http://schemas.microsoft.com/office/drawing/2014/main" id="{C181100C-5573-6DA6-E055-0ADB0093ADAE}"/>
              </a:ext>
            </a:extLst>
          </p:cNvPr>
          <p:cNvSpPr txBox="1"/>
          <p:nvPr/>
        </p:nvSpPr>
        <p:spPr>
          <a:xfrm>
            <a:off x="19267838" y="8377932"/>
            <a:ext cx="15848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  <a:ea typeface="Roboto Condensed" panose="02000000000000000000" pitchFamily="2" charset="0"/>
              </a:rPr>
              <a:t>SIM</a:t>
            </a:r>
            <a:endParaRPr lang="ru-RU" sz="2000" dirty="0"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244" name="TextBox 67">
            <a:extLst>
              <a:ext uri="{FF2B5EF4-FFF2-40B4-BE49-F238E27FC236}">
                <a16:creationId xmlns:a16="http://schemas.microsoft.com/office/drawing/2014/main" id="{66C2A826-3751-D8C4-2747-60149D4C6AF8}"/>
              </a:ext>
            </a:extLst>
          </p:cNvPr>
          <p:cNvSpPr txBox="1"/>
          <p:nvPr/>
        </p:nvSpPr>
        <p:spPr>
          <a:xfrm>
            <a:off x="20930340" y="8382035"/>
            <a:ext cx="158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  <a:ea typeface="Roboto Condensed" panose="02000000000000000000" pitchFamily="2" charset="0"/>
              </a:rPr>
              <a:t>NÃO</a:t>
            </a:r>
            <a:endParaRPr lang="ru-RU" sz="2000" dirty="0">
              <a:latin typeface="+mj-lt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48043"/>
      </p:ext>
    </p:extLst>
  </p:cSld>
  <p:clrMapOvr>
    <a:masterClrMapping/>
  </p:clrMapOvr>
  <p:transition spd="slow" advClick="0" advTm="2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5833E-5 0.80822 L 4.16667E-7 2.03704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2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95833E-5 0.80822 L 4.16667E-7 2.03704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1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95833E-5 0.80822 L 4.16667E-7 2.03704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1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0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6.95833E-5 0.80822 L 4.16667E-7 2.03704E-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17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6.95833E-5 0.80822 L 4.16667E-7 2.03704E-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17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9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102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10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11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5833E-5 0.80822 L 4.16667E-7 2.03704E-6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17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13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0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95833E-5 0.80822 L 4.16667E-7 2.03704E-6 " pathEditMode="relative" rAng="0" ptsTypes="AA">
                                      <p:cBhvr>
                                        <p:cTn id="14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17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0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95833E-5 0.80822 L 4.16667E-7 2.03704E-6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17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0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6.95833E-5 0.80822 L 4.16667E-7 2.03704E-6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17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0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6.95833E-5 0.80822 L 4.16667E-7 2.03704E-6 " pathEditMode="relative" rAng="0" ptsTypes="AA">
                                      <p:cBhvr>
                                        <p:cTn id="192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17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204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20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212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21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6" grpId="1" animBg="1"/>
      <p:bldP spid="167" grpId="0" animBg="1"/>
      <p:bldP spid="167" grpId="1" animBg="1"/>
      <p:bldP spid="168" grpId="0" animBg="1"/>
      <p:bldP spid="169" grpId="0" animBg="1"/>
      <p:bldP spid="170" grpId="0"/>
      <p:bldP spid="171" grpId="0" animBg="1"/>
      <p:bldP spid="172" grpId="0" animBg="1"/>
      <p:bldP spid="172" grpId="1" animBg="1"/>
      <p:bldP spid="173" grpId="0"/>
      <p:bldP spid="174" grpId="0" animBg="1"/>
      <p:bldP spid="175" grpId="0" animBg="1"/>
      <p:bldP spid="175" grpId="1" animBg="1"/>
      <p:bldP spid="176" grpId="0"/>
      <p:bldP spid="177" grpId="0" animBg="1"/>
      <p:bldP spid="178" grpId="0" animBg="1"/>
      <p:bldP spid="178" grpId="1" animBg="1"/>
      <p:bldP spid="179" grpId="0"/>
      <p:bldP spid="180" grpId="0" animBg="1"/>
      <p:bldP spid="181" grpId="0" animBg="1"/>
      <p:bldP spid="181" grpId="1" animBg="1"/>
      <p:bldP spid="182" grpId="0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09" grpId="1" animBg="1"/>
      <p:bldP spid="210" grpId="0" animBg="1"/>
      <p:bldP spid="210" grpId="1" animBg="1"/>
      <p:bldP spid="211" grpId="0" animBg="1"/>
      <p:bldP spid="212" grpId="0" animBg="1"/>
      <p:bldP spid="213" grpId="0"/>
      <p:bldP spid="214" grpId="0" animBg="1"/>
      <p:bldP spid="215" grpId="0" animBg="1"/>
      <p:bldP spid="215" grpId="1" animBg="1"/>
      <p:bldP spid="216" grpId="0"/>
      <p:bldP spid="217" grpId="0" animBg="1"/>
      <p:bldP spid="218" grpId="0" animBg="1"/>
      <p:bldP spid="218" grpId="1" animBg="1"/>
      <p:bldP spid="219" grpId="0"/>
      <p:bldP spid="220" grpId="0" animBg="1"/>
      <p:bldP spid="221" grpId="0" animBg="1"/>
      <p:bldP spid="221" grpId="1" animBg="1"/>
      <p:bldP spid="222" grpId="0"/>
      <p:bldP spid="223" grpId="0" animBg="1"/>
      <p:bldP spid="224" grpId="0" animBg="1"/>
      <p:bldP spid="224" grpId="1" animBg="1"/>
      <p:bldP spid="225" grpId="0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ell"/>
          <p:cNvSpPr txBox="1"/>
          <p:nvPr/>
        </p:nvSpPr>
        <p:spPr>
          <a:xfrm>
            <a:off x="5400086" y="2511801"/>
            <a:ext cx="3854120" cy="108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wrap="square" lIns="0" tIns="520700" rIns="0" bIns="0" anchor="t"/>
          <a:lstStyle/>
          <a:p>
            <a:pPr indent="1828800">
              <a:lnSpc>
                <a:spcPts val="2600"/>
              </a:lnSpc>
              <a:defRPr lang="en-US"/>
            </a:pPr>
            <a:endParaRPr sz="2600" b="1">
              <a:solidFill>
                <a:srgbClr val="EEB533"/>
              </a:solidFill>
              <a:ea typeface="Lato-Bold" charset="77"/>
              <a:cs typeface="Lato-Bold" charset="77"/>
            </a:endParaRPr>
          </a:p>
        </p:txBody>
      </p:sp>
      <p:sp>
        <p:nvSpPr>
          <p:cNvPr id="26" name="Cell"/>
          <p:cNvSpPr/>
          <p:nvPr/>
        </p:nvSpPr>
        <p:spPr>
          <a:xfrm>
            <a:off x="5400084" y="3774736"/>
            <a:ext cx="3854120" cy="1080000"/>
          </a:xfrm>
          <a:prstGeom prst="rect">
            <a:avLst/>
          </a:prstGeom>
          <a:solidFill>
            <a:srgbClr val="E8E8E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6" name="Arrow 1"/>
          <p:cNvSpPr/>
          <p:nvPr/>
        </p:nvSpPr>
        <p:spPr>
          <a:xfrm>
            <a:off x="4862239" y="2917524"/>
            <a:ext cx="302971" cy="268555"/>
          </a:xfrm>
          <a:custGeom>
            <a:avLst/>
            <a:gdLst/>
            <a:ahLst/>
            <a:cxnLst/>
            <a:rect l="0" t="0" r="0" b="0"/>
            <a:pathLst>
              <a:path w="302971" h="268554">
                <a:moveTo>
                  <a:pt x="0" y="0"/>
                </a:moveTo>
                <a:lnTo>
                  <a:pt x="0" y="268554"/>
                </a:lnTo>
                <a:lnTo>
                  <a:pt x="302971" y="134277"/>
                </a:lnTo>
                <a:close/>
              </a:path>
            </a:pathLst>
          </a:custGeom>
          <a:solidFill>
            <a:srgbClr val="48484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1" name="Head part L"/>
          <p:cNvSpPr/>
          <p:nvPr/>
        </p:nvSpPr>
        <p:spPr>
          <a:xfrm>
            <a:off x="5400097" y="808549"/>
            <a:ext cx="3854107" cy="1520317"/>
          </a:xfrm>
          <a:custGeom>
            <a:avLst/>
            <a:gdLst/>
            <a:ahLst/>
            <a:cxnLst/>
            <a:rect l="0" t="0" r="0" b="0"/>
            <a:pathLst>
              <a:path w="3854107" h="1520317">
                <a:moveTo>
                  <a:pt x="3472027" y="0"/>
                </a:moveTo>
                <a:lnTo>
                  <a:pt x="382079" y="0"/>
                </a:lnTo>
                <a:cubicBezTo>
                  <a:pt x="171068" y="0"/>
                  <a:pt x="0" y="171069"/>
                  <a:pt x="0" y="382092"/>
                </a:cubicBezTo>
                <a:lnTo>
                  <a:pt x="0" y="1520317"/>
                </a:lnTo>
                <a:lnTo>
                  <a:pt x="3854107" y="1520317"/>
                </a:lnTo>
                <a:lnTo>
                  <a:pt x="3854107" y="382092"/>
                </a:lnTo>
                <a:cubicBezTo>
                  <a:pt x="3854107" y="171069"/>
                  <a:pt x="3683050" y="0"/>
                  <a:pt x="3472027" y="0"/>
                </a:cubicBezTo>
                <a:close/>
              </a:path>
            </a:pathLst>
          </a:custGeom>
          <a:solidFill>
            <a:schemeClr val="accent4"/>
          </a:solidFill>
          <a:ln w="12700" cap="flat" cmpd="sng">
            <a:noFill/>
            <a:prstDash val="solid"/>
            <a:miter lim="800000"/>
          </a:ln>
          <a:effectLst>
            <a:outerShdw blurRad="457200" dist="190500" dir="5400000" sx="92000" sy="92000" algn="t" rotWithShape="0">
              <a:prstClr val="black">
                <a:alpha val="6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2" name="Bottom part L"/>
          <p:cNvSpPr/>
          <p:nvPr/>
        </p:nvSpPr>
        <p:spPr>
          <a:xfrm>
            <a:off x="5400084" y="5037671"/>
            <a:ext cx="3854119" cy="1211135"/>
          </a:xfrm>
          <a:custGeom>
            <a:avLst/>
            <a:gdLst/>
            <a:ahLst/>
            <a:cxnLst/>
            <a:rect l="0" t="0" r="0" b="0"/>
            <a:pathLst>
              <a:path w="3854119" h="1211135">
                <a:moveTo>
                  <a:pt x="3854119" y="0"/>
                </a:moveTo>
                <a:lnTo>
                  <a:pt x="0" y="0"/>
                </a:lnTo>
                <a:lnTo>
                  <a:pt x="0" y="829043"/>
                </a:lnTo>
                <a:cubicBezTo>
                  <a:pt x="0" y="1040079"/>
                  <a:pt x="171068" y="1211135"/>
                  <a:pt x="382092" y="1211135"/>
                </a:cubicBezTo>
                <a:lnTo>
                  <a:pt x="3472040" y="1211135"/>
                </a:lnTo>
                <a:cubicBezTo>
                  <a:pt x="3683050" y="1211135"/>
                  <a:pt x="3854119" y="1040079"/>
                  <a:pt x="3854119" y="829043"/>
                </a:cubicBezTo>
                <a:close/>
              </a:path>
            </a:pathLst>
          </a:custGeom>
          <a:solidFill>
            <a:schemeClr val="accent4"/>
          </a:solidFill>
          <a:ln w="12700" cap="flat" cmpd="sng">
            <a:noFill/>
            <a:prstDash val="solid"/>
            <a:miter lim="800000"/>
          </a:ln>
          <a:effectLst>
            <a:outerShdw blurRad="457200" dist="190500" dir="16200000" sx="92000" sy="92000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2" name="Name L">
            <a:extLst>
              <a:ext uri="{FF2B5EF4-FFF2-40B4-BE49-F238E27FC236}">
                <a16:creationId xmlns:a16="http://schemas.microsoft.com/office/drawing/2014/main" id="{C5CA9359-27FE-1540-8643-6AE5E9262233}"/>
              </a:ext>
            </a:extLst>
          </p:cNvPr>
          <p:cNvSpPr txBox="1"/>
          <p:nvPr/>
        </p:nvSpPr>
        <p:spPr>
          <a:xfrm>
            <a:off x="6160851" y="1287826"/>
            <a:ext cx="233258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2800" dirty="0">
                <a:latin typeface="+mj-lt"/>
                <a:ea typeface="Roboto Condensed" panose="02000000000000000000" pitchFamily="2" charset="0"/>
              </a:rPr>
              <a:t>1º Trimestre 2024</a:t>
            </a:r>
            <a:endParaRPr lang="ru-RU" sz="2800" dirty="0">
              <a:solidFill>
                <a:schemeClr val="accent1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75" name="Text row 1">
            <a:extLst>
              <a:ext uri="{FF2B5EF4-FFF2-40B4-BE49-F238E27FC236}">
                <a16:creationId xmlns:a16="http://schemas.microsoft.com/office/drawing/2014/main" id="{C5CA9359-27FE-1540-8643-6AE5E9262233}"/>
              </a:ext>
            </a:extLst>
          </p:cNvPr>
          <p:cNvSpPr txBox="1"/>
          <p:nvPr/>
        </p:nvSpPr>
        <p:spPr>
          <a:xfrm>
            <a:off x="2316970" y="2636303"/>
            <a:ext cx="231039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latin typeface="+mj-lt"/>
                <a:ea typeface="Roboto Condensed" panose="02000000000000000000" pitchFamily="2" charset="0"/>
              </a:rPr>
              <a:t>Qtd. Serviços Planejados</a:t>
            </a:r>
            <a:endParaRPr lang="ru-RU" sz="2400" dirty="0"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5" name="Arrow 1">
            <a:extLst>
              <a:ext uri="{FF2B5EF4-FFF2-40B4-BE49-F238E27FC236}">
                <a16:creationId xmlns:a16="http://schemas.microsoft.com/office/drawing/2014/main" id="{DA912DE3-B061-9F67-D033-0072A3E21D81}"/>
              </a:ext>
            </a:extLst>
          </p:cNvPr>
          <p:cNvSpPr/>
          <p:nvPr/>
        </p:nvSpPr>
        <p:spPr>
          <a:xfrm>
            <a:off x="4862238" y="4180459"/>
            <a:ext cx="302971" cy="268555"/>
          </a:xfrm>
          <a:custGeom>
            <a:avLst/>
            <a:gdLst/>
            <a:ahLst/>
            <a:cxnLst/>
            <a:rect l="0" t="0" r="0" b="0"/>
            <a:pathLst>
              <a:path w="302971" h="268554">
                <a:moveTo>
                  <a:pt x="0" y="0"/>
                </a:moveTo>
                <a:lnTo>
                  <a:pt x="0" y="268554"/>
                </a:lnTo>
                <a:lnTo>
                  <a:pt x="302971" y="134277"/>
                </a:lnTo>
                <a:close/>
              </a:path>
            </a:pathLst>
          </a:custGeom>
          <a:solidFill>
            <a:srgbClr val="48484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8" name="Text row 1">
            <a:extLst>
              <a:ext uri="{FF2B5EF4-FFF2-40B4-BE49-F238E27FC236}">
                <a16:creationId xmlns:a16="http://schemas.microsoft.com/office/drawing/2014/main" id="{AED077B0-C93E-A0AA-C40A-8AF7642F9247}"/>
              </a:ext>
            </a:extLst>
          </p:cNvPr>
          <p:cNvSpPr txBox="1"/>
          <p:nvPr/>
        </p:nvSpPr>
        <p:spPr>
          <a:xfrm>
            <a:off x="2316970" y="3899238"/>
            <a:ext cx="231039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latin typeface="+mj-lt"/>
                <a:ea typeface="Roboto Condensed" panose="02000000000000000000" pitchFamily="2" charset="0"/>
              </a:rPr>
              <a:t>Qtd. Serviços Realizados</a:t>
            </a:r>
            <a:endParaRPr lang="ru-RU" sz="2400" dirty="0"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21" name="Cell">
            <a:extLst>
              <a:ext uri="{FF2B5EF4-FFF2-40B4-BE49-F238E27FC236}">
                <a16:creationId xmlns:a16="http://schemas.microsoft.com/office/drawing/2014/main" id="{8710353F-EAD2-9DB3-DF34-C4661F80243D}"/>
              </a:ext>
            </a:extLst>
          </p:cNvPr>
          <p:cNvSpPr txBox="1"/>
          <p:nvPr/>
        </p:nvSpPr>
        <p:spPr>
          <a:xfrm>
            <a:off x="9648236" y="2511801"/>
            <a:ext cx="3854120" cy="108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wrap="square" lIns="0" tIns="520700" rIns="0" bIns="0" anchor="t"/>
          <a:lstStyle/>
          <a:p>
            <a:pPr indent="1828800">
              <a:lnSpc>
                <a:spcPts val="2600"/>
              </a:lnSpc>
              <a:defRPr lang="en-US"/>
            </a:pPr>
            <a:endParaRPr sz="2600" b="1">
              <a:solidFill>
                <a:srgbClr val="EEB533"/>
              </a:solidFill>
              <a:ea typeface="Lato-Bold" charset="77"/>
              <a:cs typeface="Lato-Bold" charset="77"/>
            </a:endParaRPr>
          </a:p>
        </p:txBody>
      </p:sp>
      <p:sp>
        <p:nvSpPr>
          <p:cNvPr id="23" name="Cell">
            <a:extLst>
              <a:ext uri="{FF2B5EF4-FFF2-40B4-BE49-F238E27FC236}">
                <a16:creationId xmlns:a16="http://schemas.microsoft.com/office/drawing/2014/main" id="{21A98921-E58A-F166-F325-773D1A2193EE}"/>
              </a:ext>
            </a:extLst>
          </p:cNvPr>
          <p:cNvSpPr/>
          <p:nvPr/>
        </p:nvSpPr>
        <p:spPr>
          <a:xfrm>
            <a:off x="9648234" y="3774736"/>
            <a:ext cx="3854120" cy="1080000"/>
          </a:xfrm>
          <a:prstGeom prst="rect">
            <a:avLst/>
          </a:prstGeom>
          <a:solidFill>
            <a:srgbClr val="E8E8E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5" name="Head part L">
            <a:extLst>
              <a:ext uri="{FF2B5EF4-FFF2-40B4-BE49-F238E27FC236}">
                <a16:creationId xmlns:a16="http://schemas.microsoft.com/office/drawing/2014/main" id="{CEB47A44-8ED0-EBAD-1AAB-BEC9B3CF3FC3}"/>
              </a:ext>
            </a:extLst>
          </p:cNvPr>
          <p:cNvSpPr/>
          <p:nvPr/>
        </p:nvSpPr>
        <p:spPr>
          <a:xfrm>
            <a:off x="9648247" y="808549"/>
            <a:ext cx="3854107" cy="1520317"/>
          </a:xfrm>
          <a:custGeom>
            <a:avLst/>
            <a:gdLst/>
            <a:ahLst/>
            <a:cxnLst/>
            <a:rect l="0" t="0" r="0" b="0"/>
            <a:pathLst>
              <a:path w="3854107" h="1520317">
                <a:moveTo>
                  <a:pt x="3472027" y="0"/>
                </a:moveTo>
                <a:lnTo>
                  <a:pt x="382079" y="0"/>
                </a:lnTo>
                <a:cubicBezTo>
                  <a:pt x="171068" y="0"/>
                  <a:pt x="0" y="171069"/>
                  <a:pt x="0" y="382092"/>
                </a:cubicBezTo>
                <a:lnTo>
                  <a:pt x="0" y="1520317"/>
                </a:lnTo>
                <a:lnTo>
                  <a:pt x="3854107" y="1520317"/>
                </a:lnTo>
                <a:lnTo>
                  <a:pt x="3854107" y="382092"/>
                </a:lnTo>
                <a:cubicBezTo>
                  <a:pt x="3854107" y="171069"/>
                  <a:pt x="3683050" y="0"/>
                  <a:pt x="3472027" y="0"/>
                </a:cubicBezTo>
                <a:close/>
              </a:path>
            </a:pathLst>
          </a:custGeom>
          <a:solidFill>
            <a:schemeClr val="accent4"/>
          </a:solidFill>
          <a:ln w="12700" cap="flat" cmpd="sng">
            <a:noFill/>
            <a:prstDash val="solid"/>
            <a:miter lim="800000"/>
          </a:ln>
          <a:effectLst>
            <a:outerShdw blurRad="457200" dist="190500" dir="5400000" sx="92000" sy="92000" algn="t" rotWithShape="0">
              <a:prstClr val="black">
                <a:alpha val="6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9" name="Bottom part L">
            <a:extLst>
              <a:ext uri="{FF2B5EF4-FFF2-40B4-BE49-F238E27FC236}">
                <a16:creationId xmlns:a16="http://schemas.microsoft.com/office/drawing/2014/main" id="{D9BBF932-FD66-7DE8-E0EC-4A41A155EAEF}"/>
              </a:ext>
            </a:extLst>
          </p:cNvPr>
          <p:cNvSpPr/>
          <p:nvPr/>
        </p:nvSpPr>
        <p:spPr>
          <a:xfrm>
            <a:off x="9648234" y="5037671"/>
            <a:ext cx="3854119" cy="1211135"/>
          </a:xfrm>
          <a:custGeom>
            <a:avLst/>
            <a:gdLst/>
            <a:ahLst/>
            <a:cxnLst/>
            <a:rect l="0" t="0" r="0" b="0"/>
            <a:pathLst>
              <a:path w="3854119" h="1211135">
                <a:moveTo>
                  <a:pt x="3854119" y="0"/>
                </a:moveTo>
                <a:lnTo>
                  <a:pt x="0" y="0"/>
                </a:lnTo>
                <a:lnTo>
                  <a:pt x="0" y="829043"/>
                </a:lnTo>
                <a:cubicBezTo>
                  <a:pt x="0" y="1040079"/>
                  <a:pt x="171068" y="1211135"/>
                  <a:pt x="382092" y="1211135"/>
                </a:cubicBezTo>
                <a:lnTo>
                  <a:pt x="3472040" y="1211135"/>
                </a:lnTo>
                <a:cubicBezTo>
                  <a:pt x="3683050" y="1211135"/>
                  <a:pt x="3854119" y="1040079"/>
                  <a:pt x="3854119" y="829043"/>
                </a:cubicBezTo>
                <a:close/>
              </a:path>
            </a:pathLst>
          </a:custGeom>
          <a:solidFill>
            <a:schemeClr val="accent4"/>
          </a:solidFill>
          <a:ln w="12700" cap="flat" cmpd="sng">
            <a:noFill/>
            <a:prstDash val="solid"/>
            <a:miter lim="800000"/>
          </a:ln>
          <a:effectLst>
            <a:outerShdw blurRad="457200" dist="190500" dir="16200000" sx="92000" sy="92000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2" name="Name L">
            <a:extLst>
              <a:ext uri="{FF2B5EF4-FFF2-40B4-BE49-F238E27FC236}">
                <a16:creationId xmlns:a16="http://schemas.microsoft.com/office/drawing/2014/main" id="{CD4DDF0D-31CB-CD9E-D935-3E15195B0D85}"/>
              </a:ext>
            </a:extLst>
          </p:cNvPr>
          <p:cNvSpPr txBox="1"/>
          <p:nvPr/>
        </p:nvSpPr>
        <p:spPr>
          <a:xfrm>
            <a:off x="10014959" y="1287826"/>
            <a:ext cx="312065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2800" dirty="0">
                <a:latin typeface="+mj-lt"/>
                <a:ea typeface="Roboto Condensed" panose="02000000000000000000" pitchFamily="2" charset="0"/>
              </a:rPr>
              <a:t>2º Trimestre 2024</a:t>
            </a:r>
            <a:endParaRPr lang="ru-RU" sz="2800" dirty="0">
              <a:solidFill>
                <a:schemeClr val="accent1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40" name="Cell">
            <a:extLst>
              <a:ext uri="{FF2B5EF4-FFF2-40B4-BE49-F238E27FC236}">
                <a16:creationId xmlns:a16="http://schemas.microsoft.com/office/drawing/2014/main" id="{E2452189-F000-1AE0-F626-B150C28710A6}"/>
              </a:ext>
            </a:extLst>
          </p:cNvPr>
          <p:cNvSpPr txBox="1"/>
          <p:nvPr/>
        </p:nvSpPr>
        <p:spPr>
          <a:xfrm>
            <a:off x="13896372" y="2511801"/>
            <a:ext cx="3854120" cy="108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wrap="square" lIns="0" tIns="520700" rIns="0" bIns="0" anchor="t"/>
          <a:lstStyle/>
          <a:p>
            <a:pPr indent="1828800">
              <a:lnSpc>
                <a:spcPts val="2600"/>
              </a:lnSpc>
              <a:defRPr lang="en-US"/>
            </a:pPr>
            <a:endParaRPr sz="2600" b="1">
              <a:solidFill>
                <a:srgbClr val="EEB533"/>
              </a:solidFill>
              <a:ea typeface="Lato-Bold" charset="77"/>
              <a:cs typeface="Lato-Bold" charset="77"/>
            </a:endParaRPr>
          </a:p>
        </p:txBody>
      </p:sp>
      <p:sp>
        <p:nvSpPr>
          <p:cNvPr id="41" name="Cell">
            <a:extLst>
              <a:ext uri="{FF2B5EF4-FFF2-40B4-BE49-F238E27FC236}">
                <a16:creationId xmlns:a16="http://schemas.microsoft.com/office/drawing/2014/main" id="{254A9B6D-A79B-B2B0-029E-B88413AE0150}"/>
              </a:ext>
            </a:extLst>
          </p:cNvPr>
          <p:cNvSpPr/>
          <p:nvPr/>
        </p:nvSpPr>
        <p:spPr>
          <a:xfrm>
            <a:off x="13896370" y="3774736"/>
            <a:ext cx="3854120" cy="1080000"/>
          </a:xfrm>
          <a:prstGeom prst="rect">
            <a:avLst/>
          </a:prstGeom>
          <a:solidFill>
            <a:srgbClr val="E8E8E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2" name="Head part L">
            <a:extLst>
              <a:ext uri="{FF2B5EF4-FFF2-40B4-BE49-F238E27FC236}">
                <a16:creationId xmlns:a16="http://schemas.microsoft.com/office/drawing/2014/main" id="{B1916977-7240-6C70-7173-8C187E42882E}"/>
              </a:ext>
            </a:extLst>
          </p:cNvPr>
          <p:cNvSpPr/>
          <p:nvPr/>
        </p:nvSpPr>
        <p:spPr>
          <a:xfrm>
            <a:off x="13896383" y="808549"/>
            <a:ext cx="3854107" cy="1520317"/>
          </a:xfrm>
          <a:custGeom>
            <a:avLst/>
            <a:gdLst/>
            <a:ahLst/>
            <a:cxnLst/>
            <a:rect l="0" t="0" r="0" b="0"/>
            <a:pathLst>
              <a:path w="3854107" h="1520317">
                <a:moveTo>
                  <a:pt x="3472027" y="0"/>
                </a:moveTo>
                <a:lnTo>
                  <a:pt x="382079" y="0"/>
                </a:lnTo>
                <a:cubicBezTo>
                  <a:pt x="171068" y="0"/>
                  <a:pt x="0" y="171069"/>
                  <a:pt x="0" y="382092"/>
                </a:cubicBezTo>
                <a:lnTo>
                  <a:pt x="0" y="1520317"/>
                </a:lnTo>
                <a:lnTo>
                  <a:pt x="3854107" y="1520317"/>
                </a:lnTo>
                <a:lnTo>
                  <a:pt x="3854107" y="382092"/>
                </a:lnTo>
                <a:cubicBezTo>
                  <a:pt x="3854107" y="171069"/>
                  <a:pt x="3683050" y="0"/>
                  <a:pt x="3472027" y="0"/>
                </a:cubicBezTo>
                <a:close/>
              </a:path>
            </a:pathLst>
          </a:custGeom>
          <a:solidFill>
            <a:schemeClr val="accent4"/>
          </a:solidFill>
          <a:ln w="12700" cap="flat" cmpd="sng">
            <a:noFill/>
            <a:prstDash val="solid"/>
            <a:miter lim="800000"/>
          </a:ln>
          <a:effectLst>
            <a:outerShdw blurRad="457200" dist="190500" dir="5400000" sx="92000" sy="92000" algn="t" rotWithShape="0">
              <a:prstClr val="black">
                <a:alpha val="6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3" name="Bottom part L">
            <a:extLst>
              <a:ext uri="{FF2B5EF4-FFF2-40B4-BE49-F238E27FC236}">
                <a16:creationId xmlns:a16="http://schemas.microsoft.com/office/drawing/2014/main" id="{CA33A130-91B9-981D-38AD-B98390A28C10}"/>
              </a:ext>
            </a:extLst>
          </p:cNvPr>
          <p:cNvSpPr/>
          <p:nvPr/>
        </p:nvSpPr>
        <p:spPr>
          <a:xfrm>
            <a:off x="13896370" y="5037671"/>
            <a:ext cx="3854119" cy="1211135"/>
          </a:xfrm>
          <a:custGeom>
            <a:avLst/>
            <a:gdLst/>
            <a:ahLst/>
            <a:cxnLst/>
            <a:rect l="0" t="0" r="0" b="0"/>
            <a:pathLst>
              <a:path w="3854119" h="1211135">
                <a:moveTo>
                  <a:pt x="3854119" y="0"/>
                </a:moveTo>
                <a:lnTo>
                  <a:pt x="0" y="0"/>
                </a:lnTo>
                <a:lnTo>
                  <a:pt x="0" y="829043"/>
                </a:lnTo>
                <a:cubicBezTo>
                  <a:pt x="0" y="1040079"/>
                  <a:pt x="171068" y="1211135"/>
                  <a:pt x="382092" y="1211135"/>
                </a:cubicBezTo>
                <a:lnTo>
                  <a:pt x="3472040" y="1211135"/>
                </a:lnTo>
                <a:cubicBezTo>
                  <a:pt x="3683050" y="1211135"/>
                  <a:pt x="3854119" y="1040079"/>
                  <a:pt x="3854119" y="829043"/>
                </a:cubicBezTo>
                <a:close/>
              </a:path>
            </a:pathLst>
          </a:custGeom>
          <a:solidFill>
            <a:schemeClr val="accent4"/>
          </a:solidFill>
          <a:ln w="12700" cap="flat" cmpd="sng">
            <a:noFill/>
            <a:prstDash val="solid"/>
            <a:miter lim="800000"/>
          </a:ln>
          <a:effectLst>
            <a:outerShdw blurRad="457200" dist="190500" dir="16200000" sx="92000" sy="92000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4" name="Name L">
            <a:extLst>
              <a:ext uri="{FF2B5EF4-FFF2-40B4-BE49-F238E27FC236}">
                <a16:creationId xmlns:a16="http://schemas.microsoft.com/office/drawing/2014/main" id="{F041FC03-BBA6-BD81-55A1-B746BD53980C}"/>
              </a:ext>
            </a:extLst>
          </p:cNvPr>
          <p:cNvSpPr txBox="1"/>
          <p:nvPr/>
        </p:nvSpPr>
        <p:spPr>
          <a:xfrm>
            <a:off x="14263108" y="1287826"/>
            <a:ext cx="305334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2800" dirty="0">
                <a:latin typeface="+mj-lt"/>
                <a:ea typeface="Roboto Condensed" panose="02000000000000000000" pitchFamily="2" charset="0"/>
              </a:rPr>
              <a:t>3º Trimestre 2024</a:t>
            </a:r>
            <a:endParaRPr lang="ru-RU" sz="2800" dirty="0">
              <a:solidFill>
                <a:schemeClr val="accent1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45" name="Cell">
            <a:extLst>
              <a:ext uri="{FF2B5EF4-FFF2-40B4-BE49-F238E27FC236}">
                <a16:creationId xmlns:a16="http://schemas.microsoft.com/office/drawing/2014/main" id="{27F0CFA3-6CA9-3978-4A61-4988C0C21B1D}"/>
              </a:ext>
            </a:extLst>
          </p:cNvPr>
          <p:cNvSpPr txBox="1"/>
          <p:nvPr/>
        </p:nvSpPr>
        <p:spPr>
          <a:xfrm>
            <a:off x="18229100" y="2511801"/>
            <a:ext cx="3854120" cy="108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wrap="square" lIns="0" tIns="520700" rIns="0" bIns="0" anchor="t"/>
          <a:lstStyle/>
          <a:p>
            <a:pPr indent="1828800">
              <a:lnSpc>
                <a:spcPts val="2600"/>
              </a:lnSpc>
              <a:defRPr lang="en-US"/>
            </a:pPr>
            <a:endParaRPr sz="2600" b="1">
              <a:solidFill>
                <a:srgbClr val="EEB533"/>
              </a:solidFill>
              <a:ea typeface="Lato-Bold" charset="77"/>
              <a:cs typeface="Lato-Bold" charset="77"/>
            </a:endParaRPr>
          </a:p>
        </p:txBody>
      </p:sp>
      <p:sp>
        <p:nvSpPr>
          <p:cNvPr id="46" name="Cell">
            <a:extLst>
              <a:ext uri="{FF2B5EF4-FFF2-40B4-BE49-F238E27FC236}">
                <a16:creationId xmlns:a16="http://schemas.microsoft.com/office/drawing/2014/main" id="{372087EB-B691-77D7-C584-857A38A7A2D6}"/>
              </a:ext>
            </a:extLst>
          </p:cNvPr>
          <p:cNvSpPr/>
          <p:nvPr/>
        </p:nvSpPr>
        <p:spPr>
          <a:xfrm>
            <a:off x="18229098" y="3774736"/>
            <a:ext cx="3854120" cy="1080000"/>
          </a:xfrm>
          <a:prstGeom prst="rect">
            <a:avLst/>
          </a:prstGeom>
          <a:solidFill>
            <a:srgbClr val="E8E8E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0" name="Head part L">
            <a:extLst>
              <a:ext uri="{FF2B5EF4-FFF2-40B4-BE49-F238E27FC236}">
                <a16:creationId xmlns:a16="http://schemas.microsoft.com/office/drawing/2014/main" id="{22751E35-BE0D-2F61-1C07-A6D953C99D3F}"/>
              </a:ext>
            </a:extLst>
          </p:cNvPr>
          <p:cNvSpPr/>
          <p:nvPr/>
        </p:nvSpPr>
        <p:spPr>
          <a:xfrm>
            <a:off x="18229111" y="808549"/>
            <a:ext cx="3854107" cy="1520317"/>
          </a:xfrm>
          <a:custGeom>
            <a:avLst/>
            <a:gdLst/>
            <a:ahLst/>
            <a:cxnLst/>
            <a:rect l="0" t="0" r="0" b="0"/>
            <a:pathLst>
              <a:path w="3854107" h="1520317">
                <a:moveTo>
                  <a:pt x="3472027" y="0"/>
                </a:moveTo>
                <a:lnTo>
                  <a:pt x="382079" y="0"/>
                </a:lnTo>
                <a:cubicBezTo>
                  <a:pt x="171068" y="0"/>
                  <a:pt x="0" y="171069"/>
                  <a:pt x="0" y="382092"/>
                </a:cubicBezTo>
                <a:lnTo>
                  <a:pt x="0" y="1520317"/>
                </a:lnTo>
                <a:lnTo>
                  <a:pt x="3854107" y="1520317"/>
                </a:lnTo>
                <a:lnTo>
                  <a:pt x="3854107" y="382092"/>
                </a:lnTo>
                <a:cubicBezTo>
                  <a:pt x="3854107" y="171069"/>
                  <a:pt x="3683050" y="0"/>
                  <a:pt x="3472027" y="0"/>
                </a:cubicBezTo>
                <a:close/>
              </a:path>
            </a:pathLst>
          </a:custGeom>
          <a:solidFill>
            <a:schemeClr val="accent4"/>
          </a:solidFill>
          <a:ln w="12700" cap="flat" cmpd="sng">
            <a:noFill/>
            <a:prstDash val="solid"/>
            <a:miter lim="800000"/>
          </a:ln>
          <a:effectLst>
            <a:outerShdw blurRad="457200" dist="190500" dir="5400000" sx="92000" sy="92000" algn="t" rotWithShape="0">
              <a:prstClr val="black">
                <a:alpha val="6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7" name="Bottom part L">
            <a:extLst>
              <a:ext uri="{FF2B5EF4-FFF2-40B4-BE49-F238E27FC236}">
                <a16:creationId xmlns:a16="http://schemas.microsoft.com/office/drawing/2014/main" id="{9474A535-8A92-E6F2-1222-71B260118CA4}"/>
              </a:ext>
            </a:extLst>
          </p:cNvPr>
          <p:cNvSpPr/>
          <p:nvPr/>
        </p:nvSpPr>
        <p:spPr>
          <a:xfrm>
            <a:off x="18229098" y="5037671"/>
            <a:ext cx="3854119" cy="1211135"/>
          </a:xfrm>
          <a:custGeom>
            <a:avLst/>
            <a:gdLst/>
            <a:ahLst/>
            <a:cxnLst/>
            <a:rect l="0" t="0" r="0" b="0"/>
            <a:pathLst>
              <a:path w="3854119" h="1211135">
                <a:moveTo>
                  <a:pt x="3854119" y="0"/>
                </a:moveTo>
                <a:lnTo>
                  <a:pt x="0" y="0"/>
                </a:lnTo>
                <a:lnTo>
                  <a:pt x="0" y="829043"/>
                </a:lnTo>
                <a:cubicBezTo>
                  <a:pt x="0" y="1040079"/>
                  <a:pt x="171068" y="1211135"/>
                  <a:pt x="382092" y="1211135"/>
                </a:cubicBezTo>
                <a:lnTo>
                  <a:pt x="3472040" y="1211135"/>
                </a:lnTo>
                <a:cubicBezTo>
                  <a:pt x="3683050" y="1211135"/>
                  <a:pt x="3854119" y="1040079"/>
                  <a:pt x="3854119" y="829043"/>
                </a:cubicBezTo>
                <a:close/>
              </a:path>
            </a:pathLst>
          </a:custGeom>
          <a:solidFill>
            <a:schemeClr val="accent4"/>
          </a:solidFill>
          <a:ln w="12700" cap="flat" cmpd="sng">
            <a:noFill/>
            <a:prstDash val="solid"/>
            <a:miter lim="800000"/>
          </a:ln>
          <a:effectLst>
            <a:outerShdw blurRad="457200" dist="190500" dir="16200000" sx="92000" sy="92000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8" name="Name L">
            <a:extLst>
              <a:ext uri="{FF2B5EF4-FFF2-40B4-BE49-F238E27FC236}">
                <a16:creationId xmlns:a16="http://schemas.microsoft.com/office/drawing/2014/main" id="{7EA18DD2-4009-AAD4-D887-6FFF2F2723CE}"/>
              </a:ext>
            </a:extLst>
          </p:cNvPr>
          <p:cNvSpPr txBox="1"/>
          <p:nvPr/>
        </p:nvSpPr>
        <p:spPr>
          <a:xfrm>
            <a:off x="18592800" y="1287826"/>
            <a:ext cx="318134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2800" dirty="0">
                <a:latin typeface="+mj-lt"/>
                <a:ea typeface="Roboto Condensed" panose="02000000000000000000" pitchFamily="2" charset="0"/>
              </a:rPr>
              <a:t>4º Trimestre 2024</a:t>
            </a:r>
            <a:endParaRPr lang="ru-RU" sz="2800" dirty="0">
              <a:solidFill>
                <a:schemeClr val="accent1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79" name="Cell">
            <a:extLst>
              <a:ext uri="{FF2B5EF4-FFF2-40B4-BE49-F238E27FC236}">
                <a16:creationId xmlns:a16="http://schemas.microsoft.com/office/drawing/2014/main" id="{33DBAAEC-DD97-BF80-3929-A88F94F2B20B}"/>
              </a:ext>
            </a:extLst>
          </p:cNvPr>
          <p:cNvSpPr txBox="1"/>
          <p:nvPr/>
        </p:nvSpPr>
        <p:spPr>
          <a:xfrm>
            <a:off x="5400073" y="8410288"/>
            <a:ext cx="3854120" cy="108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wrap="square" lIns="0" tIns="520700" rIns="0" bIns="0" anchor="t"/>
          <a:lstStyle/>
          <a:p>
            <a:pPr indent="1828800">
              <a:lnSpc>
                <a:spcPts val="2600"/>
              </a:lnSpc>
              <a:defRPr lang="en-US"/>
            </a:pPr>
            <a:endParaRPr sz="2600" b="1">
              <a:solidFill>
                <a:srgbClr val="EEB533"/>
              </a:solidFill>
              <a:ea typeface="Lato-Bold" charset="77"/>
              <a:cs typeface="Lato-Bold" charset="77"/>
            </a:endParaRPr>
          </a:p>
        </p:txBody>
      </p:sp>
      <p:sp>
        <p:nvSpPr>
          <p:cNvPr id="80" name="Cell">
            <a:extLst>
              <a:ext uri="{FF2B5EF4-FFF2-40B4-BE49-F238E27FC236}">
                <a16:creationId xmlns:a16="http://schemas.microsoft.com/office/drawing/2014/main" id="{AA18415E-F9D8-BF8F-4FCD-9217549C7854}"/>
              </a:ext>
            </a:extLst>
          </p:cNvPr>
          <p:cNvSpPr/>
          <p:nvPr/>
        </p:nvSpPr>
        <p:spPr>
          <a:xfrm>
            <a:off x="5400071" y="9673223"/>
            <a:ext cx="3854120" cy="1080000"/>
          </a:xfrm>
          <a:prstGeom prst="rect">
            <a:avLst/>
          </a:prstGeom>
          <a:solidFill>
            <a:srgbClr val="E8E8E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1" name="Arrow 1">
            <a:extLst>
              <a:ext uri="{FF2B5EF4-FFF2-40B4-BE49-F238E27FC236}">
                <a16:creationId xmlns:a16="http://schemas.microsoft.com/office/drawing/2014/main" id="{2C236518-542E-18D4-9AA4-E8C88E0E40D3}"/>
              </a:ext>
            </a:extLst>
          </p:cNvPr>
          <p:cNvSpPr/>
          <p:nvPr/>
        </p:nvSpPr>
        <p:spPr>
          <a:xfrm>
            <a:off x="4862226" y="8816011"/>
            <a:ext cx="302971" cy="268555"/>
          </a:xfrm>
          <a:custGeom>
            <a:avLst/>
            <a:gdLst/>
            <a:ahLst/>
            <a:cxnLst/>
            <a:rect l="0" t="0" r="0" b="0"/>
            <a:pathLst>
              <a:path w="302971" h="268554">
                <a:moveTo>
                  <a:pt x="0" y="0"/>
                </a:moveTo>
                <a:lnTo>
                  <a:pt x="0" y="268554"/>
                </a:lnTo>
                <a:lnTo>
                  <a:pt x="302971" y="134277"/>
                </a:lnTo>
                <a:close/>
              </a:path>
            </a:pathLst>
          </a:custGeom>
          <a:solidFill>
            <a:srgbClr val="48484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2" name="Head part L">
            <a:extLst>
              <a:ext uri="{FF2B5EF4-FFF2-40B4-BE49-F238E27FC236}">
                <a16:creationId xmlns:a16="http://schemas.microsoft.com/office/drawing/2014/main" id="{91579091-D81B-B8E9-69D0-0D1D44C02687}"/>
              </a:ext>
            </a:extLst>
          </p:cNvPr>
          <p:cNvSpPr/>
          <p:nvPr/>
        </p:nvSpPr>
        <p:spPr>
          <a:xfrm>
            <a:off x="5400084" y="6707036"/>
            <a:ext cx="3854107" cy="1520317"/>
          </a:xfrm>
          <a:custGeom>
            <a:avLst/>
            <a:gdLst/>
            <a:ahLst/>
            <a:cxnLst/>
            <a:rect l="0" t="0" r="0" b="0"/>
            <a:pathLst>
              <a:path w="3854107" h="1520317">
                <a:moveTo>
                  <a:pt x="3472027" y="0"/>
                </a:moveTo>
                <a:lnTo>
                  <a:pt x="382079" y="0"/>
                </a:lnTo>
                <a:cubicBezTo>
                  <a:pt x="171068" y="0"/>
                  <a:pt x="0" y="171069"/>
                  <a:pt x="0" y="382092"/>
                </a:cubicBezTo>
                <a:lnTo>
                  <a:pt x="0" y="1520317"/>
                </a:lnTo>
                <a:lnTo>
                  <a:pt x="3854107" y="1520317"/>
                </a:lnTo>
                <a:lnTo>
                  <a:pt x="3854107" y="382092"/>
                </a:lnTo>
                <a:cubicBezTo>
                  <a:pt x="3854107" y="171069"/>
                  <a:pt x="3683050" y="0"/>
                  <a:pt x="3472027" y="0"/>
                </a:cubicBezTo>
                <a:close/>
              </a:path>
            </a:pathLst>
          </a:custGeom>
          <a:solidFill>
            <a:schemeClr val="accent5"/>
          </a:solidFill>
          <a:ln w="12700" cap="flat" cmpd="sng">
            <a:noFill/>
            <a:prstDash val="solid"/>
            <a:miter lim="800000"/>
          </a:ln>
          <a:effectLst>
            <a:outerShdw blurRad="457200" dist="190500" dir="5400000" sx="92000" sy="92000" algn="t" rotWithShape="0">
              <a:prstClr val="black">
                <a:alpha val="6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3" name="Bottom part L">
            <a:extLst>
              <a:ext uri="{FF2B5EF4-FFF2-40B4-BE49-F238E27FC236}">
                <a16:creationId xmlns:a16="http://schemas.microsoft.com/office/drawing/2014/main" id="{D3F7D73C-A185-76D9-6CC1-CDC53B7743ED}"/>
              </a:ext>
            </a:extLst>
          </p:cNvPr>
          <p:cNvSpPr/>
          <p:nvPr/>
        </p:nvSpPr>
        <p:spPr>
          <a:xfrm>
            <a:off x="5400071" y="10936158"/>
            <a:ext cx="3854119" cy="1211135"/>
          </a:xfrm>
          <a:custGeom>
            <a:avLst/>
            <a:gdLst/>
            <a:ahLst/>
            <a:cxnLst/>
            <a:rect l="0" t="0" r="0" b="0"/>
            <a:pathLst>
              <a:path w="3854119" h="1211135">
                <a:moveTo>
                  <a:pt x="3854119" y="0"/>
                </a:moveTo>
                <a:lnTo>
                  <a:pt x="0" y="0"/>
                </a:lnTo>
                <a:lnTo>
                  <a:pt x="0" y="829043"/>
                </a:lnTo>
                <a:cubicBezTo>
                  <a:pt x="0" y="1040079"/>
                  <a:pt x="171068" y="1211135"/>
                  <a:pt x="382092" y="1211135"/>
                </a:cubicBezTo>
                <a:lnTo>
                  <a:pt x="3472040" y="1211135"/>
                </a:lnTo>
                <a:cubicBezTo>
                  <a:pt x="3683050" y="1211135"/>
                  <a:pt x="3854119" y="1040079"/>
                  <a:pt x="3854119" y="829043"/>
                </a:cubicBezTo>
                <a:close/>
              </a:path>
            </a:pathLst>
          </a:custGeom>
          <a:solidFill>
            <a:schemeClr val="accent5"/>
          </a:solidFill>
          <a:ln w="12700" cap="flat" cmpd="sng">
            <a:noFill/>
            <a:prstDash val="solid"/>
            <a:miter lim="800000"/>
          </a:ln>
          <a:effectLst>
            <a:outerShdw blurRad="457200" dist="190500" dir="16200000" sx="92000" sy="92000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4" name="Name L">
            <a:extLst>
              <a:ext uri="{FF2B5EF4-FFF2-40B4-BE49-F238E27FC236}">
                <a16:creationId xmlns:a16="http://schemas.microsoft.com/office/drawing/2014/main" id="{1DAF4A20-4CAA-F495-396B-471A8B2EEFE5}"/>
              </a:ext>
            </a:extLst>
          </p:cNvPr>
          <p:cNvSpPr txBox="1"/>
          <p:nvPr/>
        </p:nvSpPr>
        <p:spPr>
          <a:xfrm>
            <a:off x="6160838" y="7186313"/>
            <a:ext cx="233258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2800" dirty="0">
                <a:latin typeface="+mj-lt"/>
                <a:ea typeface="Roboto Condensed" panose="02000000000000000000" pitchFamily="2" charset="0"/>
              </a:rPr>
              <a:t>1º Trimestre 2025</a:t>
            </a:r>
            <a:endParaRPr lang="ru-RU" sz="2800" dirty="0">
              <a:solidFill>
                <a:schemeClr val="accent1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85" name="Text row 1">
            <a:extLst>
              <a:ext uri="{FF2B5EF4-FFF2-40B4-BE49-F238E27FC236}">
                <a16:creationId xmlns:a16="http://schemas.microsoft.com/office/drawing/2014/main" id="{92DB04CE-15E7-53A3-FAB9-869216C64418}"/>
              </a:ext>
            </a:extLst>
          </p:cNvPr>
          <p:cNvSpPr txBox="1"/>
          <p:nvPr/>
        </p:nvSpPr>
        <p:spPr>
          <a:xfrm>
            <a:off x="2316957" y="8534790"/>
            <a:ext cx="231039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latin typeface="+mj-lt"/>
                <a:ea typeface="Roboto Condensed" panose="02000000000000000000" pitchFamily="2" charset="0"/>
              </a:rPr>
              <a:t>Qtd. Serviços Planejados</a:t>
            </a:r>
            <a:endParaRPr lang="ru-RU" sz="2400" dirty="0"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86" name="Arrow 1">
            <a:extLst>
              <a:ext uri="{FF2B5EF4-FFF2-40B4-BE49-F238E27FC236}">
                <a16:creationId xmlns:a16="http://schemas.microsoft.com/office/drawing/2014/main" id="{6DAF57A6-CB6C-C80E-9951-6EF33F7EBED1}"/>
              </a:ext>
            </a:extLst>
          </p:cNvPr>
          <p:cNvSpPr/>
          <p:nvPr/>
        </p:nvSpPr>
        <p:spPr>
          <a:xfrm>
            <a:off x="4862225" y="10078946"/>
            <a:ext cx="302971" cy="268555"/>
          </a:xfrm>
          <a:custGeom>
            <a:avLst/>
            <a:gdLst/>
            <a:ahLst/>
            <a:cxnLst/>
            <a:rect l="0" t="0" r="0" b="0"/>
            <a:pathLst>
              <a:path w="302971" h="268554">
                <a:moveTo>
                  <a:pt x="0" y="0"/>
                </a:moveTo>
                <a:lnTo>
                  <a:pt x="0" y="268554"/>
                </a:lnTo>
                <a:lnTo>
                  <a:pt x="302971" y="134277"/>
                </a:lnTo>
                <a:close/>
              </a:path>
            </a:pathLst>
          </a:custGeom>
          <a:solidFill>
            <a:srgbClr val="48484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7" name="Text row 1">
            <a:extLst>
              <a:ext uri="{FF2B5EF4-FFF2-40B4-BE49-F238E27FC236}">
                <a16:creationId xmlns:a16="http://schemas.microsoft.com/office/drawing/2014/main" id="{D69CDD59-7283-8CCA-018F-F630F765B801}"/>
              </a:ext>
            </a:extLst>
          </p:cNvPr>
          <p:cNvSpPr txBox="1"/>
          <p:nvPr/>
        </p:nvSpPr>
        <p:spPr>
          <a:xfrm>
            <a:off x="2316957" y="9797725"/>
            <a:ext cx="231039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latin typeface="+mj-lt"/>
                <a:ea typeface="Roboto Condensed" panose="02000000000000000000" pitchFamily="2" charset="0"/>
              </a:rPr>
              <a:t>Qtd. Serviços Realizados</a:t>
            </a:r>
            <a:endParaRPr lang="ru-RU" sz="2400" dirty="0"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88" name="Cell">
            <a:extLst>
              <a:ext uri="{FF2B5EF4-FFF2-40B4-BE49-F238E27FC236}">
                <a16:creationId xmlns:a16="http://schemas.microsoft.com/office/drawing/2014/main" id="{B0F654B0-BABE-F1D0-2817-44D694432FF0}"/>
              </a:ext>
            </a:extLst>
          </p:cNvPr>
          <p:cNvSpPr txBox="1"/>
          <p:nvPr/>
        </p:nvSpPr>
        <p:spPr>
          <a:xfrm>
            <a:off x="9648223" y="8410288"/>
            <a:ext cx="3854120" cy="108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wrap="square" lIns="0" tIns="520700" rIns="0" bIns="0" anchor="t"/>
          <a:lstStyle/>
          <a:p>
            <a:pPr indent="1828800">
              <a:lnSpc>
                <a:spcPts val="2600"/>
              </a:lnSpc>
              <a:defRPr lang="en-US"/>
            </a:pPr>
            <a:endParaRPr sz="2600" b="1">
              <a:solidFill>
                <a:srgbClr val="EEB533"/>
              </a:solidFill>
              <a:ea typeface="Lato-Bold" charset="77"/>
              <a:cs typeface="Lato-Bold" charset="77"/>
            </a:endParaRPr>
          </a:p>
        </p:txBody>
      </p:sp>
      <p:sp>
        <p:nvSpPr>
          <p:cNvPr id="89" name="Cell">
            <a:extLst>
              <a:ext uri="{FF2B5EF4-FFF2-40B4-BE49-F238E27FC236}">
                <a16:creationId xmlns:a16="http://schemas.microsoft.com/office/drawing/2014/main" id="{E7F90F79-418A-59E5-6928-4145C9B916BC}"/>
              </a:ext>
            </a:extLst>
          </p:cNvPr>
          <p:cNvSpPr/>
          <p:nvPr/>
        </p:nvSpPr>
        <p:spPr>
          <a:xfrm>
            <a:off x="9648221" y="9673223"/>
            <a:ext cx="3854120" cy="1080000"/>
          </a:xfrm>
          <a:prstGeom prst="rect">
            <a:avLst/>
          </a:prstGeom>
          <a:solidFill>
            <a:srgbClr val="E8E8E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0" name="Head part L">
            <a:extLst>
              <a:ext uri="{FF2B5EF4-FFF2-40B4-BE49-F238E27FC236}">
                <a16:creationId xmlns:a16="http://schemas.microsoft.com/office/drawing/2014/main" id="{8CED0161-C3D2-7ADC-6704-5D6CA9B57786}"/>
              </a:ext>
            </a:extLst>
          </p:cNvPr>
          <p:cNvSpPr/>
          <p:nvPr/>
        </p:nvSpPr>
        <p:spPr>
          <a:xfrm>
            <a:off x="9648234" y="6707036"/>
            <a:ext cx="3854107" cy="1520317"/>
          </a:xfrm>
          <a:custGeom>
            <a:avLst/>
            <a:gdLst/>
            <a:ahLst/>
            <a:cxnLst/>
            <a:rect l="0" t="0" r="0" b="0"/>
            <a:pathLst>
              <a:path w="3854107" h="1520317">
                <a:moveTo>
                  <a:pt x="3472027" y="0"/>
                </a:moveTo>
                <a:lnTo>
                  <a:pt x="382079" y="0"/>
                </a:lnTo>
                <a:cubicBezTo>
                  <a:pt x="171068" y="0"/>
                  <a:pt x="0" y="171069"/>
                  <a:pt x="0" y="382092"/>
                </a:cubicBezTo>
                <a:lnTo>
                  <a:pt x="0" y="1520317"/>
                </a:lnTo>
                <a:lnTo>
                  <a:pt x="3854107" y="1520317"/>
                </a:lnTo>
                <a:lnTo>
                  <a:pt x="3854107" y="382092"/>
                </a:lnTo>
                <a:cubicBezTo>
                  <a:pt x="3854107" y="171069"/>
                  <a:pt x="3683050" y="0"/>
                  <a:pt x="3472027" y="0"/>
                </a:cubicBezTo>
                <a:close/>
              </a:path>
            </a:pathLst>
          </a:custGeom>
          <a:solidFill>
            <a:schemeClr val="accent5"/>
          </a:solidFill>
          <a:ln w="12700" cap="flat" cmpd="sng">
            <a:noFill/>
            <a:prstDash val="solid"/>
            <a:miter lim="800000"/>
          </a:ln>
          <a:effectLst>
            <a:outerShdw blurRad="457200" dist="190500" dir="5400000" sx="92000" sy="92000" algn="t" rotWithShape="0">
              <a:prstClr val="black">
                <a:alpha val="6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1" name="Bottom part L">
            <a:extLst>
              <a:ext uri="{FF2B5EF4-FFF2-40B4-BE49-F238E27FC236}">
                <a16:creationId xmlns:a16="http://schemas.microsoft.com/office/drawing/2014/main" id="{09D6E5B5-80E1-8F4B-1883-6657FA4748AC}"/>
              </a:ext>
            </a:extLst>
          </p:cNvPr>
          <p:cNvSpPr/>
          <p:nvPr/>
        </p:nvSpPr>
        <p:spPr>
          <a:xfrm>
            <a:off x="9648221" y="10936158"/>
            <a:ext cx="3854119" cy="1211135"/>
          </a:xfrm>
          <a:custGeom>
            <a:avLst/>
            <a:gdLst/>
            <a:ahLst/>
            <a:cxnLst/>
            <a:rect l="0" t="0" r="0" b="0"/>
            <a:pathLst>
              <a:path w="3854119" h="1211135">
                <a:moveTo>
                  <a:pt x="3854119" y="0"/>
                </a:moveTo>
                <a:lnTo>
                  <a:pt x="0" y="0"/>
                </a:lnTo>
                <a:lnTo>
                  <a:pt x="0" y="829043"/>
                </a:lnTo>
                <a:cubicBezTo>
                  <a:pt x="0" y="1040079"/>
                  <a:pt x="171068" y="1211135"/>
                  <a:pt x="382092" y="1211135"/>
                </a:cubicBezTo>
                <a:lnTo>
                  <a:pt x="3472040" y="1211135"/>
                </a:lnTo>
                <a:cubicBezTo>
                  <a:pt x="3683050" y="1211135"/>
                  <a:pt x="3854119" y="1040079"/>
                  <a:pt x="3854119" y="829043"/>
                </a:cubicBezTo>
                <a:close/>
              </a:path>
            </a:pathLst>
          </a:custGeom>
          <a:solidFill>
            <a:schemeClr val="accent5"/>
          </a:solidFill>
          <a:ln w="12700" cap="flat" cmpd="sng">
            <a:noFill/>
            <a:prstDash val="solid"/>
            <a:miter lim="800000"/>
          </a:ln>
          <a:effectLst>
            <a:outerShdw blurRad="457200" dist="190500" dir="16200000" sx="92000" sy="92000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" name="Name L">
            <a:extLst>
              <a:ext uri="{FF2B5EF4-FFF2-40B4-BE49-F238E27FC236}">
                <a16:creationId xmlns:a16="http://schemas.microsoft.com/office/drawing/2014/main" id="{3AACD68A-519E-718C-CE5C-4B7666063B87}"/>
              </a:ext>
            </a:extLst>
          </p:cNvPr>
          <p:cNvSpPr txBox="1"/>
          <p:nvPr/>
        </p:nvSpPr>
        <p:spPr>
          <a:xfrm>
            <a:off x="10014960" y="7186313"/>
            <a:ext cx="312064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2800" dirty="0">
                <a:latin typeface="+mj-lt"/>
                <a:ea typeface="Roboto Condensed" panose="02000000000000000000" pitchFamily="2" charset="0"/>
              </a:rPr>
              <a:t>2º Trimestre 2025</a:t>
            </a:r>
            <a:endParaRPr lang="ru-RU" sz="2800" dirty="0">
              <a:solidFill>
                <a:schemeClr val="accent1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93" name="Cell">
            <a:extLst>
              <a:ext uri="{FF2B5EF4-FFF2-40B4-BE49-F238E27FC236}">
                <a16:creationId xmlns:a16="http://schemas.microsoft.com/office/drawing/2014/main" id="{95D8A684-4C9C-2374-3D3E-81A3F5880239}"/>
              </a:ext>
            </a:extLst>
          </p:cNvPr>
          <p:cNvSpPr txBox="1"/>
          <p:nvPr/>
        </p:nvSpPr>
        <p:spPr>
          <a:xfrm>
            <a:off x="13896359" y="8410288"/>
            <a:ext cx="3854120" cy="108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wrap="square" lIns="0" tIns="520700" rIns="0" bIns="0" anchor="t"/>
          <a:lstStyle/>
          <a:p>
            <a:pPr indent="1828800">
              <a:lnSpc>
                <a:spcPts val="2600"/>
              </a:lnSpc>
              <a:defRPr lang="en-US"/>
            </a:pPr>
            <a:endParaRPr sz="2600" b="1">
              <a:solidFill>
                <a:srgbClr val="EEB533"/>
              </a:solidFill>
              <a:ea typeface="Lato-Bold" charset="77"/>
              <a:cs typeface="Lato-Bold" charset="77"/>
            </a:endParaRPr>
          </a:p>
        </p:txBody>
      </p:sp>
      <p:sp>
        <p:nvSpPr>
          <p:cNvPr id="94" name="Cell">
            <a:extLst>
              <a:ext uri="{FF2B5EF4-FFF2-40B4-BE49-F238E27FC236}">
                <a16:creationId xmlns:a16="http://schemas.microsoft.com/office/drawing/2014/main" id="{30BB5FA4-79F7-3AAE-98CD-BED0A744B805}"/>
              </a:ext>
            </a:extLst>
          </p:cNvPr>
          <p:cNvSpPr/>
          <p:nvPr/>
        </p:nvSpPr>
        <p:spPr>
          <a:xfrm>
            <a:off x="13896357" y="9673223"/>
            <a:ext cx="3854120" cy="1080000"/>
          </a:xfrm>
          <a:prstGeom prst="rect">
            <a:avLst/>
          </a:prstGeom>
          <a:solidFill>
            <a:srgbClr val="E8E8E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" name="Head part L">
            <a:extLst>
              <a:ext uri="{FF2B5EF4-FFF2-40B4-BE49-F238E27FC236}">
                <a16:creationId xmlns:a16="http://schemas.microsoft.com/office/drawing/2014/main" id="{9A0600C5-CBC9-B016-A739-C497A0177E93}"/>
              </a:ext>
            </a:extLst>
          </p:cNvPr>
          <p:cNvSpPr/>
          <p:nvPr/>
        </p:nvSpPr>
        <p:spPr>
          <a:xfrm>
            <a:off x="13896370" y="6707036"/>
            <a:ext cx="3854107" cy="1520317"/>
          </a:xfrm>
          <a:custGeom>
            <a:avLst/>
            <a:gdLst/>
            <a:ahLst/>
            <a:cxnLst/>
            <a:rect l="0" t="0" r="0" b="0"/>
            <a:pathLst>
              <a:path w="3854107" h="1520317">
                <a:moveTo>
                  <a:pt x="3472027" y="0"/>
                </a:moveTo>
                <a:lnTo>
                  <a:pt x="382079" y="0"/>
                </a:lnTo>
                <a:cubicBezTo>
                  <a:pt x="171068" y="0"/>
                  <a:pt x="0" y="171069"/>
                  <a:pt x="0" y="382092"/>
                </a:cubicBezTo>
                <a:lnTo>
                  <a:pt x="0" y="1520317"/>
                </a:lnTo>
                <a:lnTo>
                  <a:pt x="3854107" y="1520317"/>
                </a:lnTo>
                <a:lnTo>
                  <a:pt x="3854107" y="382092"/>
                </a:lnTo>
                <a:cubicBezTo>
                  <a:pt x="3854107" y="171069"/>
                  <a:pt x="3683050" y="0"/>
                  <a:pt x="3472027" y="0"/>
                </a:cubicBezTo>
                <a:close/>
              </a:path>
            </a:pathLst>
          </a:custGeom>
          <a:solidFill>
            <a:schemeClr val="accent5"/>
          </a:solidFill>
          <a:ln w="12700" cap="flat" cmpd="sng">
            <a:noFill/>
            <a:prstDash val="solid"/>
            <a:miter lim="800000"/>
          </a:ln>
          <a:effectLst>
            <a:outerShdw blurRad="457200" dist="190500" dir="5400000" sx="92000" sy="92000" algn="t" rotWithShape="0">
              <a:prstClr val="black">
                <a:alpha val="6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6" name="Bottom part L">
            <a:extLst>
              <a:ext uri="{FF2B5EF4-FFF2-40B4-BE49-F238E27FC236}">
                <a16:creationId xmlns:a16="http://schemas.microsoft.com/office/drawing/2014/main" id="{C856DC43-B268-E070-BE14-55792A048657}"/>
              </a:ext>
            </a:extLst>
          </p:cNvPr>
          <p:cNvSpPr/>
          <p:nvPr/>
        </p:nvSpPr>
        <p:spPr>
          <a:xfrm>
            <a:off x="13896357" y="10936158"/>
            <a:ext cx="3854119" cy="1211135"/>
          </a:xfrm>
          <a:custGeom>
            <a:avLst/>
            <a:gdLst/>
            <a:ahLst/>
            <a:cxnLst/>
            <a:rect l="0" t="0" r="0" b="0"/>
            <a:pathLst>
              <a:path w="3854119" h="1211135">
                <a:moveTo>
                  <a:pt x="3854119" y="0"/>
                </a:moveTo>
                <a:lnTo>
                  <a:pt x="0" y="0"/>
                </a:lnTo>
                <a:lnTo>
                  <a:pt x="0" y="829043"/>
                </a:lnTo>
                <a:cubicBezTo>
                  <a:pt x="0" y="1040079"/>
                  <a:pt x="171068" y="1211135"/>
                  <a:pt x="382092" y="1211135"/>
                </a:cubicBezTo>
                <a:lnTo>
                  <a:pt x="3472040" y="1211135"/>
                </a:lnTo>
                <a:cubicBezTo>
                  <a:pt x="3683050" y="1211135"/>
                  <a:pt x="3854119" y="1040079"/>
                  <a:pt x="3854119" y="829043"/>
                </a:cubicBezTo>
                <a:close/>
              </a:path>
            </a:pathLst>
          </a:custGeom>
          <a:solidFill>
            <a:schemeClr val="accent5"/>
          </a:solidFill>
          <a:ln w="12700" cap="flat" cmpd="sng">
            <a:noFill/>
            <a:prstDash val="solid"/>
            <a:miter lim="800000"/>
          </a:ln>
          <a:effectLst>
            <a:outerShdw blurRad="457200" dist="190500" dir="16200000" sx="92000" sy="92000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7" name="Name L">
            <a:extLst>
              <a:ext uri="{FF2B5EF4-FFF2-40B4-BE49-F238E27FC236}">
                <a16:creationId xmlns:a16="http://schemas.microsoft.com/office/drawing/2014/main" id="{CE677813-E479-1339-A23C-812A371F0ED5}"/>
              </a:ext>
            </a:extLst>
          </p:cNvPr>
          <p:cNvSpPr txBox="1"/>
          <p:nvPr/>
        </p:nvSpPr>
        <p:spPr>
          <a:xfrm>
            <a:off x="14263108" y="7186313"/>
            <a:ext cx="305334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2800" dirty="0">
                <a:latin typeface="+mj-lt"/>
                <a:ea typeface="Roboto Condensed" panose="02000000000000000000" pitchFamily="2" charset="0"/>
              </a:rPr>
              <a:t>3º Trimestre 2025</a:t>
            </a:r>
            <a:endParaRPr lang="ru-RU" sz="2800" dirty="0">
              <a:solidFill>
                <a:schemeClr val="accent1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98" name="Cell">
            <a:extLst>
              <a:ext uri="{FF2B5EF4-FFF2-40B4-BE49-F238E27FC236}">
                <a16:creationId xmlns:a16="http://schemas.microsoft.com/office/drawing/2014/main" id="{BCA3AF9C-E597-4D3F-3B17-8CDAFEEF6BFB}"/>
              </a:ext>
            </a:extLst>
          </p:cNvPr>
          <p:cNvSpPr txBox="1"/>
          <p:nvPr/>
        </p:nvSpPr>
        <p:spPr>
          <a:xfrm>
            <a:off x="18229087" y="8410288"/>
            <a:ext cx="3854120" cy="108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wrap="square" lIns="0" tIns="520700" rIns="0" bIns="0" anchor="t"/>
          <a:lstStyle/>
          <a:p>
            <a:pPr indent="1828800">
              <a:lnSpc>
                <a:spcPts val="2600"/>
              </a:lnSpc>
              <a:defRPr lang="en-US"/>
            </a:pPr>
            <a:endParaRPr sz="2600" b="1">
              <a:solidFill>
                <a:srgbClr val="EEB533"/>
              </a:solidFill>
              <a:ea typeface="Lato-Bold" charset="77"/>
              <a:cs typeface="Lato-Bold" charset="77"/>
            </a:endParaRPr>
          </a:p>
        </p:txBody>
      </p:sp>
      <p:sp>
        <p:nvSpPr>
          <p:cNvPr id="99" name="Cell">
            <a:extLst>
              <a:ext uri="{FF2B5EF4-FFF2-40B4-BE49-F238E27FC236}">
                <a16:creationId xmlns:a16="http://schemas.microsoft.com/office/drawing/2014/main" id="{433435B3-CC3E-EA15-97FC-845AAFB638BA}"/>
              </a:ext>
            </a:extLst>
          </p:cNvPr>
          <p:cNvSpPr/>
          <p:nvPr/>
        </p:nvSpPr>
        <p:spPr>
          <a:xfrm>
            <a:off x="18229085" y="9673223"/>
            <a:ext cx="3854120" cy="1080000"/>
          </a:xfrm>
          <a:prstGeom prst="rect">
            <a:avLst/>
          </a:prstGeom>
          <a:solidFill>
            <a:srgbClr val="E8E8E8">
              <a:alpha val="100000"/>
            </a:srgbClr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0" name="Head part L">
            <a:extLst>
              <a:ext uri="{FF2B5EF4-FFF2-40B4-BE49-F238E27FC236}">
                <a16:creationId xmlns:a16="http://schemas.microsoft.com/office/drawing/2014/main" id="{09F27B42-FDAD-0FDB-3279-3EFBE76D7DC9}"/>
              </a:ext>
            </a:extLst>
          </p:cNvPr>
          <p:cNvSpPr/>
          <p:nvPr/>
        </p:nvSpPr>
        <p:spPr>
          <a:xfrm>
            <a:off x="18229098" y="6707036"/>
            <a:ext cx="3854107" cy="1520317"/>
          </a:xfrm>
          <a:custGeom>
            <a:avLst/>
            <a:gdLst/>
            <a:ahLst/>
            <a:cxnLst/>
            <a:rect l="0" t="0" r="0" b="0"/>
            <a:pathLst>
              <a:path w="3854107" h="1520317">
                <a:moveTo>
                  <a:pt x="3472027" y="0"/>
                </a:moveTo>
                <a:lnTo>
                  <a:pt x="382079" y="0"/>
                </a:lnTo>
                <a:cubicBezTo>
                  <a:pt x="171068" y="0"/>
                  <a:pt x="0" y="171069"/>
                  <a:pt x="0" y="382092"/>
                </a:cubicBezTo>
                <a:lnTo>
                  <a:pt x="0" y="1520317"/>
                </a:lnTo>
                <a:lnTo>
                  <a:pt x="3854107" y="1520317"/>
                </a:lnTo>
                <a:lnTo>
                  <a:pt x="3854107" y="382092"/>
                </a:lnTo>
                <a:cubicBezTo>
                  <a:pt x="3854107" y="171069"/>
                  <a:pt x="3683050" y="0"/>
                  <a:pt x="3472027" y="0"/>
                </a:cubicBezTo>
                <a:close/>
              </a:path>
            </a:pathLst>
          </a:custGeom>
          <a:solidFill>
            <a:schemeClr val="accent5"/>
          </a:solidFill>
          <a:ln w="12700" cap="flat" cmpd="sng">
            <a:noFill/>
            <a:prstDash val="solid"/>
            <a:miter lim="800000"/>
          </a:ln>
          <a:effectLst>
            <a:outerShdw blurRad="457200" dist="190500" dir="5400000" sx="92000" sy="92000" algn="t" rotWithShape="0">
              <a:prstClr val="black">
                <a:alpha val="6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1" name="Bottom part L">
            <a:extLst>
              <a:ext uri="{FF2B5EF4-FFF2-40B4-BE49-F238E27FC236}">
                <a16:creationId xmlns:a16="http://schemas.microsoft.com/office/drawing/2014/main" id="{4C4BA629-DE93-2DB3-BBD7-670CDA7141F5}"/>
              </a:ext>
            </a:extLst>
          </p:cNvPr>
          <p:cNvSpPr/>
          <p:nvPr/>
        </p:nvSpPr>
        <p:spPr>
          <a:xfrm>
            <a:off x="18229085" y="10936158"/>
            <a:ext cx="3854119" cy="1211135"/>
          </a:xfrm>
          <a:custGeom>
            <a:avLst/>
            <a:gdLst/>
            <a:ahLst/>
            <a:cxnLst/>
            <a:rect l="0" t="0" r="0" b="0"/>
            <a:pathLst>
              <a:path w="3854119" h="1211135">
                <a:moveTo>
                  <a:pt x="3854119" y="0"/>
                </a:moveTo>
                <a:lnTo>
                  <a:pt x="0" y="0"/>
                </a:lnTo>
                <a:lnTo>
                  <a:pt x="0" y="829043"/>
                </a:lnTo>
                <a:cubicBezTo>
                  <a:pt x="0" y="1040079"/>
                  <a:pt x="171068" y="1211135"/>
                  <a:pt x="382092" y="1211135"/>
                </a:cubicBezTo>
                <a:lnTo>
                  <a:pt x="3472040" y="1211135"/>
                </a:lnTo>
                <a:cubicBezTo>
                  <a:pt x="3683050" y="1211135"/>
                  <a:pt x="3854119" y="1040079"/>
                  <a:pt x="3854119" y="829043"/>
                </a:cubicBezTo>
                <a:close/>
              </a:path>
            </a:pathLst>
          </a:custGeom>
          <a:solidFill>
            <a:schemeClr val="accent5"/>
          </a:solidFill>
          <a:ln w="12700" cap="flat" cmpd="sng">
            <a:noFill/>
            <a:prstDash val="solid"/>
            <a:miter lim="800000"/>
          </a:ln>
          <a:effectLst>
            <a:outerShdw blurRad="457200" dist="190500" dir="16200000" sx="92000" sy="92000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2" name="Name L">
            <a:extLst>
              <a:ext uri="{FF2B5EF4-FFF2-40B4-BE49-F238E27FC236}">
                <a16:creationId xmlns:a16="http://schemas.microsoft.com/office/drawing/2014/main" id="{1B8EFC96-2A29-263D-8BCE-B2639451B4B6}"/>
              </a:ext>
            </a:extLst>
          </p:cNvPr>
          <p:cNvSpPr txBox="1"/>
          <p:nvPr/>
        </p:nvSpPr>
        <p:spPr>
          <a:xfrm>
            <a:off x="18592800" y="7186313"/>
            <a:ext cx="318134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2800" dirty="0">
                <a:latin typeface="+mj-lt"/>
                <a:ea typeface="Roboto Condensed" panose="02000000000000000000" pitchFamily="2" charset="0"/>
              </a:rPr>
              <a:t>4º Trimestre 2025</a:t>
            </a:r>
            <a:endParaRPr lang="ru-RU" sz="2800" dirty="0">
              <a:solidFill>
                <a:schemeClr val="accent1"/>
              </a:solidFill>
              <a:latin typeface="+mj-lt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50489"/>
      </p:ext>
    </p:extLst>
  </p:cSld>
  <p:clrMapOvr>
    <a:masterClrMapping/>
  </p:clrMapOvr>
  <p:transition spd="slow" advClick="0" advTm="2000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1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5833E-5 0.80822 L 4.16667E-7 2.03704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64 -0.00012 L 7.50293E-6 -1.73472E-18 " pathEditMode="relative" ptsTypes="AA">
                                      <p:cBhvr>
                                        <p:cTn id="2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58264 -0.00012 L 7.50293E-6 -1.73472E-18 " pathEditMode="relative" ptsTypes="AA">
                                      <p:cBhvr>
                                        <p:cTn id="25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64 -0.00012 L 7.50293E-6 -1.73472E-18 " pathEditMode="relative" ptsTypes="AA">
                                      <p:cBhvr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58264 -0.00012 L 7.50293E-6 -1.73472E-18 " pathEditMode="relative" ptsTypes="AA">
                                      <p:cBhvr>
                                        <p:cTn id="4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4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5833E-5 0.80822 L 4.16667E-7 2.03704E-6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1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6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6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5833E-5 0.80822 L 4.16667E-7 2.03704E-6 " pathEditMode="relative" rAng="0" ptsTypes="AA">
                                      <p:cBhvr>
                                        <p:cTn id="7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17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8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84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5833E-5 0.80822 L 4.16667E-7 2.03704E-6 " pathEditMode="relative" rAng="0" ptsTypes="AA">
                                      <p:cBhvr>
                                        <p:cTn id="88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17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98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0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102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5833E-5 0.80822 L 4.16667E-7 2.03704E-6 " pathEditMode="relative" rAng="0" ptsTypes="AA">
                                      <p:cBhvr>
                                        <p:cTn id="106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5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64 -0.00012 L 7.50293E-6 -1.73472E-18 " pathEditMode="relative" ptsTypes="AA">
                                      <p:cBhvr>
                                        <p:cTn id="111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58264 -0.00012 L 7.50293E-6 -1.73472E-18 " pathEditMode="relative" ptsTypes="AA">
                                      <p:cBhvr>
                                        <p:cTn id="11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15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64 -0.00012 L 7.50293E-6 -1.73472E-18 " pathEditMode="relative" ptsTypes="AA">
                                      <p:cBhvr>
                                        <p:cTn id="126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58264 -0.00012 L 7.50293E-6 -1.73472E-18 " pathEditMode="relative" ptsTypes="AA">
                                      <p:cBhvr>
                                        <p:cTn id="130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134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0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138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5833E-5 0.80822 L 4.16667E-7 2.03704E-6 " pathEditMode="relative" rAng="0" ptsTypes="AA">
                                      <p:cBhvr>
                                        <p:cTn id="14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17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152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0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156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5833E-5 0.80822 L 4.16667E-7 2.03704E-6 " pathEditMode="relative" rAng="0" ptsTypes="AA">
                                      <p:cBhvr>
                                        <p:cTn id="160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17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170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0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6.00547E-5 -0.64376 L -5.47089E-8 -7.96296E-6 " pathEditMode="relative" ptsTypes="AA">
                                      <p:cBhvr>
                                        <p:cTn id="174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5833E-5 0.80822 L 4.16667E-7 2.03704E-6 " pathEditMode="relative" rAng="0" ptsTypes="AA">
                                      <p:cBhvr>
                                        <p:cTn id="178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1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6" grpId="0" animBg="1"/>
      <p:bldP spid="36" grpId="1" animBg="1"/>
      <p:bldP spid="51" grpId="0" animBg="1"/>
      <p:bldP spid="51" grpId="1" animBg="1"/>
      <p:bldP spid="52" grpId="0" animBg="1"/>
      <p:bldP spid="52" grpId="1" animBg="1"/>
      <p:bldP spid="62" grpId="0"/>
      <p:bldP spid="62" grpId="1"/>
      <p:bldP spid="75" grpId="0"/>
      <p:bldP spid="75" grpId="1"/>
      <p:bldP spid="15" grpId="0" animBg="1"/>
      <p:bldP spid="15" grpId="1" animBg="1"/>
      <p:bldP spid="18" grpId="0"/>
      <p:bldP spid="18" grpId="1"/>
      <p:bldP spid="21" grpId="0" animBg="1"/>
      <p:bldP spid="23" grpId="0" animBg="1"/>
      <p:bldP spid="25" grpId="0" animBg="1"/>
      <p:bldP spid="25" grpId="1" animBg="1"/>
      <p:bldP spid="29" grpId="0" animBg="1"/>
      <p:bldP spid="29" grpId="1" animBg="1"/>
      <p:bldP spid="32" grpId="0"/>
      <p:bldP spid="32" grpId="1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/>
      <p:bldP spid="44" grpId="1"/>
      <p:bldP spid="45" grpId="0" animBg="1"/>
      <p:bldP spid="46" grpId="0" animBg="1"/>
      <p:bldP spid="60" grpId="0" animBg="1"/>
      <p:bldP spid="60" grpId="1" animBg="1"/>
      <p:bldP spid="77" grpId="0" animBg="1"/>
      <p:bldP spid="77" grpId="1" animBg="1"/>
      <p:bldP spid="78" grpId="0"/>
      <p:bldP spid="78" grpId="1"/>
      <p:bldP spid="79" grpId="0" animBg="1"/>
      <p:bldP spid="80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/>
      <p:bldP spid="84" grpId="1"/>
      <p:bldP spid="85" grpId="0"/>
      <p:bldP spid="85" grpId="1"/>
      <p:bldP spid="86" grpId="0" animBg="1"/>
      <p:bldP spid="86" grpId="1" animBg="1"/>
      <p:bldP spid="87" grpId="0"/>
      <p:bldP spid="87" grpId="1"/>
      <p:bldP spid="88" grpId="0" animBg="1"/>
      <p:bldP spid="89" grpId="0" animBg="1"/>
      <p:bldP spid="90" grpId="0" animBg="1"/>
      <p:bldP spid="90" grpId="1" animBg="1"/>
      <p:bldP spid="91" grpId="0" animBg="1"/>
      <p:bldP spid="91" grpId="1" animBg="1"/>
      <p:bldP spid="92" grpId="0"/>
      <p:bldP spid="92" grpId="1"/>
      <p:bldP spid="93" grpId="0" animBg="1"/>
      <p:bldP spid="94" grpId="0" animBg="1"/>
      <p:bldP spid="95" grpId="0" animBg="1"/>
      <p:bldP spid="95" grpId="1" animBg="1"/>
      <p:bldP spid="96" grpId="0" animBg="1"/>
      <p:bldP spid="96" grpId="1" animBg="1"/>
      <p:bldP spid="97" grpId="0"/>
      <p:bldP spid="97" grpId="1"/>
      <p:bldP spid="98" grpId="0" animBg="1"/>
      <p:bldP spid="99" grpId="0" animBg="1"/>
      <p:bldP spid="100" grpId="0" animBg="1"/>
      <p:bldP spid="100" grpId="1" animBg="1"/>
      <p:bldP spid="101" grpId="0" animBg="1"/>
      <p:bldP spid="101" grpId="1" animBg="1"/>
      <p:bldP spid="102" grpId="0"/>
      <p:bldP spid="10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 Form 21"/>
          <p:cNvSpPr/>
          <p:nvPr/>
        </p:nvSpPr>
        <p:spPr>
          <a:xfrm>
            <a:off x="3943487" y="6611934"/>
            <a:ext cx="194310" cy="342824"/>
          </a:xfrm>
          <a:custGeom>
            <a:avLst/>
            <a:gdLst/>
            <a:ahLst/>
            <a:cxnLst/>
            <a:rect l="0" t="0" r="0" b="0"/>
            <a:pathLst>
              <a:path w="194309" h="342823">
                <a:moveTo>
                  <a:pt x="0" y="0"/>
                </a:moveTo>
                <a:lnTo>
                  <a:pt x="194309" y="171411"/>
                </a:lnTo>
                <a:lnTo>
                  <a:pt x="0" y="342823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1" name="Free Form 51"/>
          <p:cNvSpPr/>
          <p:nvPr/>
        </p:nvSpPr>
        <p:spPr>
          <a:xfrm>
            <a:off x="7253109" y="6611934"/>
            <a:ext cx="194310" cy="342824"/>
          </a:xfrm>
          <a:custGeom>
            <a:avLst/>
            <a:gdLst/>
            <a:ahLst/>
            <a:cxnLst/>
            <a:rect l="0" t="0" r="0" b="0"/>
            <a:pathLst>
              <a:path w="194309" h="342823">
                <a:moveTo>
                  <a:pt x="194309" y="0"/>
                </a:moveTo>
                <a:lnTo>
                  <a:pt x="0" y="171411"/>
                </a:lnTo>
                <a:lnTo>
                  <a:pt x="194309" y="342823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CA9359-27FE-1540-8643-6AE5E9262233}"/>
              </a:ext>
            </a:extLst>
          </p:cNvPr>
          <p:cNvSpPr txBox="1"/>
          <p:nvPr/>
        </p:nvSpPr>
        <p:spPr>
          <a:xfrm>
            <a:off x="3943487" y="6537573"/>
            <a:ext cx="3201835" cy="491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dirty="0">
              <a:latin typeface="+mj-lt"/>
              <a:ea typeface="Roboto Condensed" panose="02000000000000000000" pitchFamily="2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0AA8B6A-117A-6D4E-AF82-B1CB64D9E265}"/>
              </a:ext>
            </a:extLst>
          </p:cNvPr>
          <p:cNvGrpSpPr/>
          <p:nvPr/>
        </p:nvGrpSpPr>
        <p:grpSpPr>
          <a:xfrm>
            <a:off x="4710711" y="7306064"/>
            <a:ext cx="15702414" cy="6475928"/>
            <a:chOff x="4710711" y="7306064"/>
            <a:chExt cx="15702414" cy="6475928"/>
          </a:xfrm>
        </p:grpSpPr>
        <p:sp>
          <p:nvSpPr>
            <p:cNvPr id="23" name="Free Form 23"/>
            <p:cNvSpPr/>
            <p:nvPr/>
          </p:nvSpPr>
          <p:spPr>
            <a:xfrm>
              <a:off x="9467531" y="10624226"/>
              <a:ext cx="1422400" cy="1422387"/>
            </a:xfrm>
            <a:custGeom>
              <a:avLst/>
              <a:gdLst/>
              <a:ahLst/>
              <a:cxnLst/>
              <a:rect l="0" t="0" r="0" b="0"/>
              <a:pathLst>
                <a:path w="1422400" h="1422387">
                  <a:moveTo>
                    <a:pt x="0" y="711200"/>
                  </a:moveTo>
                  <a:cubicBezTo>
                    <a:pt x="0" y="318414"/>
                    <a:pt x="318414" y="0"/>
                    <a:pt x="711200" y="0"/>
                  </a:cubicBezTo>
                  <a:cubicBezTo>
                    <a:pt x="1103972" y="0"/>
                    <a:pt x="1422400" y="318414"/>
                    <a:pt x="1422400" y="711200"/>
                  </a:cubicBezTo>
                  <a:cubicBezTo>
                    <a:pt x="1422400" y="1103985"/>
                    <a:pt x="1103972" y="1422387"/>
                    <a:pt x="711200" y="1422387"/>
                  </a:cubicBezTo>
                  <a:cubicBezTo>
                    <a:pt x="318414" y="1422387"/>
                    <a:pt x="0" y="1103985"/>
                    <a:pt x="0" y="711200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E8E8E8">
                  <a:alpha val="100000"/>
                </a:srgbClr>
              </a:solidFill>
              <a:prstDash val="solid"/>
              <a:miter lim="800000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 Form 24"/>
            <p:cNvSpPr/>
            <p:nvPr/>
          </p:nvSpPr>
          <p:spPr>
            <a:xfrm rot="15042009">
              <a:off x="6155316" y="10117582"/>
              <a:ext cx="1678310" cy="1726738"/>
            </a:xfrm>
            <a:custGeom>
              <a:avLst/>
              <a:gdLst/>
              <a:ahLst/>
              <a:cxnLst/>
              <a:rect l="0" t="0" r="0" b="0"/>
              <a:pathLst>
                <a:path w="1946490" h="1799424">
                  <a:moveTo>
                    <a:pt x="0" y="1799424"/>
                  </a:moveTo>
                  <a:cubicBezTo>
                    <a:pt x="371424" y="962405"/>
                    <a:pt x="1076528" y="306324"/>
                    <a:pt x="1946490" y="0"/>
                  </a:cubicBezTo>
                </a:path>
              </a:pathLst>
            </a:custGeom>
            <a:noFill/>
            <a:ln w="50800" cap="flat" cmpd="sng">
              <a:solidFill>
                <a:srgbClr val="E8E8E8">
                  <a:alpha val="100000"/>
                </a:srgbClr>
              </a:solidFill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 Form 25"/>
            <p:cNvSpPr/>
            <p:nvPr/>
          </p:nvSpPr>
          <p:spPr>
            <a:xfrm>
              <a:off x="7916370" y="11336497"/>
              <a:ext cx="283578" cy="283591"/>
            </a:xfrm>
            <a:custGeom>
              <a:avLst/>
              <a:gdLst/>
              <a:ahLst/>
              <a:cxnLst/>
              <a:rect l="0" t="0" r="0" b="0"/>
              <a:pathLst>
                <a:path w="283578" h="283590">
                  <a:moveTo>
                    <a:pt x="0" y="141795"/>
                  </a:moveTo>
                  <a:cubicBezTo>
                    <a:pt x="0" y="63487"/>
                    <a:pt x="63487" y="0"/>
                    <a:pt x="141795" y="0"/>
                  </a:cubicBezTo>
                  <a:cubicBezTo>
                    <a:pt x="220103" y="0"/>
                    <a:pt x="283578" y="63487"/>
                    <a:pt x="283578" y="141795"/>
                  </a:cubicBezTo>
                  <a:cubicBezTo>
                    <a:pt x="283578" y="220103"/>
                    <a:pt x="220103" y="283590"/>
                    <a:pt x="141795" y="283590"/>
                  </a:cubicBezTo>
                  <a:cubicBezTo>
                    <a:pt x="63487" y="283590"/>
                    <a:pt x="0" y="220103"/>
                    <a:pt x="0" y="141795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E8E8E8">
                  <a:alpha val="100000"/>
                </a:srgbClr>
              </a:solidFill>
              <a:prstDash val="solid"/>
              <a:miter lim="800000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 Form 26"/>
            <p:cNvSpPr/>
            <p:nvPr/>
          </p:nvSpPr>
          <p:spPr>
            <a:xfrm>
              <a:off x="8000228" y="11420356"/>
              <a:ext cx="115862" cy="115862"/>
            </a:xfrm>
            <a:custGeom>
              <a:avLst/>
              <a:gdLst/>
              <a:ahLst/>
              <a:cxnLst/>
              <a:rect l="0" t="0" r="0" b="0"/>
              <a:pathLst>
                <a:path w="115862" h="115862">
                  <a:moveTo>
                    <a:pt x="0" y="57937"/>
                  </a:moveTo>
                  <a:cubicBezTo>
                    <a:pt x="0" y="25933"/>
                    <a:pt x="25933" y="0"/>
                    <a:pt x="57937" y="0"/>
                  </a:cubicBezTo>
                  <a:cubicBezTo>
                    <a:pt x="89928" y="0"/>
                    <a:pt x="115862" y="25933"/>
                    <a:pt x="115862" y="57937"/>
                  </a:cubicBezTo>
                  <a:cubicBezTo>
                    <a:pt x="115862" y="89941"/>
                    <a:pt x="89928" y="115862"/>
                    <a:pt x="57937" y="115862"/>
                  </a:cubicBezTo>
                  <a:cubicBezTo>
                    <a:pt x="25933" y="115862"/>
                    <a:pt x="0" y="89941"/>
                    <a:pt x="0" y="57937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noFill/>
              <a:prstDash val="solid"/>
              <a:miter lim="800000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 Form 27"/>
            <p:cNvSpPr/>
            <p:nvPr/>
          </p:nvSpPr>
          <p:spPr>
            <a:xfrm>
              <a:off x="14398927" y="10646919"/>
              <a:ext cx="1422400" cy="1422388"/>
            </a:xfrm>
            <a:custGeom>
              <a:avLst/>
              <a:gdLst/>
              <a:ahLst/>
              <a:cxnLst/>
              <a:rect l="0" t="0" r="0" b="0"/>
              <a:pathLst>
                <a:path w="1422400" h="1422387">
                  <a:moveTo>
                    <a:pt x="0" y="711200"/>
                  </a:moveTo>
                  <a:cubicBezTo>
                    <a:pt x="0" y="318414"/>
                    <a:pt x="318414" y="0"/>
                    <a:pt x="711200" y="0"/>
                  </a:cubicBezTo>
                  <a:cubicBezTo>
                    <a:pt x="1103972" y="0"/>
                    <a:pt x="1422400" y="318414"/>
                    <a:pt x="1422400" y="711200"/>
                  </a:cubicBezTo>
                  <a:cubicBezTo>
                    <a:pt x="1422400" y="1103985"/>
                    <a:pt x="1103972" y="1422387"/>
                    <a:pt x="711200" y="1422387"/>
                  </a:cubicBezTo>
                  <a:cubicBezTo>
                    <a:pt x="318414" y="1422387"/>
                    <a:pt x="0" y="1103985"/>
                    <a:pt x="0" y="711200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E8E8E8">
                  <a:alpha val="100000"/>
                </a:srgbClr>
              </a:solidFill>
              <a:prstDash val="solid"/>
              <a:miter lim="800000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 Form 28"/>
            <p:cNvSpPr/>
            <p:nvPr/>
          </p:nvSpPr>
          <p:spPr>
            <a:xfrm rot="18007269">
              <a:off x="11400504" y="10678591"/>
              <a:ext cx="1407168" cy="2163634"/>
            </a:xfrm>
            <a:custGeom>
              <a:avLst/>
              <a:gdLst/>
              <a:ahLst/>
              <a:cxnLst/>
              <a:rect l="0" t="0" r="0" b="0"/>
              <a:pathLst>
                <a:path w="696366" h="1635467">
                  <a:moveTo>
                    <a:pt x="696366" y="1635467"/>
                  </a:moveTo>
                  <a:cubicBezTo>
                    <a:pt x="329183" y="1174026"/>
                    <a:pt x="81457" y="613282"/>
                    <a:pt x="0" y="0"/>
                  </a:cubicBezTo>
                </a:path>
              </a:pathLst>
            </a:custGeom>
            <a:noFill/>
            <a:ln w="50800" cap="flat" cmpd="sng">
              <a:solidFill>
                <a:srgbClr val="E8E8E8">
                  <a:alpha val="100000"/>
                </a:srgbClr>
              </a:solidFill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 Form 29"/>
            <p:cNvSpPr/>
            <p:nvPr/>
          </p:nvSpPr>
          <p:spPr>
            <a:xfrm>
              <a:off x="13182925" y="11542550"/>
              <a:ext cx="283579" cy="283578"/>
            </a:xfrm>
            <a:custGeom>
              <a:avLst/>
              <a:gdLst/>
              <a:ahLst/>
              <a:cxnLst/>
              <a:rect l="0" t="0" r="0" b="0"/>
              <a:pathLst>
                <a:path w="283578" h="283578">
                  <a:moveTo>
                    <a:pt x="0" y="141795"/>
                  </a:moveTo>
                  <a:cubicBezTo>
                    <a:pt x="0" y="63487"/>
                    <a:pt x="63487" y="0"/>
                    <a:pt x="141795" y="0"/>
                  </a:cubicBezTo>
                  <a:cubicBezTo>
                    <a:pt x="220103" y="0"/>
                    <a:pt x="283578" y="63487"/>
                    <a:pt x="283578" y="141795"/>
                  </a:cubicBezTo>
                  <a:cubicBezTo>
                    <a:pt x="283578" y="220103"/>
                    <a:pt x="220103" y="283578"/>
                    <a:pt x="141795" y="283578"/>
                  </a:cubicBezTo>
                  <a:cubicBezTo>
                    <a:pt x="63487" y="283578"/>
                    <a:pt x="0" y="220103"/>
                    <a:pt x="0" y="141795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E8E8E8">
                  <a:alpha val="100000"/>
                </a:srgbClr>
              </a:solidFill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 Form 30"/>
            <p:cNvSpPr/>
            <p:nvPr/>
          </p:nvSpPr>
          <p:spPr>
            <a:xfrm>
              <a:off x="13266783" y="11626408"/>
              <a:ext cx="115862" cy="115862"/>
            </a:xfrm>
            <a:custGeom>
              <a:avLst/>
              <a:gdLst/>
              <a:ahLst/>
              <a:cxnLst/>
              <a:rect l="0" t="0" r="0" b="0"/>
              <a:pathLst>
                <a:path w="115862" h="115862">
                  <a:moveTo>
                    <a:pt x="0" y="57937"/>
                  </a:moveTo>
                  <a:cubicBezTo>
                    <a:pt x="0" y="25933"/>
                    <a:pt x="25933" y="0"/>
                    <a:pt x="57937" y="0"/>
                  </a:cubicBezTo>
                  <a:cubicBezTo>
                    <a:pt x="89928" y="0"/>
                    <a:pt x="115862" y="25933"/>
                    <a:pt x="115862" y="57937"/>
                  </a:cubicBezTo>
                  <a:cubicBezTo>
                    <a:pt x="115862" y="89941"/>
                    <a:pt x="89928" y="115862"/>
                    <a:pt x="57937" y="115862"/>
                  </a:cubicBezTo>
                  <a:cubicBezTo>
                    <a:pt x="25933" y="115862"/>
                    <a:pt x="0" y="89941"/>
                    <a:pt x="0" y="57937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 Form 31"/>
            <p:cNvSpPr/>
            <p:nvPr/>
          </p:nvSpPr>
          <p:spPr>
            <a:xfrm>
              <a:off x="18141936" y="9651788"/>
              <a:ext cx="1422387" cy="1422387"/>
            </a:xfrm>
            <a:custGeom>
              <a:avLst/>
              <a:gdLst/>
              <a:ahLst/>
              <a:cxnLst/>
              <a:rect l="0" t="0" r="0" b="0"/>
              <a:pathLst>
                <a:path w="1422387" h="1422387">
                  <a:moveTo>
                    <a:pt x="0" y="711200"/>
                  </a:moveTo>
                  <a:cubicBezTo>
                    <a:pt x="0" y="318414"/>
                    <a:pt x="318401" y="0"/>
                    <a:pt x="711187" y="0"/>
                  </a:cubicBezTo>
                  <a:cubicBezTo>
                    <a:pt x="1103972" y="0"/>
                    <a:pt x="1422387" y="318414"/>
                    <a:pt x="1422387" y="711200"/>
                  </a:cubicBezTo>
                  <a:cubicBezTo>
                    <a:pt x="1422387" y="1103985"/>
                    <a:pt x="1103972" y="1422387"/>
                    <a:pt x="711187" y="1422387"/>
                  </a:cubicBezTo>
                  <a:cubicBezTo>
                    <a:pt x="318401" y="1422387"/>
                    <a:pt x="0" y="1103985"/>
                    <a:pt x="0" y="711200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E8E8E8">
                  <a:alpha val="100000"/>
                </a:srgbClr>
              </a:solidFill>
              <a:prstDash val="solid"/>
              <a:miter lim="800000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 Form 32"/>
            <p:cNvSpPr/>
            <p:nvPr/>
          </p:nvSpPr>
          <p:spPr>
            <a:xfrm rot="20640981">
              <a:off x="15708309" y="11425806"/>
              <a:ext cx="2601478" cy="537825"/>
            </a:xfrm>
            <a:custGeom>
              <a:avLst/>
              <a:gdLst/>
              <a:ahLst/>
              <a:cxnLst/>
              <a:rect l="0" t="0" r="0" b="0"/>
              <a:pathLst>
                <a:path w="1944014" h="202209">
                  <a:moveTo>
                    <a:pt x="1944014" y="106768"/>
                  </a:moveTo>
                  <a:cubicBezTo>
                    <a:pt x="1688795" y="169138"/>
                    <a:pt x="1422095" y="202209"/>
                    <a:pt x="1147673" y="202209"/>
                  </a:cubicBezTo>
                  <a:cubicBezTo>
                    <a:pt x="744461" y="202209"/>
                    <a:pt x="357924" y="130822"/>
                    <a:pt x="0" y="0"/>
                  </a:cubicBezTo>
                </a:path>
              </a:pathLst>
            </a:custGeom>
            <a:noFill/>
            <a:ln w="50800" cap="flat" cmpd="sng">
              <a:solidFill>
                <a:srgbClr val="E8E8E8">
                  <a:alpha val="100000"/>
                </a:srgbClr>
              </a:solidFill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 Form 33"/>
            <p:cNvSpPr/>
            <p:nvPr/>
          </p:nvSpPr>
          <p:spPr>
            <a:xfrm>
              <a:off x="18090062" y="11204016"/>
              <a:ext cx="283578" cy="283578"/>
            </a:xfrm>
            <a:custGeom>
              <a:avLst/>
              <a:gdLst/>
              <a:ahLst/>
              <a:cxnLst/>
              <a:rect l="0" t="0" r="0" b="0"/>
              <a:pathLst>
                <a:path w="283578" h="283578">
                  <a:moveTo>
                    <a:pt x="0" y="141795"/>
                  </a:moveTo>
                  <a:cubicBezTo>
                    <a:pt x="0" y="63487"/>
                    <a:pt x="63487" y="0"/>
                    <a:pt x="141795" y="0"/>
                  </a:cubicBezTo>
                  <a:cubicBezTo>
                    <a:pt x="220103" y="0"/>
                    <a:pt x="283578" y="63487"/>
                    <a:pt x="283578" y="141795"/>
                  </a:cubicBezTo>
                  <a:cubicBezTo>
                    <a:pt x="283578" y="220103"/>
                    <a:pt x="220103" y="283578"/>
                    <a:pt x="141795" y="283578"/>
                  </a:cubicBezTo>
                  <a:cubicBezTo>
                    <a:pt x="63487" y="283578"/>
                    <a:pt x="0" y="220103"/>
                    <a:pt x="0" y="141795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E8E8E8">
                  <a:alpha val="100000"/>
                </a:srgbClr>
              </a:solidFill>
              <a:prstDash val="solid"/>
              <a:miter lim="800000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 Form 34"/>
            <p:cNvSpPr/>
            <p:nvPr/>
          </p:nvSpPr>
          <p:spPr>
            <a:xfrm>
              <a:off x="18173920" y="11287874"/>
              <a:ext cx="115862" cy="115862"/>
            </a:xfrm>
            <a:custGeom>
              <a:avLst/>
              <a:gdLst/>
              <a:ahLst/>
              <a:cxnLst/>
              <a:rect l="0" t="0" r="0" b="0"/>
              <a:pathLst>
                <a:path w="115862" h="115862">
                  <a:moveTo>
                    <a:pt x="0" y="57937"/>
                  </a:moveTo>
                  <a:cubicBezTo>
                    <a:pt x="0" y="25933"/>
                    <a:pt x="25933" y="0"/>
                    <a:pt x="57937" y="0"/>
                  </a:cubicBezTo>
                  <a:cubicBezTo>
                    <a:pt x="89928" y="0"/>
                    <a:pt x="115862" y="25933"/>
                    <a:pt x="115862" y="57937"/>
                  </a:cubicBezTo>
                  <a:cubicBezTo>
                    <a:pt x="115862" y="89941"/>
                    <a:pt x="89928" y="115862"/>
                    <a:pt x="57937" y="115862"/>
                  </a:cubicBezTo>
                  <a:cubicBezTo>
                    <a:pt x="25933" y="115862"/>
                    <a:pt x="0" y="89941"/>
                    <a:pt x="0" y="57937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 cmpd="sng">
              <a:noFill/>
              <a:prstDash val="solid"/>
              <a:miter lim="800000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 Form 38"/>
            <p:cNvSpPr/>
            <p:nvPr/>
          </p:nvSpPr>
          <p:spPr>
            <a:xfrm>
              <a:off x="5124621" y="8984393"/>
              <a:ext cx="1422397" cy="1422401"/>
            </a:xfrm>
            <a:custGeom>
              <a:avLst/>
              <a:gdLst/>
              <a:ahLst/>
              <a:cxnLst/>
              <a:rect l="0" t="0" r="0" b="0"/>
              <a:pathLst>
                <a:path w="1422400" h="1422400">
                  <a:moveTo>
                    <a:pt x="0" y="711200"/>
                  </a:moveTo>
                  <a:cubicBezTo>
                    <a:pt x="0" y="318414"/>
                    <a:pt x="318414" y="0"/>
                    <a:pt x="711200" y="0"/>
                  </a:cubicBezTo>
                  <a:cubicBezTo>
                    <a:pt x="1103972" y="0"/>
                    <a:pt x="1422400" y="318414"/>
                    <a:pt x="1422400" y="711200"/>
                  </a:cubicBezTo>
                  <a:cubicBezTo>
                    <a:pt x="1422400" y="1103985"/>
                    <a:pt x="1103972" y="1422400"/>
                    <a:pt x="711200" y="1422400"/>
                  </a:cubicBezTo>
                  <a:cubicBezTo>
                    <a:pt x="318414" y="1422400"/>
                    <a:pt x="0" y="1103985"/>
                    <a:pt x="0" y="711200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E8E8E8">
                  <a:alpha val="100000"/>
                </a:srgbClr>
              </a:solidFill>
              <a:prstDash val="solid"/>
              <a:miter lim="800000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" name="Cylinder B"/>
            <p:cNvGrpSpPr/>
            <p:nvPr/>
          </p:nvGrpSpPr>
          <p:grpSpPr>
            <a:xfrm>
              <a:off x="18445555" y="9514339"/>
              <a:ext cx="1967570" cy="2771200"/>
              <a:chOff x="13082365" y="9901337"/>
              <a:chExt cx="1967570" cy="2771200"/>
            </a:xfrm>
          </p:grpSpPr>
          <p:pic>
            <p:nvPicPr>
              <p:cNvPr id="120" name="shadow" descr="D:\andrew\Работа\Андрей\00_Presentations\09_WoW3\Wow3_R2\64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12746760" y="10369362"/>
                <a:ext cx="2771200" cy="1835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2" name="body"/>
              <p:cNvSpPr/>
              <p:nvPr/>
            </p:nvSpPr>
            <p:spPr>
              <a:xfrm>
                <a:off x="13082762" y="10082592"/>
                <a:ext cx="1341958" cy="1213282"/>
              </a:xfrm>
              <a:custGeom>
                <a:avLst/>
                <a:gdLst/>
                <a:ahLst/>
                <a:cxnLst/>
                <a:rect l="0" t="0" r="0" b="0"/>
                <a:pathLst>
                  <a:path w="1341958" h="1213281">
                    <a:moveTo>
                      <a:pt x="1341958" y="469112"/>
                    </a:moveTo>
                    <a:lnTo>
                      <a:pt x="920775" y="155117"/>
                    </a:lnTo>
                    <a:lnTo>
                      <a:pt x="920597" y="155143"/>
                    </a:lnTo>
                    <a:cubicBezTo>
                      <a:pt x="756018" y="30099"/>
                      <a:pt x="528713" y="0"/>
                      <a:pt x="330174" y="96774"/>
                    </a:cubicBezTo>
                    <a:cubicBezTo>
                      <a:pt x="131660" y="193509"/>
                      <a:pt x="15278" y="391071"/>
                      <a:pt x="12357" y="597801"/>
                    </a:cubicBezTo>
                    <a:lnTo>
                      <a:pt x="12204" y="597877"/>
                    </a:lnTo>
                    <a:lnTo>
                      <a:pt x="0" y="1123099"/>
                    </a:lnTo>
                    <a:lnTo>
                      <a:pt x="222199" y="1045197"/>
                    </a:lnTo>
                    <a:cubicBezTo>
                      <a:pt x="387667" y="1178915"/>
                      <a:pt x="621982" y="1213281"/>
                      <a:pt x="825842" y="1113917"/>
                    </a:cubicBezTo>
                    <a:cubicBezTo>
                      <a:pt x="1029741" y="1014564"/>
                      <a:pt x="1147038" y="808850"/>
                      <a:pt x="1143698" y="59613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80000"/>
                    </a:schemeClr>
                  </a:gs>
                  <a:gs pos="100000">
                    <a:schemeClr val="accent6">
                      <a:lumMod val="70000"/>
                    </a:schemeClr>
                  </a:gs>
                </a:gsLst>
                <a:lin ang="6600000" scaled="0"/>
              </a:gradFill>
              <a:ln w="12700" cap="flat" cmpd="sng">
                <a:noFill/>
                <a:prstDash val="solid"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3" name="top plane"/>
              <p:cNvSpPr/>
              <p:nvPr/>
            </p:nvSpPr>
            <p:spPr>
              <a:xfrm>
                <a:off x="13082365" y="10390624"/>
                <a:ext cx="1691106" cy="1691094"/>
              </a:xfrm>
              <a:custGeom>
                <a:avLst/>
                <a:gdLst/>
                <a:ahLst/>
                <a:cxnLst/>
                <a:rect l="0" t="0" r="0" b="0"/>
                <a:pathLst>
                  <a:path w="1691106" h="1691093">
                    <a:moveTo>
                      <a:pt x="0" y="845553"/>
                    </a:moveTo>
                    <a:cubicBezTo>
                      <a:pt x="0" y="378561"/>
                      <a:pt x="378548" y="0"/>
                      <a:pt x="845540" y="0"/>
                    </a:cubicBezTo>
                    <a:cubicBezTo>
                      <a:pt x="1312519" y="0"/>
                      <a:pt x="1691106" y="378561"/>
                      <a:pt x="1691106" y="845553"/>
                    </a:cubicBezTo>
                    <a:cubicBezTo>
                      <a:pt x="1691106" y="1312544"/>
                      <a:pt x="1312519" y="1691093"/>
                      <a:pt x="845540" y="1691093"/>
                    </a:cubicBezTo>
                    <a:cubicBezTo>
                      <a:pt x="378548" y="1691093"/>
                      <a:pt x="0" y="1312544"/>
                      <a:pt x="0" y="84555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 cmpd="sng">
                <a:noFill/>
                <a:prstDash val="solid"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Cylinder C"/>
            <p:cNvGrpSpPr/>
            <p:nvPr/>
          </p:nvGrpSpPr>
          <p:grpSpPr>
            <a:xfrm>
              <a:off x="13469499" y="10420706"/>
              <a:ext cx="2982468" cy="3029173"/>
              <a:chOff x="8594576" y="9318747"/>
              <a:chExt cx="2982468" cy="3029173"/>
            </a:xfrm>
          </p:grpSpPr>
          <p:pic>
            <p:nvPicPr>
              <p:cNvPr id="119" name="shadow" descr="D:\andrew\Работа\Андрей\00_Presentations\09_WoW3\Wow3_R2\64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9144882" y="9915759"/>
                <a:ext cx="3029173" cy="1835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4" name="body"/>
              <p:cNvSpPr/>
              <p:nvPr/>
            </p:nvSpPr>
            <p:spPr>
              <a:xfrm>
                <a:off x="9210153" y="9659225"/>
                <a:ext cx="1458252" cy="1391285"/>
              </a:xfrm>
              <a:custGeom>
                <a:avLst/>
                <a:gdLst/>
                <a:ahLst/>
                <a:cxnLst/>
                <a:rect l="0" t="0" r="0" b="0"/>
                <a:pathLst>
                  <a:path w="1458252" h="1391284">
                    <a:moveTo>
                      <a:pt x="1219263" y="162725"/>
                    </a:moveTo>
                    <a:cubicBezTo>
                      <a:pt x="1049908" y="24790"/>
                      <a:pt x="825360" y="0"/>
                      <a:pt x="637044" y="78905"/>
                    </a:cubicBezTo>
                    <a:lnTo>
                      <a:pt x="636955" y="78867"/>
                    </a:lnTo>
                    <a:lnTo>
                      <a:pt x="0" y="333298"/>
                    </a:lnTo>
                    <a:lnTo>
                      <a:pt x="289674" y="550227"/>
                    </a:lnTo>
                    <a:cubicBezTo>
                      <a:pt x="271881" y="734174"/>
                      <a:pt x="343433" y="923315"/>
                      <a:pt x="497471" y="1048778"/>
                    </a:cubicBezTo>
                    <a:cubicBezTo>
                      <a:pt x="651484" y="1174254"/>
                      <a:pt x="851166" y="1206093"/>
                      <a:pt x="1027709" y="1151458"/>
                    </a:cubicBezTo>
                    <a:lnTo>
                      <a:pt x="1298714" y="1391284"/>
                    </a:lnTo>
                    <a:lnTo>
                      <a:pt x="1419098" y="716038"/>
                    </a:lnTo>
                    <a:lnTo>
                      <a:pt x="1419047" y="715962"/>
                    </a:lnTo>
                    <a:cubicBezTo>
                      <a:pt x="1458252" y="515607"/>
                      <a:pt x="1388605" y="300697"/>
                      <a:pt x="1219263" y="1627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70000"/>
                    </a:schemeClr>
                  </a:gs>
                  <a:gs pos="100000">
                    <a:schemeClr val="accent5">
                      <a:lumMod val="80000"/>
                    </a:schemeClr>
                  </a:gs>
                </a:gsLst>
                <a:lin ang="13500000" scaled="1"/>
                <a:tileRect/>
              </a:gradFill>
              <a:ln w="12700" cap="flat" cmpd="sng">
                <a:noFill/>
                <a:prstDash val="solid"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top plane"/>
              <p:cNvSpPr/>
              <p:nvPr/>
            </p:nvSpPr>
            <p:spPr>
              <a:xfrm>
                <a:off x="8594576" y="9925681"/>
                <a:ext cx="1929625" cy="1929600"/>
              </a:xfrm>
              <a:custGeom>
                <a:avLst/>
                <a:gdLst/>
                <a:ahLst/>
                <a:cxnLst/>
                <a:rect l="0" t="0" r="0" b="0"/>
                <a:pathLst>
                  <a:path w="1929625" h="1929599">
                    <a:moveTo>
                      <a:pt x="0" y="964806"/>
                    </a:moveTo>
                    <a:cubicBezTo>
                      <a:pt x="0" y="431952"/>
                      <a:pt x="431952" y="0"/>
                      <a:pt x="964793" y="0"/>
                    </a:cubicBezTo>
                    <a:cubicBezTo>
                      <a:pt x="1497647" y="0"/>
                      <a:pt x="1929625" y="431952"/>
                      <a:pt x="1929625" y="964806"/>
                    </a:cubicBezTo>
                    <a:cubicBezTo>
                      <a:pt x="1929625" y="1497647"/>
                      <a:pt x="1497647" y="1929599"/>
                      <a:pt x="964793" y="1929599"/>
                    </a:cubicBezTo>
                    <a:cubicBezTo>
                      <a:pt x="431952" y="1929599"/>
                      <a:pt x="0" y="1497647"/>
                      <a:pt x="0" y="96480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 cmpd="sng">
                <a:noFill/>
                <a:prstDash val="solid"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Cylinder D"/>
            <p:cNvGrpSpPr/>
            <p:nvPr/>
          </p:nvGrpSpPr>
          <p:grpSpPr>
            <a:xfrm>
              <a:off x="8198675" y="9997797"/>
              <a:ext cx="3690307" cy="3784195"/>
              <a:chOff x="6918399" y="5763855"/>
              <a:chExt cx="3690307" cy="3784195"/>
            </a:xfrm>
          </p:grpSpPr>
          <p:pic>
            <p:nvPicPr>
              <p:cNvPr id="118" name="shadow" descr="D:\andrew\Работа\Андрей\00_Presentations\09_WoW3\Wow3_R2\64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8002453" y="6941797"/>
                <a:ext cx="3377356" cy="1835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6" name="body"/>
              <p:cNvSpPr/>
              <p:nvPr/>
            </p:nvSpPr>
            <p:spPr>
              <a:xfrm>
                <a:off x="8257661" y="6012079"/>
                <a:ext cx="1257491" cy="1777899"/>
              </a:xfrm>
              <a:custGeom>
                <a:avLst/>
                <a:gdLst/>
                <a:ahLst/>
                <a:cxnLst/>
                <a:rect l="0" t="0" r="0" b="0"/>
                <a:pathLst>
                  <a:path w="1257490" h="1777898">
                    <a:moveTo>
                      <a:pt x="1024712" y="555142"/>
                    </a:moveTo>
                    <a:lnTo>
                      <a:pt x="1024712" y="555142"/>
                    </a:lnTo>
                    <a:lnTo>
                      <a:pt x="369290" y="0"/>
                    </a:lnTo>
                    <a:lnTo>
                      <a:pt x="200266" y="657707"/>
                    </a:lnTo>
                    <a:cubicBezTo>
                      <a:pt x="155435" y="720077"/>
                      <a:pt x="122542" y="792530"/>
                      <a:pt x="105905" y="872591"/>
                    </a:cubicBezTo>
                    <a:cubicBezTo>
                      <a:pt x="89280" y="952626"/>
                      <a:pt x="90614" y="1032192"/>
                      <a:pt x="106895" y="1107249"/>
                    </a:cubicBezTo>
                    <a:lnTo>
                      <a:pt x="0" y="1777898"/>
                    </a:lnTo>
                    <a:lnTo>
                      <a:pt x="822286" y="1529702"/>
                    </a:lnTo>
                    <a:lnTo>
                      <a:pt x="822286" y="1529676"/>
                    </a:lnTo>
                    <a:cubicBezTo>
                      <a:pt x="1014641" y="1471841"/>
                      <a:pt x="1170063" y="1313179"/>
                      <a:pt x="1213777" y="1102690"/>
                    </a:cubicBezTo>
                    <a:cubicBezTo>
                      <a:pt x="1257490" y="892225"/>
                      <a:pt x="1178128" y="684783"/>
                      <a:pt x="1024712" y="55514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80000"/>
                    </a:schemeClr>
                  </a:gs>
                  <a:gs pos="100000">
                    <a:schemeClr val="accent2">
                      <a:lumMod val="70000"/>
                    </a:schemeClr>
                  </a:gs>
                </a:gsLst>
                <a:lin ang="5400000" scaled="1"/>
                <a:tileRect/>
              </a:gradFill>
              <a:ln w="12700" cap="flat" cmpd="sng">
                <a:noFill/>
                <a:prstDash val="solid"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7" name="top plane"/>
              <p:cNvSpPr/>
              <p:nvPr/>
            </p:nvSpPr>
            <p:spPr>
              <a:xfrm>
                <a:off x="6918399" y="5763855"/>
                <a:ext cx="2071548" cy="2071510"/>
              </a:xfrm>
              <a:custGeom>
                <a:avLst/>
                <a:gdLst/>
                <a:ahLst/>
                <a:cxnLst/>
                <a:rect l="0" t="0" r="0" b="0"/>
                <a:pathLst>
                  <a:path w="2071547" h="2071509">
                    <a:moveTo>
                      <a:pt x="0" y="1035773"/>
                    </a:moveTo>
                    <a:cubicBezTo>
                      <a:pt x="0" y="463740"/>
                      <a:pt x="463727" y="0"/>
                      <a:pt x="1035761" y="0"/>
                    </a:cubicBezTo>
                    <a:cubicBezTo>
                      <a:pt x="1607794" y="0"/>
                      <a:pt x="2071547" y="463740"/>
                      <a:pt x="2071547" y="1035773"/>
                    </a:cubicBezTo>
                    <a:cubicBezTo>
                      <a:pt x="2071547" y="1607794"/>
                      <a:pt x="1607794" y="2071509"/>
                      <a:pt x="1035761" y="2071509"/>
                    </a:cubicBezTo>
                    <a:cubicBezTo>
                      <a:pt x="463727" y="2071509"/>
                      <a:pt x="0" y="1607794"/>
                      <a:pt x="0" y="1035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 cmpd="sng">
                <a:noFill/>
                <a:prstDash val="solid"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Cylinder A"/>
            <p:cNvGrpSpPr/>
            <p:nvPr/>
          </p:nvGrpSpPr>
          <p:grpSpPr>
            <a:xfrm>
              <a:off x="4710711" y="7306064"/>
              <a:ext cx="2784984" cy="5037836"/>
              <a:chOff x="11082872" y="2091990"/>
              <a:chExt cx="2784984" cy="5037836"/>
            </a:xfrm>
          </p:grpSpPr>
          <p:pic>
            <p:nvPicPr>
              <p:cNvPr id="2050" name="shadow" descr="D:\andrew\Работа\Андрей\00_Presentations\09_WoW3\Wow3_R2\64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11046868" y="4308839"/>
                <a:ext cx="3806825" cy="1835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8" name="body"/>
              <p:cNvSpPr/>
              <p:nvPr/>
            </p:nvSpPr>
            <p:spPr>
              <a:xfrm>
                <a:off x="11225785" y="3747264"/>
                <a:ext cx="1934045" cy="1144092"/>
              </a:xfrm>
              <a:custGeom>
                <a:avLst/>
                <a:gdLst/>
                <a:ahLst/>
                <a:cxnLst/>
                <a:rect l="0" t="0" r="0" b="0"/>
                <a:pathLst>
                  <a:path w="1934044" h="1144092">
                    <a:moveTo>
                      <a:pt x="1463598" y="849566"/>
                    </a:moveTo>
                    <a:cubicBezTo>
                      <a:pt x="1464043" y="848779"/>
                      <a:pt x="1464462" y="847991"/>
                      <a:pt x="1464919" y="847204"/>
                    </a:cubicBezTo>
                    <a:lnTo>
                      <a:pt x="1934044" y="0"/>
                    </a:lnTo>
                    <a:lnTo>
                      <a:pt x="0" y="0"/>
                    </a:lnTo>
                    <a:lnTo>
                      <a:pt x="469277" y="847471"/>
                    </a:lnTo>
                    <a:cubicBezTo>
                      <a:pt x="469582" y="847991"/>
                      <a:pt x="469874" y="848525"/>
                      <a:pt x="470179" y="849058"/>
                    </a:cubicBezTo>
                    <a:lnTo>
                      <a:pt x="474192" y="856335"/>
                    </a:lnTo>
                    <a:lnTo>
                      <a:pt x="474357" y="856335"/>
                    </a:lnTo>
                    <a:cubicBezTo>
                      <a:pt x="571474" y="1028090"/>
                      <a:pt x="755662" y="1144092"/>
                      <a:pt x="967028" y="1144079"/>
                    </a:cubicBezTo>
                    <a:cubicBezTo>
                      <a:pt x="1178420" y="1144092"/>
                      <a:pt x="1362570" y="1028090"/>
                      <a:pt x="1459699" y="856335"/>
                    </a:cubicBezTo>
                    <a:lnTo>
                      <a:pt x="1459852" y="8563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80000"/>
                    </a:schemeClr>
                  </a:gs>
                  <a:gs pos="100000">
                    <a:schemeClr val="accent1">
                      <a:lumMod val="70000"/>
                    </a:schemeClr>
                  </a:gs>
                </a:gsLst>
                <a:lin ang="0" scaled="1"/>
                <a:tileRect/>
              </a:gradFill>
              <a:ln w="12700" cap="flat" cmpd="sng">
                <a:noFill/>
                <a:prstDash val="solid"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top plane"/>
              <p:cNvSpPr/>
              <p:nvPr/>
            </p:nvSpPr>
            <p:spPr>
              <a:xfrm>
                <a:off x="11082872" y="2091990"/>
                <a:ext cx="2219909" cy="2219884"/>
              </a:xfrm>
              <a:custGeom>
                <a:avLst/>
                <a:gdLst/>
                <a:ahLst/>
                <a:cxnLst/>
                <a:rect l="0" t="0" r="0" b="0"/>
                <a:pathLst>
                  <a:path w="2219909" h="2219883">
                    <a:moveTo>
                      <a:pt x="0" y="1109941"/>
                    </a:moveTo>
                    <a:cubicBezTo>
                      <a:pt x="0" y="496938"/>
                      <a:pt x="496938" y="0"/>
                      <a:pt x="1109941" y="0"/>
                    </a:cubicBezTo>
                    <a:cubicBezTo>
                      <a:pt x="1722945" y="0"/>
                      <a:pt x="2219909" y="496938"/>
                      <a:pt x="2219909" y="1109941"/>
                    </a:cubicBezTo>
                    <a:cubicBezTo>
                      <a:pt x="2219909" y="1722945"/>
                      <a:pt x="1722945" y="2219883"/>
                      <a:pt x="1109941" y="2219883"/>
                    </a:cubicBezTo>
                    <a:cubicBezTo>
                      <a:pt x="496938" y="2219883"/>
                      <a:pt x="0" y="1722945"/>
                      <a:pt x="0" y="11099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noFill/>
                <a:prstDash val="solid"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TextBox 65">
            <a:extLst>
              <a:ext uri="{FF2B5EF4-FFF2-40B4-BE49-F238E27FC236}">
                <a16:creationId xmlns:a16="http://schemas.microsoft.com/office/drawing/2014/main" id="{6D8470C4-94A3-9942-8695-7531CB42E06E}"/>
              </a:ext>
            </a:extLst>
          </p:cNvPr>
          <p:cNvSpPr txBox="1"/>
          <p:nvPr/>
        </p:nvSpPr>
        <p:spPr>
          <a:xfrm>
            <a:off x="4148429" y="6490959"/>
            <a:ext cx="320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1"/>
                </a:solidFill>
                <a:latin typeface="+mj-lt"/>
                <a:ea typeface="Roboto Condensed" panose="02000000000000000000" pitchFamily="2" charset="0"/>
              </a:rPr>
              <a:t>Visão Geral</a:t>
            </a:r>
            <a:endParaRPr lang="ru-RU" sz="3200" b="1" dirty="0">
              <a:solidFill>
                <a:schemeClr val="accent1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9" name="Free Form 21">
            <a:extLst>
              <a:ext uri="{FF2B5EF4-FFF2-40B4-BE49-F238E27FC236}">
                <a16:creationId xmlns:a16="http://schemas.microsoft.com/office/drawing/2014/main" id="{A8A6884C-AAD4-D635-8DE9-C248342D6E10}"/>
              </a:ext>
            </a:extLst>
          </p:cNvPr>
          <p:cNvSpPr/>
          <p:nvPr/>
        </p:nvSpPr>
        <p:spPr>
          <a:xfrm>
            <a:off x="7254554" y="9237907"/>
            <a:ext cx="194310" cy="342824"/>
          </a:xfrm>
          <a:custGeom>
            <a:avLst/>
            <a:gdLst/>
            <a:ahLst/>
            <a:cxnLst/>
            <a:rect l="0" t="0" r="0" b="0"/>
            <a:pathLst>
              <a:path w="194309" h="342823">
                <a:moveTo>
                  <a:pt x="0" y="0"/>
                </a:moveTo>
                <a:lnTo>
                  <a:pt x="194309" y="171411"/>
                </a:lnTo>
                <a:lnTo>
                  <a:pt x="0" y="342823"/>
                </a:lnTo>
                <a:close/>
              </a:path>
            </a:pathLst>
          </a:custGeom>
          <a:solidFill>
            <a:schemeClr val="accent2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Free Form 51">
            <a:extLst>
              <a:ext uri="{FF2B5EF4-FFF2-40B4-BE49-F238E27FC236}">
                <a16:creationId xmlns:a16="http://schemas.microsoft.com/office/drawing/2014/main" id="{884FF860-9507-CC69-9FEE-32224F50763C}"/>
              </a:ext>
            </a:extLst>
          </p:cNvPr>
          <p:cNvSpPr/>
          <p:nvPr/>
        </p:nvSpPr>
        <p:spPr>
          <a:xfrm>
            <a:off x="11136884" y="9237907"/>
            <a:ext cx="194310" cy="342824"/>
          </a:xfrm>
          <a:custGeom>
            <a:avLst/>
            <a:gdLst/>
            <a:ahLst/>
            <a:cxnLst/>
            <a:rect l="0" t="0" r="0" b="0"/>
            <a:pathLst>
              <a:path w="194309" h="342823">
                <a:moveTo>
                  <a:pt x="194309" y="0"/>
                </a:moveTo>
                <a:lnTo>
                  <a:pt x="0" y="171411"/>
                </a:lnTo>
                <a:lnTo>
                  <a:pt x="194309" y="342823"/>
                </a:lnTo>
                <a:close/>
              </a:path>
            </a:pathLst>
          </a:custGeom>
          <a:solidFill>
            <a:schemeClr val="accent2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" name="TextBox 66">
            <a:extLst>
              <a:ext uri="{FF2B5EF4-FFF2-40B4-BE49-F238E27FC236}">
                <a16:creationId xmlns:a16="http://schemas.microsoft.com/office/drawing/2014/main" id="{3BF62465-A5F5-A4FC-5A2C-EAAF4468EFC9}"/>
              </a:ext>
            </a:extLst>
          </p:cNvPr>
          <p:cNvSpPr txBox="1"/>
          <p:nvPr/>
        </p:nvSpPr>
        <p:spPr>
          <a:xfrm>
            <a:off x="7708270" y="9432751"/>
            <a:ext cx="2976719" cy="491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dirty="0"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2" name="TextBox 65">
            <a:extLst>
              <a:ext uri="{FF2B5EF4-FFF2-40B4-BE49-F238E27FC236}">
                <a16:creationId xmlns:a16="http://schemas.microsoft.com/office/drawing/2014/main" id="{0064ADCA-841A-B15B-8883-BF7287E1A2A4}"/>
              </a:ext>
            </a:extLst>
          </p:cNvPr>
          <p:cNvSpPr txBox="1"/>
          <p:nvPr/>
        </p:nvSpPr>
        <p:spPr>
          <a:xfrm>
            <a:off x="7587317" y="8870710"/>
            <a:ext cx="34111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2"/>
                </a:solidFill>
                <a:latin typeface="+mj-lt"/>
                <a:ea typeface="Roboto Condensed" panose="02000000000000000000" pitchFamily="2" charset="0"/>
              </a:rPr>
              <a:t>Fase da Transformação</a:t>
            </a:r>
            <a:endParaRPr lang="ru-RU" sz="3200" b="1" dirty="0">
              <a:solidFill>
                <a:schemeClr val="accent2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3" name="Free Form 21">
            <a:extLst>
              <a:ext uri="{FF2B5EF4-FFF2-40B4-BE49-F238E27FC236}">
                <a16:creationId xmlns:a16="http://schemas.microsoft.com/office/drawing/2014/main" id="{F4381B65-5101-F37C-675D-81D9ACF7A2EF}"/>
              </a:ext>
            </a:extLst>
          </p:cNvPr>
          <p:cNvSpPr/>
          <p:nvPr/>
        </p:nvSpPr>
        <p:spPr>
          <a:xfrm>
            <a:off x="13079848" y="10079001"/>
            <a:ext cx="194310" cy="342824"/>
          </a:xfrm>
          <a:custGeom>
            <a:avLst/>
            <a:gdLst/>
            <a:ahLst/>
            <a:cxnLst/>
            <a:rect l="0" t="0" r="0" b="0"/>
            <a:pathLst>
              <a:path w="194309" h="342823">
                <a:moveTo>
                  <a:pt x="0" y="0"/>
                </a:moveTo>
                <a:lnTo>
                  <a:pt x="194309" y="171411"/>
                </a:lnTo>
                <a:lnTo>
                  <a:pt x="0" y="342823"/>
                </a:lnTo>
                <a:close/>
              </a:path>
            </a:pathLst>
          </a:custGeom>
          <a:solidFill>
            <a:schemeClr val="accent5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4" name="Free Form 51">
            <a:extLst>
              <a:ext uri="{FF2B5EF4-FFF2-40B4-BE49-F238E27FC236}">
                <a16:creationId xmlns:a16="http://schemas.microsoft.com/office/drawing/2014/main" id="{34423E20-4FA3-A1F5-4A20-2161B5DEAADC}"/>
              </a:ext>
            </a:extLst>
          </p:cNvPr>
          <p:cNvSpPr/>
          <p:nvPr/>
        </p:nvSpPr>
        <p:spPr>
          <a:xfrm>
            <a:off x="16389470" y="10079001"/>
            <a:ext cx="194310" cy="342824"/>
          </a:xfrm>
          <a:custGeom>
            <a:avLst/>
            <a:gdLst/>
            <a:ahLst/>
            <a:cxnLst/>
            <a:rect l="0" t="0" r="0" b="0"/>
            <a:pathLst>
              <a:path w="194309" h="342823">
                <a:moveTo>
                  <a:pt x="194309" y="0"/>
                </a:moveTo>
                <a:lnTo>
                  <a:pt x="0" y="171411"/>
                </a:lnTo>
                <a:lnTo>
                  <a:pt x="194309" y="342823"/>
                </a:lnTo>
                <a:close/>
              </a:path>
            </a:pathLst>
          </a:custGeom>
          <a:solidFill>
            <a:schemeClr val="accent5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5" name="TextBox 66">
            <a:extLst>
              <a:ext uri="{FF2B5EF4-FFF2-40B4-BE49-F238E27FC236}">
                <a16:creationId xmlns:a16="http://schemas.microsoft.com/office/drawing/2014/main" id="{72CBE990-C8F4-54E6-3D0F-9098E3B0D8CB}"/>
              </a:ext>
            </a:extLst>
          </p:cNvPr>
          <p:cNvSpPr txBox="1"/>
          <p:nvPr/>
        </p:nvSpPr>
        <p:spPr>
          <a:xfrm>
            <a:off x="12520819" y="13090918"/>
            <a:ext cx="3201835" cy="491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dirty="0"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6" name="TextBox 65">
            <a:extLst>
              <a:ext uri="{FF2B5EF4-FFF2-40B4-BE49-F238E27FC236}">
                <a16:creationId xmlns:a16="http://schemas.microsoft.com/office/drawing/2014/main" id="{8DE4B678-2EA9-3AD7-494C-7F32C3D4D152}"/>
              </a:ext>
            </a:extLst>
          </p:cNvPr>
          <p:cNvSpPr txBox="1"/>
          <p:nvPr/>
        </p:nvSpPr>
        <p:spPr>
          <a:xfrm>
            <a:off x="13230896" y="9958026"/>
            <a:ext cx="320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5"/>
                </a:solidFill>
                <a:latin typeface="+mj-lt"/>
                <a:ea typeface="Roboto Condensed" panose="02000000000000000000" pitchFamily="2" charset="0"/>
              </a:rPr>
              <a:t>Ranking</a:t>
            </a:r>
            <a:endParaRPr lang="ru-RU" sz="3200" b="1" dirty="0">
              <a:solidFill>
                <a:schemeClr val="accent5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7" name="Free Form 21">
            <a:extLst>
              <a:ext uri="{FF2B5EF4-FFF2-40B4-BE49-F238E27FC236}">
                <a16:creationId xmlns:a16="http://schemas.microsoft.com/office/drawing/2014/main" id="{1924B26B-59D4-F8F4-8EFD-4A76E24E31D1}"/>
              </a:ext>
            </a:extLst>
          </p:cNvPr>
          <p:cNvSpPr/>
          <p:nvPr/>
        </p:nvSpPr>
        <p:spPr>
          <a:xfrm>
            <a:off x="17229080" y="9066495"/>
            <a:ext cx="194310" cy="342824"/>
          </a:xfrm>
          <a:custGeom>
            <a:avLst/>
            <a:gdLst/>
            <a:ahLst/>
            <a:cxnLst/>
            <a:rect l="0" t="0" r="0" b="0"/>
            <a:pathLst>
              <a:path w="194309" h="342823">
                <a:moveTo>
                  <a:pt x="0" y="0"/>
                </a:moveTo>
                <a:lnTo>
                  <a:pt x="194309" y="171411"/>
                </a:lnTo>
                <a:lnTo>
                  <a:pt x="0" y="342823"/>
                </a:lnTo>
                <a:close/>
              </a:path>
            </a:pathLst>
          </a:custGeom>
          <a:solidFill>
            <a:schemeClr val="accent6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8" name="Free Form 51">
            <a:extLst>
              <a:ext uri="{FF2B5EF4-FFF2-40B4-BE49-F238E27FC236}">
                <a16:creationId xmlns:a16="http://schemas.microsoft.com/office/drawing/2014/main" id="{32829566-348C-8E3A-71F0-6E703878857D}"/>
              </a:ext>
            </a:extLst>
          </p:cNvPr>
          <p:cNvSpPr/>
          <p:nvPr/>
        </p:nvSpPr>
        <p:spPr>
          <a:xfrm>
            <a:off x="20538702" y="9066495"/>
            <a:ext cx="194310" cy="342824"/>
          </a:xfrm>
          <a:custGeom>
            <a:avLst/>
            <a:gdLst/>
            <a:ahLst/>
            <a:cxnLst/>
            <a:rect l="0" t="0" r="0" b="0"/>
            <a:pathLst>
              <a:path w="194309" h="342823">
                <a:moveTo>
                  <a:pt x="194309" y="0"/>
                </a:moveTo>
                <a:lnTo>
                  <a:pt x="0" y="171411"/>
                </a:lnTo>
                <a:lnTo>
                  <a:pt x="194309" y="342823"/>
                </a:lnTo>
                <a:close/>
              </a:path>
            </a:pathLst>
          </a:custGeom>
          <a:solidFill>
            <a:schemeClr val="accent6"/>
          </a:solidFill>
          <a:ln w="12700" cap="flat" cmpd="sng">
            <a:noFill/>
            <a:prstDash val="solid"/>
            <a:miter lim="800000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9" name="TextBox 66">
            <a:extLst>
              <a:ext uri="{FF2B5EF4-FFF2-40B4-BE49-F238E27FC236}">
                <a16:creationId xmlns:a16="http://schemas.microsoft.com/office/drawing/2014/main" id="{0494C1FF-1A26-8A10-961C-6A58F372BEFA}"/>
              </a:ext>
            </a:extLst>
          </p:cNvPr>
          <p:cNvSpPr txBox="1"/>
          <p:nvPr/>
        </p:nvSpPr>
        <p:spPr>
          <a:xfrm>
            <a:off x="17561842" y="8992134"/>
            <a:ext cx="2869073" cy="491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dirty="0"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20" name="TextBox 65">
            <a:extLst>
              <a:ext uri="{FF2B5EF4-FFF2-40B4-BE49-F238E27FC236}">
                <a16:creationId xmlns:a16="http://schemas.microsoft.com/office/drawing/2014/main" id="{DE9A9371-D646-B7A5-85B5-A27C59E5620D}"/>
              </a:ext>
            </a:extLst>
          </p:cNvPr>
          <p:cNvSpPr txBox="1"/>
          <p:nvPr/>
        </p:nvSpPr>
        <p:spPr>
          <a:xfrm>
            <a:off x="17380128" y="8945520"/>
            <a:ext cx="320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6"/>
                </a:solidFill>
                <a:latin typeface="+mj-lt"/>
                <a:ea typeface="Roboto Condensed" panose="02000000000000000000" pitchFamily="2" charset="0"/>
              </a:rPr>
              <a:t>Prazos</a:t>
            </a:r>
            <a:endParaRPr lang="ru-RU" sz="3200" b="1" dirty="0">
              <a:solidFill>
                <a:schemeClr val="accent6"/>
              </a:solidFill>
              <a:latin typeface="+mj-lt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78617"/>
      </p:ext>
    </p:extLst>
  </p:cSld>
  <p:clrMapOvr>
    <a:masterClrMapping/>
  </p:clrMapOvr>
  <p:transition spd="slow" advClick="0" advTm="2000">
    <p:push/>
  </p:transition>
</p:sld>
</file>

<file path=ppt/theme/theme1.xml><?xml version="1.0" encoding="utf-8"?>
<a:theme xmlns:a="http://schemas.openxmlformats.org/drawingml/2006/main" name="Wow_3">
  <a:themeElements>
    <a:clrScheme name="WOW3">
      <a:dk1>
        <a:srgbClr val="212121"/>
      </a:dk1>
      <a:lt1>
        <a:srgbClr val="FFFFFF"/>
      </a:lt1>
      <a:dk2>
        <a:srgbClr val="AAAAB5"/>
      </a:dk2>
      <a:lt2>
        <a:srgbClr val="FFFFFF"/>
      </a:lt2>
      <a:accent1>
        <a:srgbClr val="FFC539"/>
      </a:accent1>
      <a:accent2>
        <a:srgbClr val="FF973A"/>
      </a:accent2>
      <a:accent3>
        <a:srgbClr val="F3738E"/>
      </a:accent3>
      <a:accent4>
        <a:srgbClr val="42D1B5"/>
      </a:accent4>
      <a:accent5>
        <a:srgbClr val="40D2E1"/>
      </a:accent5>
      <a:accent6>
        <a:srgbClr val="41A2DF"/>
      </a:accent6>
      <a:hlink>
        <a:srgbClr val="66CCFF"/>
      </a:hlink>
      <a:folHlink>
        <a:srgbClr val="3399FF"/>
      </a:folHlink>
    </a:clrScheme>
    <a:fontScheme name="MyS_p.1">
      <a:majorFont>
        <a:latin typeface="Montserrat-Regular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11028</TotalTime>
  <Words>127</Words>
  <Application>Microsoft Office PowerPoint</Application>
  <PresentationFormat>Personalizar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Lato-Bold</vt:lpstr>
      <vt:lpstr>Wow_3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02_For PPT</dc:title>
  <dc:creator>Maximize Soluções</dc:creator>
  <cp:keywords>Slide Box</cp:keywords>
  <cp:lastModifiedBy>Luiz Fanti</cp:lastModifiedBy>
  <cp:revision>1780</cp:revision>
  <dcterms:modified xsi:type="dcterms:W3CDTF">2024-07-31T21:40:30Z</dcterms:modified>
</cp:coreProperties>
</file>