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8" r:id="rId4"/>
    <p:sldId id="257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4C078-B4A3-AD65-2190-175ED620E824}" v="719" dt="2020-02-14T11:06:36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6861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2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9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9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56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4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8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0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8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2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4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51947" y="758952"/>
            <a:ext cx="6323519" cy="4041648"/>
          </a:xfrm>
        </p:spPr>
        <p:txBody>
          <a:bodyPr>
            <a:normAutofit/>
          </a:bodyPr>
          <a:lstStyle/>
          <a:p>
            <a:r>
              <a:rPr lang="de-DE" dirty="0"/>
              <a:t>ParkNow </a:t>
            </a:r>
            <a:r>
              <a:rPr lang="de-DE"/>
              <a:t>Assignment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51947" y="4800600"/>
            <a:ext cx="6323520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Luiz Fernando Dias Rezende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EBB49-50D3-40E0-8F63-37FD82E4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How is the architecture now</a:t>
            </a:r>
            <a:endParaRPr lang="pt-BR" dirty="0"/>
          </a:p>
        </p:txBody>
      </p:sp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030CC2F9-5975-47F4-B9E6-3EAD99671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884" y="1828800"/>
            <a:ext cx="4351337" cy="4351337"/>
          </a:xfrm>
        </p:spPr>
      </p:pic>
    </p:spTree>
    <p:extLst>
      <p:ext uri="{BB962C8B-B14F-4D97-AF65-F5344CB8AC3E}">
        <p14:creationId xmlns:p14="http://schemas.microsoft.com/office/powerpoint/2010/main" val="61655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AD9D-061C-40E9-8FFE-38BE28BF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Layers</a:t>
            </a:r>
          </a:p>
        </p:txBody>
      </p:sp>
      <p:pic>
        <p:nvPicPr>
          <p:cNvPr id="5" name="Imagem 5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7FC0584F-C66D-4AF3-B29E-D95E8D290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014" y="2570956"/>
            <a:ext cx="6315075" cy="2867025"/>
          </a:xfrm>
        </p:spPr>
      </p:pic>
    </p:spTree>
    <p:extLst>
      <p:ext uri="{BB962C8B-B14F-4D97-AF65-F5344CB8AC3E}">
        <p14:creationId xmlns:p14="http://schemas.microsoft.com/office/powerpoint/2010/main" val="2651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DD1AC-9D01-481C-8B57-9BD2C030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Solution</a:t>
            </a:r>
          </a:p>
        </p:txBody>
      </p:sp>
      <p:pic>
        <p:nvPicPr>
          <p:cNvPr id="4" name="Imagem 4" descr="Tela preta com letras brancas&#10;&#10;Descrição gerada com alta confiança">
            <a:extLst>
              <a:ext uri="{FF2B5EF4-FFF2-40B4-BE49-F238E27FC236}">
                <a16:creationId xmlns:a16="http://schemas.microsoft.com/office/drawing/2014/main" id="{35E120AA-5E42-499E-945F-F666A69490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44650" y="3156744"/>
            <a:ext cx="3714750" cy="1695450"/>
          </a:xfrm>
        </p:spPr>
      </p:pic>
      <p:pic>
        <p:nvPicPr>
          <p:cNvPr id="11" name="Imagem 11" descr="Tela de computador com fundo preto e letras brancas&#10;&#10;Descrição gerada com alta confiança">
            <a:extLst>
              <a:ext uri="{FF2B5EF4-FFF2-40B4-BE49-F238E27FC236}">
                <a16:creationId xmlns:a16="http://schemas.microsoft.com/office/drawing/2014/main" id="{014B4C3B-33D5-4894-9194-216727175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5547" y="2299493"/>
            <a:ext cx="4162425" cy="3409950"/>
          </a:xfrm>
        </p:spPr>
      </p:pic>
    </p:spTree>
    <p:extLst>
      <p:ext uri="{BB962C8B-B14F-4D97-AF65-F5344CB8AC3E}">
        <p14:creationId xmlns:p14="http://schemas.microsoft.com/office/powerpoint/2010/main" val="113046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72606-6F76-4809-99BF-ED290516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Todo's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2691A4-0E4F-4756-8971-A1C627F2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Develop report feature</a:t>
            </a:r>
            <a:endParaRPr lang="pt-BR"/>
          </a:p>
          <a:p>
            <a:r>
              <a:rPr lang="pt-BR">
                <a:ea typeface="+mn-lt"/>
                <a:cs typeface="+mn-lt"/>
              </a:rPr>
              <a:t>Add documentation for API's (Swagger)</a:t>
            </a:r>
            <a:endParaRPr lang="pt-BR" dirty="0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</a:rPr>
              <a:t>Implement validations of the API contracts and commands</a:t>
            </a:r>
            <a:endParaRPr lang="pt-BR"/>
          </a:p>
          <a:p>
            <a:r>
              <a:rPr lang="pt-BR">
                <a:ea typeface="+mn-lt"/>
                <a:cs typeface="+mn-lt"/>
              </a:rPr>
              <a:t>Improve the instrumentation </a:t>
            </a:r>
            <a:endParaRPr lang="pt-BR"/>
          </a:p>
          <a:p>
            <a:r>
              <a:rPr lang="pt-BR">
                <a:ea typeface="+mn-lt"/>
                <a:cs typeface="+mn-lt"/>
              </a:rPr>
              <a:t>Improve the exception handling</a:t>
            </a:r>
            <a:endParaRPr lang="pt-BR"/>
          </a:p>
          <a:p>
            <a:r>
              <a:rPr lang="pt-BR">
                <a:ea typeface="+mn-lt"/>
                <a:cs typeface="+mn-lt"/>
              </a:rPr>
              <a:t>Change the InMemoryDatabase for a real database</a:t>
            </a:r>
            <a:endParaRPr lang="pt-BR"/>
          </a:p>
          <a:p>
            <a:r>
              <a:rPr lang="pt-BR">
                <a:ea typeface="+mn-lt"/>
                <a:cs typeface="+mn-lt"/>
              </a:rPr>
              <a:t>Build Email Service Worker</a:t>
            </a:r>
            <a:endParaRPr lang="pt-BR" dirty="0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</a:rPr>
              <a:t>Increase the test code coverage, since currently only the domain and the api have tests</a:t>
            </a:r>
            <a:endParaRPr lang="pt-BR"/>
          </a:p>
          <a:p>
            <a:r>
              <a:rPr lang="pt-BR">
                <a:ea typeface="+mn-lt"/>
                <a:cs typeface="+mn-lt"/>
              </a:rPr>
              <a:t>Add docker compose for initialization of all containers</a:t>
            </a:r>
          </a:p>
        </p:txBody>
      </p:sp>
    </p:spTree>
    <p:extLst>
      <p:ext uri="{BB962C8B-B14F-4D97-AF65-F5344CB8AC3E}">
        <p14:creationId xmlns:p14="http://schemas.microsoft.com/office/powerpoint/2010/main" val="386778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770B-65FA-45CF-9704-04802735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Nice to have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6156D-7622-4F64-B688-97F16C29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Feature for garage availability (days and period the garage will be open)</a:t>
            </a:r>
            <a:endParaRPr lang="pt-BR" dirty="0"/>
          </a:p>
          <a:p>
            <a:r>
              <a:rPr lang="pt-BR"/>
              <a:t>Feature to tell the customer about other parkings available</a:t>
            </a:r>
            <a:endParaRPr lang="pt-BR" dirty="0"/>
          </a:p>
          <a:p>
            <a:r>
              <a:rPr lang="pt-BR"/>
              <a:t>Report that shows the parking peak time </a:t>
            </a:r>
          </a:p>
        </p:txBody>
      </p:sp>
    </p:spTree>
    <p:extLst>
      <p:ext uri="{BB962C8B-B14F-4D97-AF65-F5344CB8AC3E}">
        <p14:creationId xmlns:p14="http://schemas.microsoft.com/office/powerpoint/2010/main" val="213208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485F4-CFDA-4346-93CD-24DA3249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Pushing further...</a:t>
            </a:r>
            <a:endParaRPr lang="pt-BR"/>
          </a:p>
        </p:txBody>
      </p:sp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5637E62F-6952-480E-AD9D-90107D5CA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281" y="1828800"/>
            <a:ext cx="5518541" cy="4351337"/>
          </a:xfrm>
        </p:spPr>
      </p:pic>
    </p:spTree>
    <p:extLst>
      <p:ext uri="{BB962C8B-B14F-4D97-AF65-F5344CB8AC3E}">
        <p14:creationId xmlns:p14="http://schemas.microsoft.com/office/powerpoint/2010/main" val="13545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87A33C61-0795-4F67-92B9-8F0003BFF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36" b="20135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3249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View</vt:lpstr>
      <vt:lpstr>ParkNow Assignment</vt:lpstr>
      <vt:lpstr>How is the architecture now</vt:lpstr>
      <vt:lpstr>Layers</vt:lpstr>
      <vt:lpstr>Solution</vt:lpstr>
      <vt:lpstr>Todo's</vt:lpstr>
      <vt:lpstr>Nice to have</vt:lpstr>
      <vt:lpstr>Pushing further...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141</cp:revision>
  <dcterms:created xsi:type="dcterms:W3CDTF">2020-02-14T09:26:10Z</dcterms:created>
  <dcterms:modified xsi:type="dcterms:W3CDTF">2020-02-14T11:06:58Z</dcterms:modified>
</cp:coreProperties>
</file>