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4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6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5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14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3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45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67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DD8CB-6972-4331-B2B8-42121843469A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97B64-1108-4A6B-96AB-D6817ECF77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728CC6-8D99-1F1C-0A2B-7218A77B16EB}"/>
              </a:ext>
            </a:extLst>
          </p:cNvPr>
          <p:cNvSpPr/>
          <p:nvPr/>
        </p:nvSpPr>
        <p:spPr>
          <a:xfrm>
            <a:off x="-1" y="-1"/>
            <a:ext cx="7559675" cy="9817099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26380D-ACC1-EDA3-4B53-7A270942C159}"/>
              </a:ext>
            </a:extLst>
          </p:cNvPr>
          <p:cNvSpPr txBox="1"/>
          <p:nvPr/>
        </p:nvSpPr>
        <p:spPr>
          <a:xfrm>
            <a:off x="2503487" y="153670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VIVA Embu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EC3A7D9-9E2A-2949-8A8E-3E00F2259C92}"/>
              </a:ext>
            </a:extLst>
          </p:cNvPr>
          <p:cNvSpPr/>
          <p:nvPr/>
        </p:nvSpPr>
        <p:spPr>
          <a:xfrm>
            <a:off x="306387" y="635000"/>
            <a:ext cx="6946900" cy="9421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1D8558-510F-50A5-B619-6D024CF310A7}"/>
              </a:ext>
            </a:extLst>
          </p:cNvPr>
          <p:cNvSpPr/>
          <p:nvPr/>
        </p:nvSpPr>
        <p:spPr>
          <a:xfrm>
            <a:off x="-1" y="9817099"/>
            <a:ext cx="7559675" cy="874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0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032FD-FDD2-AC9A-37EF-BDCA268E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1CBCFE-199E-CB2E-C5C3-ADF419EAB560}"/>
              </a:ext>
            </a:extLst>
          </p:cNvPr>
          <p:cNvSpPr txBox="1"/>
          <p:nvPr/>
        </p:nvSpPr>
        <p:spPr>
          <a:xfrm>
            <a:off x="2451100" y="1625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2471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A03B-7EBE-C51A-DC51-4E3D9CB26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4E1728-3A99-8AD6-4AD5-093359CDE937}"/>
              </a:ext>
            </a:extLst>
          </p:cNvPr>
          <p:cNvSpPr txBox="1"/>
          <p:nvPr/>
        </p:nvSpPr>
        <p:spPr>
          <a:xfrm>
            <a:off x="2451100" y="162560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ao nosso programa</a:t>
            </a:r>
          </a:p>
        </p:txBody>
      </p:sp>
    </p:spTree>
    <p:extLst>
      <p:ext uri="{BB962C8B-B14F-4D97-AF65-F5344CB8AC3E}">
        <p14:creationId xmlns:p14="http://schemas.microsoft.com/office/powerpoint/2010/main" val="26266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44A94-625A-EC13-48ED-D4647CE7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37D2F5-9F7F-E9A6-D2B3-A30926BD5D93}"/>
              </a:ext>
            </a:extLst>
          </p:cNvPr>
          <p:cNvSpPr txBox="1"/>
          <p:nvPr/>
        </p:nvSpPr>
        <p:spPr>
          <a:xfrm>
            <a:off x="2451100" y="162560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cadastro de pacientes, agentes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18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F5299-D12C-BECD-732A-351C60A4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1B8B56-B116-83D0-3D22-B7A749D03D82}"/>
              </a:ext>
            </a:extLst>
          </p:cNvPr>
          <p:cNvSpPr txBox="1"/>
          <p:nvPr/>
        </p:nvSpPr>
        <p:spPr>
          <a:xfrm>
            <a:off x="2451100" y="1625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Visualização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71845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BFB00-E930-FAE1-C4F7-6E5268D5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AFD8FB-A32F-A769-5BD8-3B29E22DF848}"/>
              </a:ext>
            </a:extLst>
          </p:cNvPr>
          <p:cNvSpPr txBox="1"/>
          <p:nvPr/>
        </p:nvSpPr>
        <p:spPr>
          <a:xfrm>
            <a:off x="2451100" y="1625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76298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307E-9851-AC70-ABC4-6C06AEBBF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305E19-BBF0-56C1-70A4-4728173A8288}"/>
              </a:ext>
            </a:extLst>
          </p:cNvPr>
          <p:cNvSpPr txBox="1"/>
          <p:nvPr/>
        </p:nvSpPr>
        <p:spPr>
          <a:xfrm>
            <a:off x="2451100" y="1625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 </a:t>
            </a:r>
            <a:r>
              <a:rPr lang="pt-BR" dirty="0" err="1"/>
              <a:t>responsível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24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65504-60D5-4E86-579B-4ED48A7DE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8E5C17-A496-6975-5497-870D74F2267F}"/>
              </a:ext>
            </a:extLst>
          </p:cNvPr>
          <p:cNvSpPr txBox="1"/>
          <p:nvPr/>
        </p:nvSpPr>
        <p:spPr>
          <a:xfrm>
            <a:off x="2451100" y="1625600"/>
            <a:ext cx="255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Espaço para pedir sugestões e apresentar contatos</a:t>
            </a:r>
          </a:p>
        </p:txBody>
      </p:sp>
    </p:spTree>
    <p:extLst>
      <p:ext uri="{BB962C8B-B14F-4D97-AF65-F5344CB8AC3E}">
        <p14:creationId xmlns:p14="http://schemas.microsoft.com/office/powerpoint/2010/main" val="111220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28</Words>
  <Application>Microsoft Office PowerPoint</Application>
  <PresentationFormat>Personalizar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Árbore Engenharia</dc:creator>
  <cp:lastModifiedBy>Árbore Engenharia</cp:lastModifiedBy>
  <cp:revision>1</cp:revision>
  <dcterms:created xsi:type="dcterms:W3CDTF">2025-06-12T20:28:57Z</dcterms:created>
  <dcterms:modified xsi:type="dcterms:W3CDTF">2025-06-12T20:39:28Z</dcterms:modified>
</cp:coreProperties>
</file>