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FF"/>
    <a:srgbClr val="92D6AE"/>
    <a:srgbClr val="B0B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60"/>
  </p:normalViewPr>
  <p:slideViewPr>
    <p:cSldViewPr snapToGrid="0">
      <p:cViewPr>
        <p:scale>
          <a:sx n="150" d="100"/>
          <a:sy n="150" d="100"/>
        </p:scale>
        <p:origin x="-2778" y="-2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F4E16-EC74-C07F-D0BB-90B58F49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73C57-7175-5B80-76EA-D03F315E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653915-B923-6E82-D157-C2D3354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E32ED-D1B2-5A7A-CE6D-526673FF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BDD8C-A947-BCA2-4F7F-30868E07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C192-D655-E2F2-CA44-B30034A3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EEB2FA-F60F-CB34-658B-BFFA4195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E2120-96ED-9A35-6E14-279B65B0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CB6910-3648-6AAD-EA6E-E6D066A5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7AD1E0-BA08-3DFE-11A9-3F72B95E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7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F0247-EFD3-4952-E7CA-94836181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6E646E-64A5-2F3D-5BA1-8764CB6A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14278-871D-5BE0-6D20-AE1CD907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59130D-D37D-76EA-64C3-7FF8DE71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6A9EE-3DC0-80FB-58E9-25B206B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29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8B896-A017-59EE-A4B7-06EE47D8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9F61B2-F249-4696-2F4B-311EEE27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B053A-EFE6-6CBB-3334-46652CBC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38B49-75BE-79DB-FA72-2D462685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2E040-EAAE-9A42-1666-47A0FE69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65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FC9F1-34C1-9470-FD34-125A3BA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7034A1-2142-C99B-43E5-4CD8A0E27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B843D-5617-98BF-6190-6CB86855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36740-00F0-BCD0-7DC6-5B752B75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7F2C1-FEEE-D113-734C-0671904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2370-C6CB-F70A-9D0C-4C67750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D39E02-FF3F-5CA3-1F69-A1F91F6A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FA6B9C-44C0-E2A9-2C32-D239686A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D452D-3514-8BEF-8478-D9FA4C0B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A7BEB-672E-DF11-F0A2-BA48098B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0F80FB-07A0-0B83-07D6-36615E0C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64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80D2E-7C8F-5484-AD56-8664F640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50F9F-7520-34BA-D453-E8D6A983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50F2DB-41A8-A1FA-34D1-272891491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96A087-F1D0-EADB-3C9F-68CA7B603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53A4E4-AE66-C42C-A478-C1BCFFA5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FE3A11-FC88-88A8-B0CE-B6B9FB04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C4AB7B-6910-CFA2-CA68-9233746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B542035-2EF3-12A1-2C85-F3276C4B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3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1917-8C45-4B96-D933-BEE91C56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D33F97-B810-4E9C-3515-0C1A0142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7EB8D5-E80A-1AC5-8A42-4FD2A361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6EA418-A652-510D-20A5-D3D67A7B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95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57A879-DB7B-0CC5-F11A-CE8FD70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479151-9AD4-624F-5F28-BB983391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153837-3A05-9827-208F-F111C46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42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4EFC-F757-7C62-C2A3-2ED84B4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BEDD0-E638-1530-0BEF-1C07A124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A96B8C-5FF3-E4DA-95F1-59205527F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61964A-8858-2F6D-0C48-1541123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D5B386-EC94-9C8B-3230-CD493327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E4C88D-06DA-B11C-5832-1C1B61E2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D222-4652-64F5-8019-E0C33BE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B54B2-8596-68D6-2D3F-655C5633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21D55-0A5A-0838-ADE4-D5F03FDDC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C98617-0F4D-1740-4C37-B34E802E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35159-87EF-EB39-417A-833F298D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04C63-5396-FAB0-F299-77B38494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4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5AE2F7-A857-B00A-1B29-831F0E05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415887-436C-7808-4A4D-21331350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B7959-3CCA-AF09-4D56-69005379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5DFBA-F834-4259-B348-66E8B36E24C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4FCC4-D4D2-7114-2C34-9946A8ADC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FAC7F3-22D3-5ED0-AB6C-256413537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88323-0846-4E9A-9C4F-86C2C7EB01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69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84E551-FF43-D4AA-D44F-82CE3A357640}"/>
              </a:ext>
            </a:extLst>
          </p:cNvPr>
          <p:cNvSpPr/>
          <p:nvPr/>
        </p:nvSpPr>
        <p:spPr>
          <a:xfrm>
            <a:off x="0" y="0"/>
            <a:ext cx="12192000" cy="3721395"/>
          </a:xfrm>
          <a:prstGeom prst="rect">
            <a:avLst/>
          </a:prstGeom>
          <a:gradFill>
            <a:gsLst>
              <a:gs pos="0">
                <a:srgbClr val="92D6AE"/>
              </a:gs>
              <a:gs pos="100000">
                <a:srgbClr val="B0BFE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B4F21D98-C1D9-D0CF-FB83-80221D19FF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" b="2773"/>
          <a:stretch>
            <a:fillRect/>
          </a:stretch>
        </p:blipFill>
        <p:spPr>
          <a:xfrm rot="21082939">
            <a:off x="491969" y="-329834"/>
            <a:ext cx="4072357" cy="4381061"/>
          </a:xfrm>
          <a:custGeom>
            <a:avLst/>
            <a:gdLst>
              <a:gd name="connsiteX0" fmla="*/ 0 w 4072357"/>
              <a:gd name="connsiteY0" fmla="*/ 0 h 4381061"/>
              <a:gd name="connsiteX1" fmla="*/ 4072357 w 4072357"/>
              <a:gd name="connsiteY1" fmla="*/ 617172 h 4381061"/>
              <a:gd name="connsiteX2" fmla="*/ 4072357 w 4072357"/>
              <a:gd name="connsiteY2" fmla="*/ 4381061 h 4381061"/>
              <a:gd name="connsiteX3" fmla="*/ 0 w 4072357"/>
              <a:gd name="connsiteY3" fmla="*/ 3763889 h 438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2357" h="4381061">
                <a:moveTo>
                  <a:pt x="0" y="0"/>
                </a:moveTo>
                <a:lnTo>
                  <a:pt x="4072357" y="617172"/>
                </a:lnTo>
                <a:lnTo>
                  <a:pt x="4072357" y="4381061"/>
                </a:lnTo>
                <a:lnTo>
                  <a:pt x="0" y="3763889"/>
                </a:lnTo>
                <a:close/>
              </a:path>
            </a:pathLst>
          </a:cu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FB8EABF-9BD0-2632-1F78-9029585731CB}"/>
              </a:ext>
            </a:extLst>
          </p:cNvPr>
          <p:cNvGrpSpPr/>
          <p:nvPr/>
        </p:nvGrpSpPr>
        <p:grpSpPr>
          <a:xfrm>
            <a:off x="2713552" y="4241012"/>
            <a:ext cx="485776" cy="632598"/>
            <a:chOff x="2658460" y="4180697"/>
            <a:chExt cx="485776" cy="632598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10B5F4D-7A44-01BC-23A0-05601E53A58E}"/>
                </a:ext>
              </a:extLst>
            </p:cNvPr>
            <p:cNvSpPr/>
            <p:nvPr/>
          </p:nvSpPr>
          <p:spPr>
            <a:xfrm>
              <a:off x="2733674" y="4180697"/>
              <a:ext cx="335349" cy="33534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Superiores Arredondados 17">
              <a:extLst>
                <a:ext uri="{FF2B5EF4-FFF2-40B4-BE49-F238E27FC236}">
                  <a16:creationId xmlns:a16="http://schemas.microsoft.com/office/drawing/2014/main" id="{2EFFA520-A907-B1FA-1A3A-5F7A8B7FD048}"/>
                </a:ext>
              </a:extLst>
            </p:cNvPr>
            <p:cNvSpPr/>
            <p:nvPr/>
          </p:nvSpPr>
          <p:spPr>
            <a:xfrm>
              <a:off x="2658460" y="4477946"/>
              <a:ext cx="485776" cy="335349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B9D5F72-8BD6-5912-CABB-10E1C6839C8F}"/>
              </a:ext>
            </a:extLst>
          </p:cNvPr>
          <p:cNvGrpSpPr/>
          <p:nvPr/>
        </p:nvGrpSpPr>
        <p:grpSpPr>
          <a:xfrm>
            <a:off x="3559491" y="4235125"/>
            <a:ext cx="581026" cy="652250"/>
            <a:chOff x="1585911" y="4748425"/>
            <a:chExt cx="581026" cy="652250"/>
          </a:xfrm>
        </p:grpSpPr>
        <p:sp>
          <p:nvSpPr>
            <p:cNvPr id="19" name="Retângulo: Cantos Superiores Arredondados 18">
              <a:extLst>
                <a:ext uri="{FF2B5EF4-FFF2-40B4-BE49-F238E27FC236}">
                  <a16:creationId xmlns:a16="http://schemas.microsoft.com/office/drawing/2014/main" id="{53AA4A3F-ED09-94E8-ACD9-878EBD09585C}"/>
                </a:ext>
              </a:extLst>
            </p:cNvPr>
            <p:cNvSpPr/>
            <p:nvPr/>
          </p:nvSpPr>
          <p:spPr>
            <a:xfrm>
              <a:off x="1678779" y="4748425"/>
              <a:ext cx="395289" cy="29506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F9585FBF-474D-9E5F-275C-241EBF5D4F32}"/>
                </a:ext>
              </a:extLst>
            </p:cNvPr>
            <p:cNvSpPr/>
            <p:nvPr/>
          </p:nvSpPr>
          <p:spPr>
            <a:xfrm>
              <a:off x="1585911" y="4941805"/>
              <a:ext cx="581026" cy="458870"/>
            </a:xfrm>
            <a:prstGeom prst="roundRect">
              <a:avLst>
                <a:gd name="adj" fmla="val 1332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Superiores Arredondados 20">
              <a:extLst>
                <a:ext uri="{FF2B5EF4-FFF2-40B4-BE49-F238E27FC236}">
                  <a16:creationId xmlns:a16="http://schemas.microsoft.com/office/drawing/2014/main" id="{09CE8107-8326-BACC-2B7C-739A9236B700}"/>
                </a:ext>
              </a:extLst>
            </p:cNvPr>
            <p:cNvSpPr/>
            <p:nvPr/>
          </p:nvSpPr>
          <p:spPr>
            <a:xfrm>
              <a:off x="1766883" y="4831556"/>
              <a:ext cx="219079" cy="111924"/>
            </a:xfrm>
            <a:prstGeom prst="round2SameRect">
              <a:avLst>
                <a:gd name="adj1" fmla="val 50000"/>
                <a:gd name="adj2" fmla="val 23403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Superiores Arredondados 21">
              <a:extLst>
                <a:ext uri="{FF2B5EF4-FFF2-40B4-BE49-F238E27FC236}">
                  <a16:creationId xmlns:a16="http://schemas.microsoft.com/office/drawing/2014/main" id="{02D5C3F3-65FC-6B71-35E1-F3BB3F581538}"/>
                </a:ext>
              </a:extLst>
            </p:cNvPr>
            <p:cNvSpPr/>
            <p:nvPr/>
          </p:nvSpPr>
          <p:spPr>
            <a:xfrm>
              <a:off x="1820461" y="5070611"/>
              <a:ext cx="111923" cy="102389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E0793C6F-6271-5913-EC8C-76A7764F8188}"/>
                </a:ext>
              </a:extLst>
            </p:cNvPr>
            <p:cNvSpPr/>
            <p:nvPr/>
          </p:nvSpPr>
          <p:spPr>
            <a:xfrm>
              <a:off x="1809136" y="5153742"/>
              <a:ext cx="134572" cy="12310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94EBF6A-22E8-A0B0-61A4-6D777F27ABD5}"/>
              </a:ext>
            </a:extLst>
          </p:cNvPr>
          <p:cNvGrpSpPr/>
          <p:nvPr/>
        </p:nvGrpSpPr>
        <p:grpSpPr>
          <a:xfrm>
            <a:off x="5027003" y="4306361"/>
            <a:ext cx="540000" cy="540000"/>
            <a:chOff x="5027003" y="4306361"/>
            <a:chExt cx="540000" cy="540000"/>
          </a:xfrm>
        </p:grpSpPr>
        <p:sp>
          <p:nvSpPr>
            <p:cNvPr id="2" name="Retângulo: Cantos Diagonais Arredondados 1">
              <a:extLst>
                <a:ext uri="{FF2B5EF4-FFF2-40B4-BE49-F238E27FC236}">
                  <a16:creationId xmlns:a16="http://schemas.microsoft.com/office/drawing/2014/main" id="{31188F19-7CCD-828C-8279-EA19F446FD24}"/>
                </a:ext>
              </a:extLst>
            </p:cNvPr>
            <p:cNvSpPr/>
            <p:nvPr/>
          </p:nvSpPr>
          <p:spPr>
            <a:xfrm rot="2700000">
              <a:off x="5027003" y="4306361"/>
              <a:ext cx="540000" cy="540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4762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Diagonais Arredondados 2">
              <a:extLst>
                <a:ext uri="{FF2B5EF4-FFF2-40B4-BE49-F238E27FC236}">
                  <a16:creationId xmlns:a16="http://schemas.microsoft.com/office/drawing/2014/main" id="{A9DF71A1-3499-B8E0-E96E-D0E4DA04353D}"/>
                </a:ext>
              </a:extLst>
            </p:cNvPr>
            <p:cNvSpPr/>
            <p:nvPr/>
          </p:nvSpPr>
          <p:spPr>
            <a:xfrm rot="2700000">
              <a:off x="5116899" y="4342374"/>
              <a:ext cx="360209" cy="360209"/>
            </a:xfrm>
            <a:prstGeom prst="round2DiagRect">
              <a:avLst>
                <a:gd name="adj1" fmla="val 50000"/>
                <a:gd name="adj2" fmla="val 50000"/>
              </a:avLst>
            </a:prstGeom>
            <a:solidFill>
              <a:srgbClr val="156082"/>
            </a:solidFill>
            <a:ln w="4762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56082"/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95D705D-149E-2C82-9C5B-F1FF310E40F6}"/>
              </a:ext>
            </a:extLst>
          </p:cNvPr>
          <p:cNvGrpSpPr/>
          <p:nvPr/>
        </p:nvGrpSpPr>
        <p:grpSpPr>
          <a:xfrm>
            <a:off x="6006358" y="4287311"/>
            <a:ext cx="540000" cy="540000"/>
            <a:chOff x="5027003" y="4306361"/>
            <a:chExt cx="540000" cy="540000"/>
          </a:xfrm>
        </p:grpSpPr>
        <p:sp>
          <p:nvSpPr>
            <p:cNvPr id="8" name="Retângulo: Cantos Diagonais Arredondados 7">
              <a:extLst>
                <a:ext uri="{FF2B5EF4-FFF2-40B4-BE49-F238E27FC236}">
                  <a16:creationId xmlns:a16="http://schemas.microsoft.com/office/drawing/2014/main" id="{DFA5ABEA-4E69-11C4-FB6B-A3DA6EFB8D75}"/>
                </a:ext>
              </a:extLst>
            </p:cNvPr>
            <p:cNvSpPr/>
            <p:nvPr/>
          </p:nvSpPr>
          <p:spPr>
            <a:xfrm rot="2700000">
              <a:off x="5027003" y="4306361"/>
              <a:ext cx="540000" cy="540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4762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Diagonais Arredondados 8">
              <a:extLst>
                <a:ext uri="{FF2B5EF4-FFF2-40B4-BE49-F238E27FC236}">
                  <a16:creationId xmlns:a16="http://schemas.microsoft.com/office/drawing/2014/main" id="{58A2794C-A93E-65BB-A8B6-2BB7AD109139}"/>
                </a:ext>
              </a:extLst>
            </p:cNvPr>
            <p:cNvSpPr/>
            <p:nvPr/>
          </p:nvSpPr>
          <p:spPr>
            <a:xfrm rot="2700000">
              <a:off x="5116899" y="4342374"/>
              <a:ext cx="360209" cy="360209"/>
            </a:xfrm>
            <a:prstGeom prst="round2DiagRect">
              <a:avLst>
                <a:gd name="adj1" fmla="val 50000"/>
                <a:gd name="adj2" fmla="val 50000"/>
              </a:avLst>
            </a:prstGeom>
            <a:solidFill>
              <a:srgbClr val="156082"/>
            </a:solidFill>
            <a:ln w="4762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560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923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Árbore Engenharia</dc:creator>
  <cp:lastModifiedBy>Árbore Engenharia</cp:lastModifiedBy>
  <cp:revision>2</cp:revision>
  <dcterms:created xsi:type="dcterms:W3CDTF">2025-05-20T16:57:42Z</dcterms:created>
  <dcterms:modified xsi:type="dcterms:W3CDTF">2025-05-22T19:41:58Z</dcterms:modified>
</cp:coreProperties>
</file>