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aaadf7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aaadf7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aaadf7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aaadf7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aaadf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aaadf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aaadf7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aaadf7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6aaadf7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6aaadf7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6aaadf7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6aaadf7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Escopo</a:t>
            </a:r>
            <a:endParaRPr sz="4000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5283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Cliente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36250"/>
            <a:ext cx="8520600" cy="6819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SENAI - INFORMÁTICA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13000" y="1244175"/>
            <a:ext cx="69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SENAI/SP criou sua primeira escola exclusivamente dedicada à "Tecnologia da Informação". A unidade com  ensino de qualidade,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A unidade foi criada com o objetivo de atuar exclusivamente na área da tecnologia da informação e iniciou suas atividades em janeiro de 2003.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189800" y="4962800"/>
            <a:ext cx="4912500" cy="13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535575"/>
            <a:ext cx="1170375" cy="4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36250"/>
            <a:ext cx="8520600" cy="6819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SENAI - INFORMÁTICA - CLIENTE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189800" y="4962800"/>
            <a:ext cx="4912500" cy="13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113600" y="2013525"/>
            <a:ext cx="30000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 u="sng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Direção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Mauricio Bonabitacola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 u="sng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Coordenação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Vivian Preto	Jucelino Pinheiro	Oliver Guerino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64675" y="1961225"/>
            <a:ext cx="3603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Roberto Posarle		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Sara Regina de Góis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113600" y="1616175"/>
            <a:ext cx="2938500" cy="262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</a:rPr>
              <a:t>CLIENTE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964675" y="1616175"/>
            <a:ext cx="3603000" cy="262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</a:rPr>
              <a:t>USUÁRIO FINAL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535575"/>
            <a:ext cx="1170375" cy="4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36250"/>
            <a:ext cx="8520600" cy="6819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SENAI - INFORMÁTICA - FUNCIONAMENTO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189800" y="4962800"/>
            <a:ext cx="4912500" cy="13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535575"/>
            <a:ext cx="1170375" cy="4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173300" y="1934600"/>
            <a:ext cx="797400" cy="11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ECOPO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MVP</a:t>
            </a:r>
            <a:endParaRPr sz="1200"/>
          </a:p>
        </p:txBody>
      </p:sp>
      <p:sp>
        <p:nvSpPr>
          <p:cNvPr id="83" name="Google Shape;83;p16"/>
          <p:cNvSpPr/>
          <p:nvPr/>
        </p:nvSpPr>
        <p:spPr>
          <a:xfrm>
            <a:off x="1037975" y="1587975"/>
            <a:ext cx="774900" cy="987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84" name="Google Shape;84;p16"/>
          <p:cNvSpPr/>
          <p:nvPr/>
        </p:nvSpPr>
        <p:spPr>
          <a:xfrm>
            <a:off x="1350453" y="1862871"/>
            <a:ext cx="774900" cy="987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85" name="Google Shape;85;p16"/>
          <p:cNvSpPr/>
          <p:nvPr/>
        </p:nvSpPr>
        <p:spPr>
          <a:xfrm>
            <a:off x="1663024" y="2171703"/>
            <a:ext cx="774900" cy="987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86" name="Google Shape;86;p16"/>
          <p:cNvSpPr/>
          <p:nvPr/>
        </p:nvSpPr>
        <p:spPr>
          <a:xfrm>
            <a:off x="2033299" y="2501667"/>
            <a:ext cx="774900" cy="98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***/</a:t>
            </a:r>
            <a:endParaRPr sz="900"/>
          </a:p>
        </p:txBody>
      </p:sp>
      <p:sp>
        <p:nvSpPr>
          <p:cNvPr id="87" name="Google Shape;87;p16"/>
          <p:cNvSpPr/>
          <p:nvPr/>
        </p:nvSpPr>
        <p:spPr>
          <a:xfrm>
            <a:off x="2329519" y="2831631"/>
            <a:ext cx="774900" cy="987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88" name="Google Shape;88;p16"/>
          <p:cNvSpPr/>
          <p:nvPr/>
        </p:nvSpPr>
        <p:spPr>
          <a:xfrm>
            <a:off x="2699794" y="3161595"/>
            <a:ext cx="774900" cy="987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89" name="Google Shape;89;p16"/>
          <p:cNvSpPr/>
          <p:nvPr/>
        </p:nvSpPr>
        <p:spPr>
          <a:xfrm>
            <a:off x="3104472" y="3425566"/>
            <a:ext cx="774900" cy="98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0" name="Google Shape;90;p16"/>
          <p:cNvSpPr/>
          <p:nvPr/>
        </p:nvSpPr>
        <p:spPr>
          <a:xfrm>
            <a:off x="3485472" y="3730366"/>
            <a:ext cx="774900" cy="987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1" name="Google Shape;91;p16"/>
          <p:cNvSpPr/>
          <p:nvPr/>
        </p:nvSpPr>
        <p:spPr>
          <a:xfrm>
            <a:off x="7665547" y="1172541"/>
            <a:ext cx="774900" cy="987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2" name="Google Shape;92;p16"/>
          <p:cNvSpPr/>
          <p:nvPr/>
        </p:nvSpPr>
        <p:spPr>
          <a:xfrm>
            <a:off x="7396347" y="1500916"/>
            <a:ext cx="774900" cy="98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3" name="Google Shape;93;p16"/>
          <p:cNvSpPr/>
          <p:nvPr/>
        </p:nvSpPr>
        <p:spPr>
          <a:xfrm>
            <a:off x="7202222" y="1855104"/>
            <a:ext cx="774900" cy="987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4" name="Google Shape;94;p16"/>
          <p:cNvSpPr/>
          <p:nvPr/>
        </p:nvSpPr>
        <p:spPr>
          <a:xfrm>
            <a:off x="6933022" y="2183479"/>
            <a:ext cx="774900" cy="987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5" name="Google Shape;95;p16"/>
          <p:cNvSpPr/>
          <p:nvPr/>
        </p:nvSpPr>
        <p:spPr>
          <a:xfrm>
            <a:off x="6621797" y="2487916"/>
            <a:ext cx="774900" cy="987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6" name="Google Shape;96;p16"/>
          <p:cNvSpPr/>
          <p:nvPr/>
        </p:nvSpPr>
        <p:spPr>
          <a:xfrm>
            <a:off x="6352597" y="2816291"/>
            <a:ext cx="774900" cy="9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7" name="Google Shape;97;p16"/>
          <p:cNvSpPr/>
          <p:nvPr/>
        </p:nvSpPr>
        <p:spPr>
          <a:xfrm>
            <a:off x="6105297" y="3170466"/>
            <a:ext cx="774900" cy="987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8" name="Google Shape;98;p16"/>
          <p:cNvSpPr/>
          <p:nvPr/>
        </p:nvSpPr>
        <p:spPr>
          <a:xfrm>
            <a:off x="5836097" y="3498841"/>
            <a:ext cx="774900" cy="987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99" name="Google Shape;99;p16"/>
          <p:cNvSpPr/>
          <p:nvPr/>
        </p:nvSpPr>
        <p:spPr>
          <a:xfrm>
            <a:off x="5540697" y="3803291"/>
            <a:ext cx="774900" cy="987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PROJETO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MVP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EXTRAS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*******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***</a:t>
            </a:r>
            <a:endParaRPr sz="900"/>
          </a:p>
        </p:txBody>
      </p:sp>
      <p:sp>
        <p:nvSpPr>
          <p:cNvPr id="100" name="Google Shape;100;p16"/>
          <p:cNvSpPr txBox="1"/>
          <p:nvPr/>
        </p:nvSpPr>
        <p:spPr>
          <a:xfrm>
            <a:off x="2969925" y="1096350"/>
            <a:ext cx="1044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5119475" y="1096350"/>
            <a:ext cx="1940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SITUAÇÃO PROBLEMA</a:t>
            </a:r>
            <a:endParaRPr sz="1200"/>
          </a:p>
        </p:txBody>
      </p:sp>
      <p:cxnSp>
        <p:nvCxnSpPr>
          <p:cNvPr id="102" name="Google Shape;102;p16"/>
          <p:cNvCxnSpPr/>
          <p:nvPr/>
        </p:nvCxnSpPr>
        <p:spPr>
          <a:xfrm>
            <a:off x="4133550" y="1268100"/>
            <a:ext cx="87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4572000" y="1266200"/>
            <a:ext cx="0" cy="5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82" idx="3"/>
          </p:cNvCxnSpPr>
          <p:nvPr/>
        </p:nvCxnSpPr>
        <p:spPr>
          <a:xfrm>
            <a:off x="4970700" y="2504450"/>
            <a:ext cx="9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82" idx="1"/>
          </p:cNvCxnSpPr>
          <p:nvPr/>
        </p:nvCxnSpPr>
        <p:spPr>
          <a:xfrm rot="10800000">
            <a:off x="3229800" y="2504450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768875" y="3675388"/>
            <a:ext cx="1044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SOLUÇÕES</a:t>
            </a:r>
            <a:endParaRPr sz="1100"/>
          </a:p>
        </p:txBody>
      </p:sp>
      <p:sp>
        <p:nvSpPr>
          <p:cNvPr id="107" name="Google Shape;107;p16"/>
          <p:cNvSpPr txBox="1"/>
          <p:nvPr/>
        </p:nvSpPr>
        <p:spPr>
          <a:xfrm>
            <a:off x="7665550" y="3730700"/>
            <a:ext cx="1044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SOLUÇÕES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36250"/>
            <a:ext cx="8520600" cy="6819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SENAI - INFORMÁTICA - DESAFIO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113000" y="1244175"/>
            <a:ext cx="69180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 projeto que </a:t>
            </a:r>
            <a:r>
              <a:rPr b="1"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melhor se adequar às necessidades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da Escola será escolhido para o teste de implantação, dando abertura para futuras melhorias em outras turmas de Projetos e possibilidade de se tornar um </a:t>
            </a:r>
            <a:r>
              <a:rPr b="1"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produto Senai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189800" y="4962800"/>
            <a:ext cx="4912500" cy="13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535575"/>
            <a:ext cx="1170375" cy="4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113000" y="2399175"/>
            <a:ext cx="69180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DESAFIO: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Diante de um escopo, encontrar o DIFERENCIAL que será 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oferecido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pelo Time.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INOVAÇÃO, UX, CRIATIVIDADE...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336250"/>
            <a:ext cx="8520600" cy="6819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SENAI - INFORMÁTICA - PRODUTO SENAI SP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189800" y="4962800"/>
            <a:ext cx="4912500" cy="13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052" y="1545725"/>
            <a:ext cx="2095896" cy="7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/>
          <p:nvPr/>
        </p:nvCxnSpPr>
        <p:spPr>
          <a:xfrm>
            <a:off x="3132725" y="2838400"/>
            <a:ext cx="31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3132725" y="2838400"/>
            <a:ext cx="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6263525" y="2838400"/>
            <a:ext cx="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2222750" y="3107500"/>
            <a:ext cx="10086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>
                <a:latin typeface="Raleway"/>
                <a:ea typeface="Raleway"/>
                <a:cs typeface="Raleway"/>
                <a:sym typeface="Raleway"/>
              </a:rPr>
              <a:t>93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UNIDADES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FIXAS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913150" y="3031300"/>
            <a:ext cx="15762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>
                <a:latin typeface="Raleway"/>
                <a:ea typeface="Raleway"/>
                <a:cs typeface="Raleway"/>
                <a:sym typeface="Raleway"/>
              </a:rPr>
              <a:t>68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CENTRO DE FORMAÇÃO PROFISSIONAL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336250"/>
            <a:ext cx="8520600" cy="6819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SENAI - INFORMÁTICA - BENEFÍCIOS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113000" y="1244175"/>
            <a:ext cx="6918000" cy="30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Além do 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acompanhamento por parte do CLIENTE, em todas as etapas de desenvolvimento, os alunos receberão mentoria técnica de EMPRESAS PARCEIRAS.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Mesmo que o projeto não seja escolhido para fase de implantação, os alunos terão oportunidade de serem contratados pelas Empresas Parceiras. O período de desenvolvimento será como um grande Processo Seletivo e avaliação de desempenho.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 Projeto fará parte do Portfólio do Aluno sendo ou não implantado. Com possibilidade de adaptação para utilização em outro segmento.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Haverá premiação para os projetos que melhor se adequar às necessidades do Cliente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189800" y="4962800"/>
            <a:ext cx="4912500" cy="13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535575"/>
            <a:ext cx="1170375" cy="4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