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1C3B"/>
    <a:srgbClr val="031627"/>
    <a:srgbClr val="041C32"/>
    <a:srgbClr val="042032"/>
    <a:srgbClr val="062B42"/>
    <a:srgbClr val="030645"/>
    <a:srgbClr val="03074D"/>
    <a:srgbClr val="040968"/>
    <a:srgbClr val="FEC6EE"/>
    <a:srgbClr val="FEB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Santos" userId="adcddde6047f582e" providerId="LiveId" clId="{7C0CFB0D-D3AD-4F74-88BE-B85170EE5E3C}"/>
    <pc:docChg chg="custSel modSld">
      <pc:chgData name="Joao Santos" userId="adcddde6047f582e" providerId="LiveId" clId="{7C0CFB0D-D3AD-4F74-88BE-B85170EE5E3C}" dt="2020-08-25T18:17:28.189" v="21" actId="1035"/>
      <pc:docMkLst>
        <pc:docMk/>
      </pc:docMkLst>
      <pc:sldChg chg="addSp delSp modSp mod">
        <pc:chgData name="Joao Santos" userId="adcddde6047f582e" providerId="LiveId" clId="{7C0CFB0D-D3AD-4F74-88BE-B85170EE5E3C}" dt="2020-08-25T18:17:28.189" v="21" actId="1035"/>
        <pc:sldMkLst>
          <pc:docMk/>
          <pc:sldMk cId="435923571" sldId="260"/>
        </pc:sldMkLst>
        <pc:spChg chg="mod">
          <ac:chgData name="Joao Santos" userId="adcddde6047f582e" providerId="LiveId" clId="{7C0CFB0D-D3AD-4F74-88BE-B85170EE5E3C}" dt="2020-08-25T18:17:28.189" v="21" actId="1035"/>
          <ac:spMkLst>
            <pc:docMk/>
            <pc:sldMk cId="435923571" sldId="260"/>
            <ac:spMk id="2" creationId="{F41F8C9E-F1DF-44B1-8952-AA093AD93048}"/>
          </ac:spMkLst>
        </pc:spChg>
        <pc:picChg chg="add mod">
          <ac:chgData name="Joao Santos" userId="adcddde6047f582e" providerId="LiveId" clId="{7C0CFB0D-D3AD-4F74-88BE-B85170EE5E3C}" dt="2020-08-25T18:17:21.606" v="14" actId="1036"/>
          <ac:picMkLst>
            <pc:docMk/>
            <pc:sldMk cId="435923571" sldId="260"/>
            <ac:picMk id="4" creationId="{3C98204B-8C45-46C4-B1E2-C9F98D3FB246}"/>
          </ac:picMkLst>
        </pc:picChg>
        <pc:picChg chg="del">
          <ac:chgData name="Joao Santos" userId="adcddde6047f582e" providerId="LiveId" clId="{7C0CFB0D-D3AD-4F74-88BE-B85170EE5E3C}" dt="2020-08-25T18:14:54.651" v="0" actId="478"/>
          <ac:picMkLst>
            <pc:docMk/>
            <pc:sldMk cId="435923571" sldId="260"/>
            <ac:picMk id="5" creationId="{30BD0F26-34B3-412C-A4B7-E0E7C52178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F9436-6F4B-4241-9462-B1E0935CC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B975F8-C017-4817-B33B-8541ACF6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5BF9D1-6727-4039-B3F3-DB52CAE0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31B75A-7D67-41A2-8CAE-86B8696F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42FC34-4796-4086-BFE7-2E628F78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3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99554-D1D6-425D-9FD5-415B7409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608405-E51A-4136-8AAB-05C273B17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397BE5-44A9-435A-8D80-3CC00A1F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39BF4E-EA67-452C-AC40-0C7CA1AA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F03245-BF2D-4307-84A0-809597DD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45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D9D503-3954-4757-8420-E5BC8F64B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C864B3-A510-46F6-A8D4-31F21731D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65F821-3AE9-4212-A2A9-09171D91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FEBECC-4D98-4244-97AC-5E675094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B81E4A-B1CB-4431-A44D-DFCAB237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36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D1C34-9D34-412A-AACB-0FE77169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12498D-6CB4-49B2-84D1-987DF2C68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C0EFE7-2FE8-4EB0-8A6E-A997B807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417E4E-E828-4F0A-8C44-0C18CBBD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9B8161-DDF1-4757-9E9C-1DF7EAB7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01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8C8B1-30E2-4A11-9360-AA77AABB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495124-61F6-45F5-B89E-7B9D671EB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413495-067D-4EC9-92D5-E2C92900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464ACD-D445-4884-AC83-85DF7C4A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3F03FC-4AF1-4C5F-A889-2CAA4BFF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94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20CD1-BD93-4E9D-832D-0101B6C4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DA7007-1210-4944-900E-09723A644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5BAC18-B9F1-450E-8E1E-B3DF78FF3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9A0DB1-50B6-41A9-A2F7-CFFB37AA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9F5F6B-BCDD-4AA2-8199-3F47581D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56166D-5270-4E3B-BAF9-3FC5A95F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8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9EF0F-13A2-43F1-91B3-D0077790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8EEFDD-2F97-4890-8FE3-1180FDFD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D5C851-C89E-4A49-9165-F597356B1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7FA57D-5530-473E-9A85-F9373B74B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B41546-39A4-4495-A657-561659050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D631C2-9228-47F5-A3B1-B8D17452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A8AF04D-F763-454B-BF4F-E9B06E9B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96188A-4367-4C70-A405-4372515C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48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9836E-FB04-4BAF-B966-B524A484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0B86B9-44AD-43F0-836D-53E9446C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125C7E-1163-4038-BADC-F2878312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C78A0E-ED33-48E1-8EFA-795BC724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4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562A176-79E8-4F18-8836-30D77D64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49BF1D-6E32-4CD0-9F62-1CBFE89C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A8452C-C693-4A80-83CC-54A1CDF4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39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DE526-D307-44EB-94F1-1FE6815E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FF8B79-88BF-408B-AD61-E400BD93D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7E99A3-1158-486B-A153-433D25E1C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448E07-058B-4170-9137-5784D59F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8002E4-4AD5-48D4-8763-A9D98637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9D85B1-4713-46B2-BD2E-9DD212EF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15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DF945-9BC1-45B6-A140-FB80E318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14E133-1AE4-43B7-8320-F00DA87A1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C2041A-A912-402B-ABA9-32E1E2211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22B130-0C4E-48E5-AD04-850CEF75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7FC521-557A-4E8B-B326-82D99C6D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938F85-2F07-4805-9C5C-D47DEEA4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52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C3B">
            <a:alpha val="9490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36ADBA-5091-4C42-B09B-2EE878D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C5EA78-FC80-4076-8D9C-433E296D6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392181-ECED-48F5-A237-90FD4C342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5AF41-09FE-4ABD-8393-9BE1E253045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783070-A9E9-4965-B34A-E40755729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B2DFC0-3ED0-4F1E-85C1-B99D82E2F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06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DB3D827-5130-4B53-A536-BDE7E3689254}"/>
              </a:ext>
            </a:extLst>
          </p:cNvPr>
          <p:cNvSpPr txBox="1"/>
          <p:nvPr/>
        </p:nvSpPr>
        <p:spPr>
          <a:xfrm>
            <a:off x="4795206" y="2967334"/>
            <a:ext cx="5052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Ink Free" panose="03080402000500000000" pitchFamily="66" charset="0"/>
              </a:rPr>
              <a:t>The Elite Group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78493C-E5C2-4165-A6BE-D2C13BAE9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958" y="2373553"/>
            <a:ext cx="2129530" cy="211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6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4C6AE-C12A-4F7E-8733-278777C5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Ink Free" panose="03080402000500000000" pitchFamily="66" charset="0"/>
              </a:rPr>
              <a:t>Principais Funcionalidades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3885B7-6396-4B12-933A-E3BC283BBFDE}"/>
              </a:ext>
            </a:extLst>
          </p:cNvPr>
          <p:cNvSpPr txBox="1"/>
          <p:nvPr/>
        </p:nvSpPr>
        <p:spPr>
          <a:xfrm>
            <a:off x="6543820" y="2143119"/>
            <a:ext cx="48099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Candidato: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Procurar vagas;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Se inscrever à uma vaga;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Remover inscrição da vaga;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Listar todas vagas que se candidatou;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Alterar dados do perfil;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Receber notificações de novas vagas.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9C2D1E-77A5-4F1E-BEE9-EEA97EFDB059}"/>
              </a:ext>
            </a:extLst>
          </p:cNvPr>
          <p:cNvSpPr txBox="1"/>
          <p:nvPr/>
        </p:nvSpPr>
        <p:spPr>
          <a:xfrm>
            <a:off x="838200" y="2143119"/>
            <a:ext cx="3790071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Gerais: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Cadastro de candidatos;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Cadastro de empresas;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Login por CPF/CNPJ/EMAIL;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Esqueci minha senha;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Alterar senha e/ou e-mail.</a:t>
            </a:r>
          </a:p>
        </p:txBody>
      </p:sp>
    </p:spTree>
    <p:extLst>
      <p:ext uri="{BB962C8B-B14F-4D97-AF65-F5344CB8AC3E}">
        <p14:creationId xmlns:p14="http://schemas.microsoft.com/office/powerpoint/2010/main" val="352416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CCAED-9747-44CE-8F3A-BED88AB0B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76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Ink Free" panose="03080402000500000000" pitchFamily="66" charset="0"/>
              </a:rPr>
              <a:t>Principais Funcionalidades</a:t>
            </a:r>
            <a:endParaRPr lang="pt-BR" sz="4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A63DA5-E4C5-4A8E-8614-B0BE90C0FEAF}"/>
              </a:ext>
            </a:extLst>
          </p:cNvPr>
          <p:cNvSpPr txBox="1"/>
          <p:nvPr/>
        </p:nvSpPr>
        <p:spPr>
          <a:xfrm>
            <a:off x="838200" y="2143119"/>
            <a:ext cx="4943622" cy="318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Empresa: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Anunciar vaga;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Desativar vaga;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Fazer convite de entrevista;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Listar todas as vagas já anunciadas;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Listar todos os candidatos de tal vaga;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Editar vaga.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684A779-4F46-4E40-B3BA-3B0683798916}"/>
              </a:ext>
            </a:extLst>
          </p:cNvPr>
          <p:cNvSpPr txBox="1"/>
          <p:nvPr/>
        </p:nvSpPr>
        <p:spPr>
          <a:xfrm>
            <a:off x="6699737" y="2143119"/>
            <a:ext cx="465406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Administrador: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Excluir vaga;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Excluir usuário;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Cadastrar usuário;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Visualizar vagas das empresas;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Remover inscrições dos candidatos.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494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F8C9E-F1DF-44B1-8952-AA093AD9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52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Ink Free" panose="03080402000500000000" pitchFamily="66" charset="0"/>
              </a:rPr>
              <a:t>Diagrama de classes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98204B-8C45-46C4-B1E2-C9F98D3FB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16" y="1061689"/>
            <a:ext cx="9239567" cy="535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2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E13B8-DF48-42B1-A6AC-C24A471C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Ink Free" panose="03080402000500000000" pitchFamily="66" charset="0"/>
              </a:rPr>
              <a:t>Diagrama de caso de uso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37DA22-34F2-4F89-AA88-DFA4A8227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329" y="1219938"/>
            <a:ext cx="6917341" cy="515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5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DB3D827-5130-4B53-A536-BDE7E3689254}"/>
              </a:ext>
            </a:extLst>
          </p:cNvPr>
          <p:cNvSpPr txBox="1"/>
          <p:nvPr/>
        </p:nvSpPr>
        <p:spPr>
          <a:xfrm>
            <a:off x="4795206" y="2278016"/>
            <a:ext cx="5052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Ink Free" panose="03080402000500000000" pitchFamily="66" charset="0"/>
              </a:rPr>
              <a:t>The Elite Group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78493C-E5C2-4165-A6BE-D2C13BAE9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958" y="1684235"/>
            <a:ext cx="2129530" cy="211089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DF8A24-BE3F-4C6C-BAD4-944EC44C6281}"/>
              </a:ext>
            </a:extLst>
          </p:cNvPr>
          <p:cNvSpPr txBox="1"/>
          <p:nvPr/>
        </p:nvSpPr>
        <p:spPr>
          <a:xfrm>
            <a:off x="2575958" y="4479892"/>
            <a:ext cx="72714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Diogo Botton, João Santos, Lucas Costa, Lucas Sotto, Luiz Felipe.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ED2687A-915E-40EA-A7C0-357903CB4EB9}"/>
              </a:ext>
            </a:extLst>
          </p:cNvPr>
          <p:cNvSpPr txBox="1"/>
          <p:nvPr/>
        </p:nvSpPr>
        <p:spPr>
          <a:xfrm>
            <a:off x="2575958" y="4095171"/>
            <a:ext cx="72714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00" u="sng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Integrantes:</a:t>
            </a:r>
          </a:p>
        </p:txBody>
      </p:sp>
    </p:spTree>
    <p:extLst>
      <p:ext uri="{BB962C8B-B14F-4D97-AF65-F5344CB8AC3E}">
        <p14:creationId xmlns:p14="http://schemas.microsoft.com/office/powerpoint/2010/main" val="2971829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150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Ink Free</vt:lpstr>
      <vt:lpstr>Roboto</vt:lpstr>
      <vt:lpstr>Tema do Office</vt:lpstr>
      <vt:lpstr>Apresentação do PowerPoint</vt:lpstr>
      <vt:lpstr>Principais Funcionalidades</vt:lpstr>
      <vt:lpstr>Principais Funcionalidades</vt:lpstr>
      <vt:lpstr>Diagrama de classes</vt:lpstr>
      <vt:lpstr>Diagrama de caso de uso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Santos</dc:creator>
  <cp:lastModifiedBy>Joao Santos</cp:lastModifiedBy>
  <cp:revision>7</cp:revision>
  <dcterms:created xsi:type="dcterms:W3CDTF">2020-08-25T00:50:10Z</dcterms:created>
  <dcterms:modified xsi:type="dcterms:W3CDTF">2020-08-25T18:17:35Z</dcterms:modified>
</cp:coreProperties>
</file>