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8" r:id="rId3"/>
    <p:sldId id="267" r:id="rId4"/>
    <p:sldId id="270" r:id="rId5"/>
    <p:sldId id="269" r:id="rId6"/>
    <p:sldId id="264" r:id="rId7"/>
    <p:sldId id="266" r:id="rId8"/>
    <p:sldId id="265" r:id="rId9"/>
    <p:sldId id="268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6D6D"/>
    <a:srgbClr val="777777"/>
    <a:srgbClr val="063A78"/>
    <a:srgbClr val="031C3B"/>
    <a:srgbClr val="031627"/>
    <a:srgbClr val="041C32"/>
    <a:srgbClr val="042032"/>
    <a:srgbClr val="062B42"/>
    <a:srgbClr val="030645"/>
    <a:srgbClr val="0307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9F9436-6F4B-4241-9462-B1E0935CC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B975F8-C017-4817-B33B-8541ACF6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5BF9D1-6727-4039-B3F3-DB52CAE06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AF41-09FE-4ABD-8393-9BE1E253045D}" type="datetimeFigureOut">
              <a:rPr lang="pt-BR" smtClean="0"/>
              <a:t>15/12/2020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31B75A-7D67-41A2-8CAE-86B8696FD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42FC34-4796-4086-BFE7-2E628F78F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6566-7E26-45FD-88C5-86ACBF8173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438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F99554-D1D6-425D-9FD5-415B7409F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A608405-E51A-4136-8AAB-05C273B17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397BE5-44A9-435A-8D80-3CC00A1F0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AF41-09FE-4ABD-8393-9BE1E253045D}" type="datetimeFigureOut">
              <a:rPr lang="pt-BR" smtClean="0"/>
              <a:t>15/12/2020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39BF4E-EA67-452C-AC40-0C7CA1AA2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F03245-BF2D-4307-84A0-809597DD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6566-7E26-45FD-88C5-86ACBF8173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45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DD9D503-3954-4757-8420-E5BC8F64BD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C864B3-A510-46F6-A8D4-31F21731D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65F821-3AE9-4212-A2A9-09171D91A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AF41-09FE-4ABD-8393-9BE1E253045D}" type="datetimeFigureOut">
              <a:rPr lang="pt-BR" smtClean="0"/>
              <a:t>15/12/2020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FEBECC-4D98-4244-97AC-5E6750944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B81E4A-B1CB-4431-A44D-DFCAB2372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6566-7E26-45FD-88C5-86ACBF8173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236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D1C34-9D34-412A-AACB-0FE771694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12498D-6CB4-49B2-84D1-987DF2C68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C0EFE7-2FE8-4EB0-8A6E-A997B8075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AF41-09FE-4ABD-8393-9BE1E253045D}" type="datetimeFigureOut">
              <a:rPr lang="pt-BR" smtClean="0"/>
              <a:t>15/12/2020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417E4E-E828-4F0A-8C44-0C18CBBD0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9B8161-DDF1-4757-9E9C-1DF7EAB72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6566-7E26-45FD-88C5-86ACBF8173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2010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E8C8B1-30E2-4A11-9360-AA77AABBC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495124-61F6-45F5-B89E-7B9D671EB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413495-067D-4EC9-92D5-E2C929008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AF41-09FE-4ABD-8393-9BE1E253045D}" type="datetimeFigureOut">
              <a:rPr lang="pt-BR" smtClean="0"/>
              <a:t>15/12/2020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464ACD-D445-4884-AC83-85DF7C4AF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3F03FC-4AF1-4C5F-A889-2CAA4BFFA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6566-7E26-45FD-88C5-86ACBF8173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940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D20CD1-BD93-4E9D-832D-0101B6C4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DA7007-1210-4944-900E-09723A644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85BAC18-B9F1-450E-8E1E-B3DF78FF3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79A0DB1-50B6-41A9-A2F7-CFFB37AAD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AF41-09FE-4ABD-8393-9BE1E253045D}" type="datetimeFigureOut">
              <a:rPr lang="pt-BR" smtClean="0"/>
              <a:t>15/12/2020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9F5F6B-BCDD-4AA2-8199-3F47581D4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56166D-5270-4E3B-BAF9-3FC5A95FA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6566-7E26-45FD-88C5-86ACBF8173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82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9EF0F-13A2-43F1-91B3-D0077790B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8EEFDD-2F97-4890-8FE3-1180FDFDC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AD5C851-C89E-4A49-9165-F597356B1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57FA57D-5530-473E-9A85-F9373B74B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0B41546-39A4-4495-A657-561659050F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ED631C2-9228-47F5-A3B1-B8D174529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AF41-09FE-4ABD-8393-9BE1E253045D}" type="datetimeFigureOut">
              <a:rPr lang="pt-BR" smtClean="0"/>
              <a:t>15/12/2020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A8AF04D-F763-454B-BF4F-E9B06E9B1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296188A-4367-4C70-A405-4372515C9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6566-7E26-45FD-88C5-86ACBF8173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3482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9836E-FB04-4BAF-B966-B524A4847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B0B86B9-44AD-43F0-836D-53E9446C9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AF41-09FE-4ABD-8393-9BE1E253045D}" type="datetimeFigureOut">
              <a:rPr lang="pt-BR" smtClean="0"/>
              <a:t>15/12/2020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1125C7E-1163-4038-BADC-F28783124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2C78A0E-ED33-48E1-8EFA-795BC7241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6566-7E26-45FD-88C5-86ACBF8173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446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562A176-79E8-4F18-8836-30D77D644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AF41-09FE-4ABD-8393-9BE1E253045D}" type="datetimeFigureOut">
              <a:rPr lang="pt-BR" smtClean="0"/>
              <a:t>15/12/2020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C49BF1D-6E32-4CD0-9F62-1CBFE89C7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A8452C-C693-4A80-83CC-54A1CDF40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6566-7E26-45FD-88C5-86ACBF8173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396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DE526-D307-44EB-94F1-1FE6815E0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FF8B79-88BF-408B-AD61-E400BD93D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D7E99A3-1158-486B-A153-433D25E1C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448E07-058B-4170-9137-5784D59F1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AF41-09FE-4ABD-8393-9BE1E253045D}" type="datetimeFigureOut">
              <a:rPr lang="pt-BR" smtClean="0"/>
              <a:t>15/12/2020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8002E4-4AD5-48D4-8763-A9D986371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9D85B1-4713-46B2-BD2E-9DD212EF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6566-7E26-45FD-88C5-86ACBF8173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6155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DF945-9BC1-45B6-A140-FB80E3184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414E133-1AE4-43B7-8320-F00DA87A15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C2041A-A912-402B-ABA9-32E1E2211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F22B130-0C4E-48E5-AD04-850CEF751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AF41-09FE-4ABD-8393-9BE1E253045D}" type="datetimeFigureOut">
              <a:rPr lang="pt-BR" smtClean="0"/>
              <a:t>15/12/2020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7FC521-557A-4E8B-B326-82D99C6DC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938F85-2F07-4805-9C5C-D47DEEA46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6566-7E26-45FD-88C5-86ACBF8173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52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C3B">
            <a:alpha val="94902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D36ADBA-5091-4C42-B09B-2EE878DA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C5EA78-FC80-4076-8D9C-433E296D6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392181-ECED-48F5-A237-90FD4C3420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5AF41-09FE-4ABD-8393-9BE1E253045D}" type="datetimeFigureOut">
              <a:rPr lang="pt-BR" smtClean="0"/>
              <a:t>15/12/2020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783070-A9E9-4965-B34A-E40755729A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B2DFC0-3ED0-4F1E-85C1-B99D82E2F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06566-7E26-45FD-88C5-86ACBF8173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069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jpg"/><Relationship Id="rId10" Type="http://schemas.openxmlformats.org/officeDocument/2006/relationships/image" Target="../media/image12.png"/><Relationship Id="rId4" Type="http://schemas.openxmlformats.org/officeDocument/2006/relationships/image" Target="../media/image6.jp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DB3D827-5130-4B53-A536-BDE7E3689254}"/>
              </a:ext>
            </a:extLst>
          </p:cNvPr>
          <p:cNvSpPr txBox="1"/>
          <p:nvPr/>
        </p:nvSpPr>
        <p:spPr>
          <a:xfrm>
            <a:off x="4795206" y="2278016"/>
            <a:ext cx="5052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solidFill>
                  <a:schemeClr val="bg1"/>
                </a:solidFill>
                <a:latin typeface="Ink Free" panose="03080402000500000000" pitchFamily="66" charset="0"/>
              </a:rPr>
              <a:t>The Elite Group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878493C-E5C2-4165-A6BE-D2C13BAE9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958" y="1684235"/>
            <a:ext cx="2129530" cy="211089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EDF8A24-BE3F-4C6C-BAD4-944EC44C6281}"/>
              </a:ext>
            </a:extLst>
          </p:cNvPr>
          <p:cNvSpPr txBox="1"/>
          <p:nvPr/>
        </p:nvSpPr>
        <p:spPr>
          <a:xfrm>
            <a:off x="2575958" y="4479892"/>
            <a:ext cx="727142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700" i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Diogo Botton, João Santos, Lucas Costa, Lucas Sotto, Luiz Felipe.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ED2687A-915E-40EA-A7C0-357903CB4EB9}"/>
              </a:ext>
            </a:extLst>
          </p:cNvPr>
          <p:cNvSpPr txBox="1"/>
          <p:nvPr/>
        </p:nvSpPr>
        <p:spPr>
          <a:xfrm>
            <a:off x="2575958" y="4095171"/>
            <a:ext cx="727142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900" u="sng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Integrantes:</a:t>
            </a:r>
          </a:p>
        </p:txBody>
      </p:sp>
    </p:spTree>
    <p:extLst>
      <p:ext uri="{BB962C8B-B14F-4D97-AF65-F5344CB8AC3E}">
        <p14:creationId xmlns:p14="http://schemas.microsoft.com/office/powerpoint/2010/main" val="3485264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4C6AE-C12A-4F7E-8733-278777C55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1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Ink Free" panose="03080402000500000000" pitchFamily="66" charset="0"/>
              </a:rPr>
              <a:t>PROBLEMA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42E8830E-23F1-4E47-A2CE-F91227259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2200" dirty="0">
                <a:solidFill>
                  <a:schemeClr val="bg1"/>
                </a:solidFill>
                <a:latin typeface="Roboto"/>
              </a:rPr>
              <a:t>A pandemia da Covid-19 provocou estragos no mercado de trabalho. No trimestre em que a crise se agravou mais de 7 milhões de pessoas perderam seu emprego, no entanto, a área de TI continua em grande crescimento. A escola SENAI de informática possui um grande índice de empregabilidade com suas empresas parceiras, e hoje todo esse processo ainda é feito de uma maneira muito trabalhosa, utilizando planilhas do Excel.</a:t>
            </a:r>
          </a:p>
          <a:p>
            <a:pPr algn="just">
              <a:lnSpc>
                <a:spcPct val="150000"/>
              </a:lnSpc>
            </a:pPr>
            <a:r>
              <a:rPr lang="pt-BR" sz="2200" dirty="0">
                <a:solidFill>
                  <a:schemeClr val="bg1"/>
                </a:solidFill>
                <a:latin typeface="Roboto"/>
              </a:rPr>
              <a:t>Visto esse cenário, ficou para nós o desafio de automatizar e melhorar essa comunicação Empresa-Aluno.</a:t>
            </a:r>
          </a:p>
        </p:txBody>
      </p:sp>
    </p:spTree>
    <p:extLst>
      <p:ext uri="{BB962C8B-B14F-4D97-AF65-F5344CB8AC3E}">
        <p14:creationId xmlns:p14="http://schemas.microsoft.com/office/powerpoint/2010/main" val="3524163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E30361-9106-415F-9260-51B9437B4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  <a:latin typeface="Ink Free" panose="03080402000500000000" pitchFamily="66" charset="0"/>
              </a:rPr>
              <a:t>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8B5042-AD20-41DA-8584-7B01F350A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2200" dirty="0">
                <a:solidFill>
                  <a:schemeClr val="bg1"/>
                </a:solidFill>
                <a:latin typeface="Roboto"/>
              </a:rPr>
              <a:t>Diante do desafio/problema proposto, realizamos um projeto para tal solução!</a:t>
            </a:r>
          </a:p>
          <a:p>
            <a:pPr algn="just">
              <a:lnSpc>
                <a:spcPct val="150000"/>
              </a:lnSpc>
            </a:pPr>
            <a:r>
              <a:rPr lang="pt-BR" sz="2200" dirty="0">
                <a:solidFill>
                  <a:schemeClr val="bg1"/>
                </a:solidFill>
                <a:latin typeface="Roboto"/>
              </a:rPr>
              <a:t>Um sistema web onde irá facilitar a comunicação e a distribuição das vagas entre os alunos, assim, poupando tempo e trabalho dos professores e administradores do SENAI.</a:t>
            </a:r>
          </a:p>
        </p:txBody>
      </p:sp>
    </p:spTree>
    <p:extLst>
      <p:ext uri="{BB962C8B-B14F-4D97-AF65-F5344CB8AC3E}">
        <p14:creationId xmlns:p14="http://schemas.microsoft.com/office/powerpoint/2010/main" val="3677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9405A2-22D5-4B0C-8F9D-98D44879C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  <a:latin typeface="Ink Free" panose="03080402000500000000" pitchFamily="66" charset="0"/>
              </a:rPr>
              <a:t>METODOLOGIA SCRUM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2AC553-F5D3-47B4-BE00-17E74126E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pt-BR" sz="2200" i="0" dirty="0">
                <a:solidFill>
                  <a:schemeClr val="bg1"/>
                </a:solidFill>
                <a:effectLst/>
                <a:latin typeface="Roboto"/>
              </a:rPr>
              <a:t>Scrum é uma </a:t>
            </a:r>
            <a:r>
              <a:rPr lang="pt-BR" sz="2200" i="0" strike="noStrike" dirty="0">
                <a:solidFill>
                  <a:schemeClr val="bg1"/>
                </a:solidFill>
                <a:effectLst/>
                <a:latin typeface="Roboto"/>
              </a:rPr>
              <a:t>metodologia ágil</a:t>
            </a:r>
            <a:r>
              <a:rPr lang="pt-BR" sz="2200" i="0" dirty="0">
                <a:solidFill>
                  <a:schemeClr val="bg1"/>
                </a:solidFill>
                <a:effectLst/>
                <a:latin typeface="Roboto"/>
              </a:rPr>
              <a:t> para gestão e planejamento de projetos de software.</a:t>
            </a:r>
          </a:p>
          <a:p>
            <a:pPr algn="just">
              <a:lnSpc>
                <a:spcPct val="150000"/>
              </a:lnSpc>
            </a:pPr>
            <a:r>
              <a:rPr lang="pt-BR" sz="2200" i="0" dirty="0">
                <a:solidFill>
                  <a:schemeClr val="bg1"/>
                </a:solidFill>
                <a:effectLst/>
                <a:latin typeface="Roboto"/>
              </a:rPr>
              <a:t>No Scrum, os projetos são divididos em ciclos (tipicamente diários) chamados de Sprints.</a:t>
            </a:r>
          </a:p>
          <a:p>
            <a:pPr lvl="1" algn="just">
              <a:lnSpc>
                <a:spcPct val="150000"/>
              </a:lnSpc>
            </a:pPr>
            <a:r>
              <a:rPr lang="pt-BR" sz="1800" dirty="0">
                <a:solidFill>
                  <a:schemeClr val="bg1"/>
                </a:solidFill>
                <a:latin typeface="Roboto"/>
              </a:rPr>
              <a:t>Sprint 1 – Planejamento;</a:t>
            </a:r>
          </a:p>
          <a:p>
            <a:pPr lvl="1" algn="just">
              <a:lnSpc>
                <a:spcPct val="150000"/>
              </a:lnSpc>
            </a:pPr>
            <a:r>
              <a:rPr lang="pt-BR" sz="1800" i="0" dirty="0">
                <a:solidFill>
                  <a:schemeClr val="bg1"/>
                </a:solidFill>
                <a:effectLst/>
                <a:latin typeface="Roboto"/>
              </a:rPr>
              <a:t>Sprint 2 – Prototipação;</a:t>
            </a:r>
            <a:endParaRPr lang="pt-BR" sz="1800" dirty="0">
              <a:solidFill>
                <a:schemeClr val="bg1"/>
              </a:solidFill>
              <a:latin typeface="Roboto"/>
            </a:endParaRPr>
          </a:p>
          <a:p>
            <a:pPr lvl="1" algn="just">
              <a:lnSpc>
                <a:spcPct val="150000"/>
              </a:lnSpc>
            </a:pPr>
            <a:r>
              <a:rPr lang="pt-BR" sz="1800" i="0" dirty="0">
                <a:solidFill>
                  <a:schemeClr val="bg1"/>
                </a:solidFill>
                <a:effectLst/>
                <a:latin typeface="Roboto"/>
              </a:rPr>
              <a:t>Sprint 3 – Backend;</a:t>
            </a:r>
          </a:p>
          <a:p>
            <a:pPr lvl="1" algn="just">
              <a:lnSpc>
                <a:spcPct val="150000"/>
              </a:lnSpc>
            </a:pPr>
            <a:r>
              <a:rPr lang="pt-BR" sz="1800" dirty="0">
                <a:solidFill>
                  <a:schemeClr val="bg1"/>
                </a:solidFill>
                <a:latin typeface="Roboto"/>
              </a:rPr>
              <a:t>Sprint 4 – Frontend;</a:t>
            </a:r>
          </a:p>
          <a:p>
            <a:pPr lvl="1" algn="just">
              <a:lnSpc>
                <a:spcPct val="150000"/>
              </a:lnSpc>
            </a:pPr>
            <a:r>
              <a:rPr lang="pt-BR" sz="1800" i="0" dirty="0">
                <a:solidFill>
                  <a:schemeClr val="bg1"/>
                </a:solidFill>
                <a:effectLst/>
                <a:latin typeface="Roboto"/>
              </a:rPr>
              <a:t>Sprint 5 – Mobile;</a:t>
            </a:r>
          </a:p>
        </p:txBody>
      </p:sp>
    </p:spTree>
    <p:extLst>
      <p:ext uri="{BB962C8B-B14F-4D97-AF65-F5344CB8AC3E}">
        <p14:creationId xmlns:p14="http://schemas.microsoft.com/office/powerpoint/2010/main" val="2607702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123EE-E152-474F-A0F6-B459B3BAC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344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  <a:latin typeface="Ink Free" panose="03080402000500000000" pitchFamily="66" charset="0"/>
              </a:rPr>
              <a:t>MODELAGEM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97F1B34-6D37-4916-814B-2C465F9C5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704" y="1491907"/>
            <a:ext cx="7338392" cy="461340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FE9AB69-035C-4087-9966-284A0FF5DC4D}"/>
              </a:ext>
            </a:extLst>
          </p:cNvPr>
          <p:cNvSpPr txBox="1"/>
          <p:nvPr/>
        </p:nvSpPr>
        <p:spPr>
          <a:xfrm>
            <a:off x="397566" y="3044279"/>
            <a:ext cx="36575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solidFill>
                  <a:schemeClr val="bg1"/>
                </a:solidFill>
                <a:latin typeface="Roboto"/>
              </a:rPr>
              <a:t>MER (Modelagem de entidade e relacionamento)</a:t>
            </a:r>
            <a:endParaRPr lang="pt-BR" sz="22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96325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45DCBF-B843-BD48-85B9-2F35EBC56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8598" y="286080"/>
            <a:ext cx="5134803" cy="1313656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Ink Free" panose="03080402000500000000" pitchFamily="66" charset="0"/>
              </a:rPr>
              <a:t>MVP SOLICITADO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8F6F32-81E5-AD45-91E2-22A6D009C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495" y="1739038"/>
            <a:ext cx="3680791" cy="17992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600" dirty="0">
                <a:solidFill>
                  <a:schemeClr val="bg1"/>
                </a:solidFill>
              </a:rPr>
              <a:t>Gerais: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sz="19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Cadastro de candidatos;</a:t>
            </a:r>
          </a:p>
          <a:p>
            <a:r>
              <a:rPr lang="pt-BR" sz="19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Cadastro de empresas;</a:t>
            </a:r>
          </a:p>
          <a:p>
            <a:r>
              <a:rPr lang="pt-BR" sz="19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Login por EMAIL;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150009C3-C52B-4B2D-901F-A5CE4E3BDD52}"/>
              </a:ext>
            </a:extLst>
          </p:cNvPr>
          <p:cNvSpPr txBox="1">
            <a:spLocks/>
          </p:cNvSpPr>
          <p:nvPr/>
        </p:nvSpPr>
        <p:spPr>
          <a:xfrm>
            <a:off x="1116494" y="3816936"/>
            <a:ext cx="3482009" cy="1799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2600" dirty="0">
                <a:solidFill>
                  <a:schemeClr val="bg1"/>
                </a:solidFill>
              </a:rPr>
              <a:t>Candidatos: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sz="19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Procurar vagas;</a:t>
            </a:r>
          </a:p>
          <a:p>
            <a:r>
              <a:rPr lang="pt-BR" sz="19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Se candidatar em vagas;</a:t>
            </a:r>
          </a:p>
          <a:p>
            <a:r>
              <a:rPr lang="pt-BR" sz="19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Anexar link de portfólio;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12C476B6-B163-4769-8F68-E19FF5A52A2B}"/>
              </a:ext>
            </a:extLst>
          </p:cNvPr>
          <p:cNvSpPr txBox="1">
            <a:spLocks/>
          </p:cNvSpPr>
          <p:nvPr/>
        </p:nvSpPr>
        <p:spPr>
          <a:xfrm>
            <a:off x="6820933" y="1739038"/>
            <a:ext cx="4071731" cy="1799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2600" dirty="0">
                <a:solidFill>
                  <a:schemeClr val="bg1"/>
                </a:solidFill>
              </a:rPr>
              <a:t>Empresas: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sz="19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Anunciar/Desativar uma vaga;</a:t>
            </a:r>
          </a:p>
          <a:p>
            <a:r>
              <a:rPr lang="pt-BR" sz="19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Editar as vagas;</a:t>
            </a:r>
          </a:p>
          <a:p>
            <a:r>
              <a:rPr lang="pt-BR" sz="19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Visualizar os candidatos da vaga;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A1181EE6-E7DA-4662-925D-00E6FBEA0845}"/>
              </a:ext>
            </a:extLst>
          </p:cNvPr>
          <p:cNvSpPr txBox="1">
            <a:spLocks/>
          </p:cNvSpPr>
          <p:nvPr/>
        </p:nvSpPr>
        <p:spPr>
          <a:xfrm>
            <a:off x="6820933" y="3816936"/>
            <a:ext cx="4519198" cy="22315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2600" dirty="0">
                <a:solidFill>
                  <a:schemeClr val="bg1"/>
                </a:solidFill>
              </a:rPr>
              <a:t>Administradores: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sz="19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Excluir uma vaga;</a:t>
            </a:r>
          </a:p>
          <a:p>
            <a:r>
              <a:rPr lang="pt-BR" sz="19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Excluir um usuário;</a:t>
            </a:r>
          </a:p>
          <a:p>
            <a:r>
              <a:rPr lang="pt-BR" sz="19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Cadastrar um Administrador;</a:t>
            </a:r>
          </a:p>
          <a:p>
            <a:r>
              <a:rPr lang="pt-BR" sz="19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Visualizar todas as vagas da plataforma;</a:t>
            </a:r>
          </a:p>
        </p:txBody>
      </p:sp>
    </p:spTree>
    <p:extLst>
      <p:ext uri="{BB962C8B-B14F-4D97-AF65-F5344CB8AC3E}">
        <p14:creationId xmlns:p14="http://schemas.microsoft.com/office/powerpoint/2010/main" val="961681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E3A66F-0DE8-43D9-A89B-A49F05E15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  <a:latin typeface="Ink Free" panose="03080402000500000000" pitchFamily="66" charset="0"/>
              </a:rPr>
              <a:t>O QUE FOI DESENVOLVIDO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36FEDE-C649-4D30-9B23-49F686597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47621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2200" dirty="0">
                <a:solidFill>
                  <a:schemeClr val="bg1"/>
                </a:solidFill>
                <a:latin typeface="Roboto"/>
              </a:rPr>
              <a:t>O MVP (Requisitos mínimos para entregar) foi atingido com perfeição!</a:t>
            </a:r>
          </a:p>
          <a:p>
            <a:pPr algn="just">
              <a:lnSpc>
                <a:spcPct val="150000"/>
              </a:lnSpc>
            </a:pPr>
            <a:r>
              <a:rPr lang="pt-BR" sz="2200" dirty="0">
                <a:solidFill>
                  <a:schemeClr val="bg1"/>
                </a:solidFill>
                <a:latin typeface="Roboto"/>
              </a:rPr>
              <a:t>Algumas funcionalidades extras para um diferencial do nosso projeto também foi desenvolvida, como:</a:t>
            </a:r>
          </a:p>
          <a:p>
            <a:pPr lvl="1" algn="just">
              <a:lnSpc>
                <a:spcPct val="150000"/>
              </a:lnSpc>
            </a:pPr>
            <a:r>
              <a:rPr lang="pt-BR" sz="1800" dirty="0">
                <a:solidFill>
                  <a:schemeClr val="bg1"/>
                </a:solidFill>
                <a:latin typeface="Roboto"/>
              </a:rPr>
              <a:t>A empresa pode enviar um convite de entrevista para o candidato;</a:t>
            </a:r>
          </a:p>
          <a:p>
            <a:pPr lvl="1" algn="just">
              <a:lnSpc>
                <a:spcPct val="150000"/>
              </a:lnSpc>
            </a:pPr>
            <a:r>
              <a:rPr lang="pt-BR" sz="1800" dirty="0">
                <a:solidFill>
                  <a:schemeClr val="bg1"/>
                </a:solidFill>
                <a:latin typeface="Roboto"/>
              </a:rPr>
              <a:t>A empresa pode reativar uma vaga encerrada; </a:t>
            </a:r>
          </a:p>
          <a:p>
            <a:pPr lvl="1" algn="just">
              <a:lnSpc>
                <a:spcPct val="150000"/>
              </a:lnSpc>
            </a:pPr>
            <a:r>
              <a:rPr lang="pt-BR" sz="1800" dirty="0">
                <a:solidFill>
                  <a:schemeClr val="bg1"/>
                </a:solidFill>
                <a:latin typeface="Roboto"/>
              </a:rPr>
              <a:t>O candidato pode anexar um link para o github/linkedin no seu perfil;</a:t>
            </a:r>
          </a:p>
        </p:txBody>
      </p:sp>
    </p:spTree>
    <p:extLst>
      <p:ext uri="{BB962C8B-B14F-4D97-AF65-F5344CB8AC3E}">
        <p14:creationId xmlns:p14="http://schemas.microsoft.com/office/powerpoint/2010/main" val="1765636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393E5C-695C-5A40-8BB9-304F81249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9863" y="199313"/>
            <a:ext cx="5012268" cy="1593582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Ink Free" panose="03080402000500000000" pitchFamily="66" charset="0"/>
              </a:rPr>
              <a:t>PALETA DE CORES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D022F2D-F8D2-4964-B70E-FBF88D172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28" y="1978426"/>
            <a:ext cx="11211339" cy="361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872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6D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08E64-8572-4103-9BB0-A8C84397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605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  <a:latin typeface="Ink Free" panose="03080402000500000000" pitchFamily="66" charset="0"/>
              </a:rPr>
              <a:t>CONTATOS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336C36B-0E75-49A3-BF6F-65AB61E9C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93" y="1981343"/>
            <a:ext cx="1280965" cy="169727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3DA0FBF-818B-46CD-BCB5-AF4478B3CD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283" y="1981341"/>
            <a:ext cx="1271634" cy="169728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DA16192-9872-4D75-94B5-A91F32772A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872" y="1981342"/>
            <a:ext cx="1697279" cy="169727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821A7A8B-2C43-47D9-B30F-1675F7ACBA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225" y="1981342"/>
            <a:ext cx="1697279" cy="1697279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D8D2E89A-6198-4BE4-BA01-095A586652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59087" y="1979583"/>
            <a:ext cx="1699038" cy="1699038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6677630F-F000-4CB4-9B28-52778C46F1C4}"/>
              </a:ext>
            </a:extLst>
          </p:cNvPr>
          <p:cNvSpPr txBox="1"/>
          <p:nvPr/>
        </p:nvSpPr>
        <p:spPr>
          <a:xfrm>
            <a:off x="637266" y="1506967"/>
            <a:ext cx="159691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900" i="1" dirty="0">
                <a:solidFill>
                  <a:schemeClr val="bg1"/>
                </a:solidFill>
                <a:latin typeface="Roboto"/>
              </a:rPr>
              <a:t>Diogo Botton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796856D-CD6E-4D1C-9852-B14526F6B883}"/>
              </a:ext>
            </a:extLst>
          </p:cNvPr>
          <p:cNvSpPr txBox="1"/>
          <p:nvPr/>
        </p:nvSpPr>
        <p:spPr>
          <a:xfrm>
            <a:off x="2937401" y="1506967"/>
            <a:ext cx="154241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900" i="1" dirty="0">
                <a:solidFill>
                  <a:schemeClr val="bg1"/>
                </a:solidFill>
                <a:latin typeface="Roboto"/>
              </a:rPr>
              <a:t>João Santos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246860F-DB89-4260-A586-B34E8970527A}"/>
              </a:ext>
            </a:extLst>
          </p:cNvPr>
          <p:cNvSpPr txBox="1"/>
          <p:nvPr/>
        </p:nvSpPr>
        <p:spPr>
          <a:xfrm>
            <a:off x="5264895" y="1506967"/>
            <a:ext cx="154241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900" i="1" dirty="0">
                <a:solidFill>
                  <a:schemeClr val="bg1"/>
                </a:solidFill>
                <a:latin typeface="Roboto"/>
              </a:rPr>
              <a:t>Lucas Costa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2E3CB4A-2259-48BD-809E-7AA4A6DA81CF}"/>
              </a:ext>
            </a:extLst>
          </p:cNvPr>
          <p:cNvSpPr txBox="1"/>
          <p:nvPr/>
        </p:nvSpPr>
        <p:spPr>
          <a:xfrm>
            <a:off x="7589125" y="1506967"/>
            <a:ext cx="147348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900" i="1" dirty="0">
                <a:solidFill>
                  <a:schemeClr val="bg1"/>
                </a:solidFill>
                <a:latin typeface="Roboto"/>
              </a:rPr>
              <a:t>Lucas Sotto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6378AFC-FE1E-43C0-8D8E-ADC43C83BBE6}"/>
              </a:ext>
            </a:extLst>
          </p:cNvPr>
          <p:cNvSpPr txBox="1"/>
          <p:nvPr/>
        </p:nvSpPr>
        <p:spPr>
          <a:xfrm>
            <a:off x="9976147" y="1506967"/>
            <a:ext cx="136768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900" i="1" dirty="0">
                <a:solidFill>
                  <a:schemeClr val="bg1"/>
                </a:solidFill>
                <a:latin typeface="Roboto"/>
              </a:rPr>
              <a:t>Luiz Felipe</a:t>
            </a: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11DAA841-B713-4489-B213-01F9AABA28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40" y="3915286"/>
            <a:ext cx="1727431" cy="1727431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739BE9DF-C786-46CD-8016-1F5ACA1EF6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90" y="3925286"/>
            <a:ext cx="1727431" cy="1727431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4E78F608-F5C2-4E3C-9887-FC742BCBF4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385" y="3925287"/>
            <a:ext cx="1727430" cy="172743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233627BC-6853-48E8-AD53-C329785FA7E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401" y="3915285"/>
            <a:ext cx="1727430" cy="1727430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C206AD1E-94C0-4386-976F-80850FD54BD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265" y="3915286"/>
            <a:ext cx="1727429" cy="1727429"/>
          </a:xfrm>
          <a:prstGeom prst="rect">
            <a:avLst/>
          </a:prstGeom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01799744-D91C-488E-89B4-91CEF4AD0079}"/>
              </a:ext>
            </a:extLst>
          </p:cNvPr>
          <p:cNvSpPr txBox="1"/>
          <p:nvPr/>
        </p:nvSpPr>
        <p:spPr>
          <a:xfrm>
            <a:off x="2335996" y="6038256"/>
            <a:ext cx="7520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Roboto"/>
              </a:rPr>
              <a:t>Aponte a câmera do seu celular para visualizar nossos contatos!</a:t>
            </a:r>
          </a:p>
        </p:txBody>
      </p:sp>
    </p:spTree>
    <p:extLst>
      <p:ext uri="{BB962C8B-B14F-4D97-AF65-F5344CB8AC3E}">
        <p14:creationId xmlns:p14="http://schemas.microsoft.com/office/powerpoint/2010/main" val="40346748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388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Ink Free</vt:lpstr>
      <vt:lpstr>Roboto</vt:lpstr>
      <vt:lpstr>Tema do Office</vt:lpstr>
      <vt:lpstr>Apresentação do PowerPoint</vt:lpstr>
      <vt:lpstr>PROBLEMA</vt:lpstr>
      <vt:lpstr>SOLUÇÃO</vt:lpstr>
      <vt:lpstr>METODOLOGIA SCRUM</vt:lpstr>
      <vt:lpstr>MODELAGEM</vt:lpstr>
      <vt:lpstr>MVP SOLICITADO</vt:lpstr>
      <vt:lpstr>O QUE FOI DESENVOLVIDO</vt:lpstr>
      <vt:lpstr>PALETA DE CORES</vt:lpstr>
      <vt:lpstr>CONTATOS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 Santos</dc:creator>
  <cp:lastModifiedBy>Joao Santos</cp:lastModifiedBy>
  <cp:revision>39</cp:revision>
  <dcterms:created xsi:type="dcterms:W3CDTF">2020-08-25T00:50:10Z</dcterms:created>
  <dcterms:modified xsi:type="dcterms:W3CDTF">2020-12-16T02:40:28Z</dcterms:modified>
</cp:coreProperties>
</file>