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5" r:id="rId5"/>
    <p:sldId id="263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1C3B"/>
    <a:srgbClr val="031627"/>
    <a:srgbClr val="041C32"/>
    <a:srgbClr val="042032"/>
    <a:srgbClr val="062B42"/>
    <a:srgbClr val="030645"/>
    <a:srgbClr val="03074D"/>
    <a:srgbClr val="040968"/>
    <a:srgbClr val="FEC6EE"/>
    <a:srgbClr val="FEB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F9436-6F4B-4241-9462-B1E0935CC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B975F8-C017-4817-B33B-8541ACF6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5BF9D1-6727-4039-B3F3-DB52CAE06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F41-09FE-4ABD-8393-9BE1E253045D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31B75A-7D67-41A2-8CAE-86B8696F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42FC34-4796-4086-BFE7-2E628F78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3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99554-D1D6-425D-9FD5-415B7409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608405-E51A-4136-8AAB-05C273B17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397BE5-44A9-435A-8D80-3CC00A1F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F41-09FE-4ABD-8393-9BE1E253045D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39BF4E-EA67-452C-AC40-0C7CA1AA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F03245-BF2D-4307-84A0-809597DD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45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D9D503-3954-4757-8420-E5BC8F64B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C864B3-A510-46F6-A8D4-31F21731D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65F821-3AE9-4212-A2A9-09171D91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F41-09FE-4ABD-8393-9BE1E253045D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FEBECC-4D98-4244-97AC-5E675094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B81E4A-B1CB-4431-A44D-DFCAB237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36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D1C34-9D34-412A-AACB-0FE77169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12498D-6CB4-49B2-84D1-987DF2C68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C0EFE7-2FE8-4EB0-8A6E-A997B807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F41-09FE-4ABD-8393-9BE1E253045D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417E4E-E828-4F0A-8C44-0C18CBBD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9B8161-DDF1-4757-9E9C-1DF7EAB7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01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8C8B1-30E2-4A11-9360-AA77AABB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495124-61F6-45F5-B89E-7B9D671EB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413495-067D-4EC9-92D5-E2C92900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F41-09FE-4ABD-8393-9BE1E253045D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464ACD-D445-4884-AC83-85DF7C4A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3F03FC-4AF1-4C5F-A889-2CAA4BFF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94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20CD1-BD93-4E9D-832D-0101B6C4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DA7007-1210-4944-900E-09723A644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5BAC18-B9F1-450E-8E1E-B3DF78FF3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9A0DB1-50B6-41A9-A2F7-CFFB37AA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F41-09FE-4ABD-8393-9BE1E253045D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9F5F6B-BCDD-4AA2-8199-3F47581D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56166D-5270-4E3B-BAF9-3FC5A95F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8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9EF0F-13A2-43F1-91B3-D0077790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8EEFDD-2F97-4890-8FE3-1180FDFDC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D5C851-C89E-4A49-9165-F597356B1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57FA57D-5530-473E-9A85-F9373B74B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0B41546-39A4-4495-A657-561659050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ED631C2-9228-47F5-A3B1-B8D17452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F41-09FE-4ABD-8393-9BE1E253045D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A8AF04D-F763-454B-BF4F-E9B06E9B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96188A-4367-4C70-A405-4372515C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48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9836E-FB04-4BAF-B966-B524A484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0B86B9-44AD-43F0-836D-53E9446C9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F41-09FE-4ABD-8393-9BE1E253045D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125C7E-1163-4038-BADC-F2878312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C78A0E-ED33-48E1-8EFA-795BC724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46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562A176-79E8-4F18-8836-30D77D64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F41-09FE-4ABD-8393-9BE1E253045D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C49BF1D-6E32-4CD0-9F62-1CBFE89C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A8452C-C693-4A80-83CC-54A1CDF4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39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DE526-D307-44EB-94F1-1FE6815E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FF8B79-88BF-408B-AD61-E400BD93D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7E99A3-1158-486B-A153-433D25E1C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448E07-058B-4170-9137-5784D59F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F41-09FE-4ABD-8393-9BE1E253045D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8002E4-4AD5-48D4-8763-A9D98637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9D85B1-4713-46B2-BD2E-9DD212EF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15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DF945-9BC1-45B6-A140-FB80E3184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414E133-1AE4-43B7-8320-F00DA87A1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C2041A-A912-402B-ABA9-32E1E2211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22B130-0C4E-48E5-AD04-850CEF75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AF41-09FE-4ABD-8393-9BE1E253045D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7FC521-557A-4E8B-B326-82D99C6D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938F85-2F07-4805-9C5C-D47DEEA4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52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C3B">
            <a:alpha val="9490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D36ADBA-5091-4C42-B09B-2EE878D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C5EA78-FC80-4076-8D9C-433E296D6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392181-ECED-48F5-A237-90FD4C342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5AF41-09FE-4ABD-8393-9BE1E253045D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783070-A9E9-4965-B34A-E40755729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B2DFC0-3ED0-4F1E-85C1-B99D82E2F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06566-7E26-45FD-88C5-86ACBF8173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06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DB3D827-5130-4B53-A536-BDE7E3689254}"/>
              </a:ext>
            </a:extLst>
          </p:cNvPr>
          <p:cNvSpPr txBox="1"/>
          <p:nvPr/>
        </p:nvSpPr>
        <p:spPr>
          <a:xfrm>
            <a:off x="4795206" y="2967334"/>
            <a:ext cx="5052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latin typeface="Ink Free" panose="03080402000500000000" pitchFamily="66" charset="0"/>
              </a:rPr>
              <a:t>The Elite Group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878493C-E5C2-4165-A6BE-D2C13BAE9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958" y="2373553"/>
            <a:ext cx="2129530" cy="211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6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4C6AE-C12A-4F7E-8733-278777C5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Ink Free" panose="03080402000500000000" pitchFamily="66" charset="0"/>
              </a:rPr>
              <a:t>RESUMO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3FE568D-5F3D-2B44-A110-9DC94E4FF078}"/>
              </a:ext>
            </a:extLst>
          </p:cNvPr>
          <p:cNvSpPr txBox="1"/>
          <p:nvPr/>
        </p:nvSpPr>
        <p:spPr>
          <a:xfrm>
            <a:off x="628554" y="1948324"/>
            <a:ext cx="10934892" cy="308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i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Na construção do nosso FrontEnd utilizamos como principal ferramenta o ReactJs, seguindo nosso protótipo apresentado na Sprint 1, e usando alguns princípios de UX e UI, conseguimos criar uma plataforma agradável aos olhos e fácil de se navegar, sem que seja preciso pensar muito para chegar onde se deseja. É possível utilizar nossa plataforma WEB em todos os aparelhos, desde um iphone 4 à um monitor ultra-wide, graças a responsividade que aplicamos em todas as telas/páginas.</a:t>
            </a:r>
            <a:endParaRPr lang="pt-BR" sz="22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16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5DCBF-B843-BD48-85B9-2F35EBC5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598" y="286080"/>
            <a:ext cx="5134803" cy="1313656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Ink Free" panose="03080402000500000000" pitchFamily="66" charset="0"/>
              </a:rPr>
              <a:t>MVP SOLICITADO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8F6F32-81E5-AD45-91E2-22A6D009C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495" y="1739038"/>
            <a:ext cx="3680791" cy="17992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600" dirty="0">
                <a:solidFill>
                  <a:schemeClr val="bg1"/>
                </a:solidFill>
              </a:rPr>
              <a:t>Gerais: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sz="1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Cadastro de candidatos;</a:t>
            </a:r>
          </a:p>
          <a:p>
            <a:r>
              <a:rPr lang="pt-BR" sz="1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Cadastro de empresas;</a:t>
            </a:r>
          </a:p>
          <a:p>
            <a:r>
              <a:rPr lang="pt-BR" sz="1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Login por EMAIL;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50009C3-C52B-4B2D-901F-A5CE4E3BDD52}"/>
              </a:ext>
            </a:extLst>
          </p:cNvPr>
          <p:cNvSpPr txBox="1">
            <a:spLocks/>
          </p:cNvSpPr>
          <p:nvPr/>
        </p:nvSpPr>
        <p:spPr>
          <a:xfrm>
            <a:off x="1116494" y="3816936"/>
            <a:ext cx="3482009" cy="1799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600" dirty="0">
                <a:solidFill>
                  <a:schemeClr val="bg1"/>
                </a:solidFill>
              </a:rPr>
              <a:t>Candidatos: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sz="1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Procurar vagas;</a:t>
            </a:r>
          </a:p>
          <a:p>
            <a:r>
              <a:rPr lang="pt-BR" sz="1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Se candidatar em vagas;</a:t>
            </a:r>
          </a:p>
          <a:p>
            <a:r>
              <a:rPr lang="pt-BR" sz="1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Anexar link de portfólio;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2C476B6-B163-4769-8F68-E19FF5A52A2B}"/>
              </a:ext>
            </a:extLst>
          </p:cNvPr>
          <p:cNvSpPr txBox="1">
            <a:spLocks/>
          </p:cNvSpPr>
          <p:nvPr/>
        </p:nvSpPr>
        <p:spPr>
          <a:xfrm>
            <a:off x="6820933" y="1739038"/>
            <a:ext cx="4071731" cy="1799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600" dirty="0">
                <a:solidFill>
                  <a:schemeClr val="bg1"/>
                </a:solidFill>
              </a:rPr>
              <a:t>Empresas: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sz="1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Anunciar/Desativar uma vaga;</a:t>
            </a:r>
          </a:p>
          <a:p>
            <a:r>
              <a:rPr lang="pt-BR" sz="1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Editar as vagas;</a:t>
            </a:r>
          </a:p>
          <a:p>
            <a:r>
              <a:rPr lang="pt-BR" sz="1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Visualizar os candidatos da vaga;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A1181EE6-E7DA-4662-925D-00E6FBEA0845}"/>
              </a:ext>
            </a:extLst>
          </p:cNvPr>
          <p:cNvSpPr txBox="1">
            <a:spLocks/>
          </p:cNvSpPr>
          <p:nvPr/>
        </p:nvSpPr>
        <p:spPr>
          <a:xfrm>
            <a:off x="6820933" y="3816936"/>
            <a:ext cx="4519198" cy="2610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600" dirty="0">
                <a:solidFill>
                  <a:schemeClr val="bg1"/>
                </a:solidFill>
              </a:rPr>
              <a:t>Administradores: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sz="1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Excluir uma vaga;</a:t>
            </a:r>
          </a:p>
          <a:p>
            <a:r>
              <a:rPr lang="pt-BR" sz="1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Excluir um usuário;</a:t>
            </a:r>
          </a:p>
          <a:p>
            <a:r>
              <a:rPr lang="pt-BR" sz="1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Cadastrar um Administrador;</a:t>
            </a:r>
          </a:p>
          <a:p>
            <a:r>
              <a:rPr lang="pt-BR" sz="1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Visualizar as vagas;</a:t>
            </a:r>
          </a:p>
          <a:p>
            <a:r>
              <a:rPr lang="pt-BR" sz="19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Remover uma inscrição da vaga;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68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93E5C-695C-5A40-8BB9-304F81249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9863" y="199313"/>
            <a:ext cx="5012268" cy="1593582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Ink Free" panose="03080402000500000000" pitchFamily="66" charset="0"/>
              </a:rPr>
              <a:t>PALETA DE CORES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D022F2D-F8D2-4964-B70E-FBF88D172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28" y="1978426"/>
            <a:ext cx="11211339" cy="361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7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DB3D827-5130-4B53-A536-BDE7E3689254}"/>
              </a:ext>
            </a:extLst>
          </p:cNvPr>
          <p:cNvSpPr txBox="1"/>
          <p:nvPr/>
        </p:nvSpPr>
        <p:spPr>
          <a:xfrm>
            <a:off x="4795206" y="2278016"/>
            <a:ext cx="5052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latin typeface="Ink Free" panose="03080402000500000000" pitchFamily="66" charset="0"/>
              </a:rPr>
              <a:t>The Elite Group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878493C-E5C2-4165-A6BE-D2C13BAE9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958" y="1684235"/>
            <a:ext cx="2129530" cy="211089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EDF8A24-BE3F-4C6C-BAD4-944EC44C6281}"/>
              </a:ext>
            </a:extLst>
          </p:cNvPr>
          <p:cNvSpPr txBox="1"/>
          <p:nvPr/>
        </p:nvSpPr>
        <p:spPr>
          <a:xfrm>
            <a:off x="2575958" y="4479892"/>
            <a:ext cx="72714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i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Diogo Botton, João Santos, Lucas Costa, Lucas Sotto, Luiz Felipe.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ED2687A-915E-40EA-A7C0-357903CB4EB9}"/>
              </a:ext>
            </a:extLst>
          </p:cNvPr>
          <p:cNvSpPr txBox="1"/>
          <p:nvPr/>
        </p:nvSpPr>
        <p:spPr>
          <a:xfrm>
            <a:off x="2575958" y="4095171"/>
            <a:ext cx="72714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900" u="sng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Integrantes:</a:t>
            </a:r>
          </a:p>
        </p:txBody>
      </p:sp>
    </p:spTree>
    <p:extLst>
      <p:ext uri="{BB962C8B-B14F-4D97-AF65-F5344CB8AC3E}">
        <p14:creationId xmlns:p14="http://schemas.microsoft.com/office/powerpoint/2010/main" val="34852644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186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Ink Free</vt:lpstr>
      <vt:lpstr>Roboto</vt:lpstr>
      <vt:lpstr>Tema do Office</vt:lpstr>
      <vt:lpstr>Apresentação do PowerPoint</vt:lpstr>
      <vt:lpstr>RESUMO</vt:lpstr>
      <vt:lpstr>MVP SOLICITADO</vt:lpstr>
      <vt:lpstr>PALETA DE CORES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Santos</dc:creator>
  <cp:lastModifiedBy>Diogo</cp:lastModifiedBy>
  <cp:revision>19</cp:revision>
  <dcterms:created xsi:type="dcterms:W3CDTF">2020-08-25T00:50:10Z</dcterms:created>
  <dcterms:modified xsi:type="dcterms:W3CDTF">2020-11-09T15:23:04Z</dcterms:modified>
</cp:coreProperties>
</file>