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Work Sans Medium"/>
      <p:regular r:id="rId34"/>
      <p:bold r:id="rId35"/>
    </p:embeddedFont>
    <p:embeddedFont>
      <p:font typeface="Work Sans"/>
      <p:regular r:id="rId36"/>
      <p:bold r:id="rId37"/>
    </p:embeddedFont>
    <p:embeddedFont>
      <p:font typeface="Work Sans Light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8A656C-E5E1-45A8-8985-7FA8CD194975}">
  <a:tblStyle styleId="{678A656C-E5E1-45A8-8985-7FA8CD194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WorkSansMedium-bold.fntdata"/><Relationship Id="rId12" Type="http://schemas.openxmlformats.org/officeDocument/2006/relationships/slide" Target="slides/slide7.xml"/><Relationship Id="rId34" Type="http://schemas.openxmlformats.org/officeDocument/2006/relationships/font" Target="fonts/WorkSan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WorkSans-bold.fntdata"/><Relationship Id="rId14" Type="http://schemas.openxmlformats.org/officeDocument/2006/relationships/slide" Target="slides/slide9.xml"/><Relationship Id="rId36" Type="http://schemas.openxmlformats.org/officeDocument/2006/relationships/font" Target="fonts/WorkSans-regular.fntdata"/><Relationship Id="rId17" Type="http://schemas.openxmlformats.org/officeDocument/2006/relationships/slide" Target="slides/slide12.xml"/><Relationship Id="rId39" Type="http://schemas.openxmlformats.org/officeDocument/2006/relationships/font" Target="fonts/WorkSansLight-bold.fntdata"/><Relationship Id="rId16" Type="http://schemas.openxmlformats.org/officeDocument/2006/relationships/slide" Target="slides/slide11.xml"/><Relationship Id="rId38" Type="http://schemas.openxmlformats.org/officeDocument/2006/relationships/font" Target="fonts/WorkSans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verse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8pPr>
            <a:lvl9pPr lvl="8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SzPct val="1000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Work Sans"/>
                <a:ea typeface="Work Sans"/>
                <a:cs typeface="Work Sans"/>
                <a:sym typeface="Work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weiweihuanghuang/Work-Sans/tree/master/fonts/deskto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grpSp>
        <p:nvGrpSpPr>
          <p:cNvPr id="59" name="Shape 59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Shape 60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picture is worth a thousand words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Shape 16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2000">
                <a:solidFill>
                  <a:srgbClr val="FFFFFF"/>
                </a:solidFill>
              </a:rPr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</a:p>
        </p:txBody>
      </p:sp>
      <p:sp>
        <p:nvSpPr>
          <p:cNvPr id="179" name="Shape 179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</a:p>
        </p:txBody>
      </p:sp>
      <p:sp>
        <p:nvSpPr>
          <p:cNvPr id="180" name="Shape 180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9525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{678A656C-E5E1-45A8-8985-7FA8CD194975}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Shape 19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794376" y="844901"/>
            <a:ext cx="7678103" cy="365767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99" name="Shape 199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Shape 201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Shape 204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Shape 207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Shape 210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Shape 213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Shape 216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4294967295" type="ctrTitle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224" name="Shape 224"/>
          <p:cNvSpPr txBox="1"/>
          <p:nvPr>
            <p:ph idx="4294967295" type="subTitle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Shape 226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Shape 2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37" name="Shape 237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38" name="Shape 238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100%</a:t>
            </a:r>
          </a:p>
        </p:txBody>
      </p:sp>
      <p:sp>
        <p:nvSpPr>
          <p:cNvPr id="239" name="Shape 239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40" name="Shape 240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41" name="Shape 241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42" name="Shape 242"/>
          <p:cNvSpPr/>
          <p:nvPr/>
        </p:nvSpPr>
        <p:spPr>
          <a:xfrm>
            <a:off x="905846" y="2209978"/>
            <a:ext cx="700511" cy="73849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Shape 24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Shape 246"/>
          <p:cNvSpPr/>
          <p:nvPr/>
        </p:nvSpPr>
        <p:spPr>
          <a:xfrm>
            <a:off x="832017" y="929980"/>
            <a:ext cx="848173" cy="666893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Shape 25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67" name="Shape 267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70" name="Shape 270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grpSp>
        <p:nvGrpSpPr>
          <p:cNvPr id="271" name="Shape 271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Shape 27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</a:p>
        </p:txBody>
      </p:sp>
      <p:pic>
        <p:nvPicPr>
          <p:cNvPr id="280" name="Shape 28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86" y="748861"/>
            <a:ext cx="5932900" cy="31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800">
                <a:solidFill>
                  <a:srgbClr val="666666"/>
                </a:solidFill>
              </a:rPr>
              <a:t>More info on how to use this template at </a:t>
            </a:r>
            <a:r>
              <a:rPr b="1" i="1" lang="en" sz="8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666666"/>
                </a:solidFill>
              </a:rPr>
              <a:t>This template is free to use under </a:t>
            </a:r>
            <a:r>
              <a:rPr i="1" lang="en" sz="8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i="1" lang="en" sz="8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</a:p>
        </p:txBody>
      </p:sp>
      <p:grpSp>
        <p:nvGrpSpPr>
          <p:cNvPr id="73" name="Shape 7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Shape 74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5480699" y="701050"/>
            <a:ext cx="1864549" cy="3741381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88" name="Shape 288"/>
          <p:cNvSpPr/>
          <p:nvPr/>
        </p:nvSpPr>
        <p:spPr>
          <a:xfrm>
            <a:off x="5564546" y="1014817"/>
            <a:ext cx="16968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5608500" y="779750"/>
            <a:ext cx="1714634" cy="360845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29700" y="1300344"/>
            <a:ext cx="14625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</a:p>
        </p:txBody>
      </p:sp>
      <p:sp>
        <p:nvSpPr>
          <p:cNvPr id="296" name="Shape 296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iPhone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948225" y="654875"/>
            <a:ext cx="2710802" cy="3833759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135286" y="1007639"/>
            <a:ext cx="2347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</a:p>
        </p:txBody>
      </p:sp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430375" y="10783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</a:p>
        </p:txBody>
      </p:sp>
      <p:sp>
        <p:nvSpPr>
          <p:cNvPr id="312" name="Shape 312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Thanks!</a:t>
            </a:r>
          </a:p>
        </p:txBody>
      </p:sp>
      <p:sp>
        <p:nvSpPr>
          <p:cNvPr id="319" name="Shape 319"/>
          <p:cNvSpPr txBox="1"/>
          <p:nvPr>
            <p:ph idx="4294967295" type="subTitle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You can find me at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@username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/>
              <a:t>user@mail.me</a:t>
            </a:r>
          </a:p>
        </p:txBody>
      </p:sp>
      <p:sp>
        <p:nvSpPr>
          <p:cNvPr id="320" name="Shape 320"/>
          <p:cNvSpPr/>
          <p:nvPr/>
        </p:nvSpPr>
        <p:spPr>
          <a:xfrm>
            <a:off x="6543431" y="805362"/>
            <a:ext cx="1752310" cy="175231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</a:p>
        </p:txBody>
      </p:sp>
      <p:sp>
        <p:nvSpPr>
          <p:cNvPr id="328" name="Shape 328"/>
          <p:cNvSpPr/>
          <p:nvPr/>
        </p:nvSpPr>
        <p:spPr>
          <a:xfrm>
            <a:off x="7434236" y="711718"/>
            <a:ext cx="1006453" cy="903419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https://github.com/weiweihuanghuang/Work-Sans/tree/master/fonts/desktop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38" name="Shape 338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Shape 34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Shape 345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346" name="Shape 346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353" name="Shape 353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356" name="Shape 356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2250929" y="681905"/>
            <a:ext cx="262082" cy="301614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776455" y="682827"/>
            <a:ext cx="226239" cy="299769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361" name="Shape 361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365" name="Shape 365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4239043" y="681434"/>
            <a:ext cx="346681" cy="30255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0" name="Shape 370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371" name="Shape 371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392" name="Shape 392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395" name="Shape 395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399" name="Shape 399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403" name="Shape 403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2224253" y="1183522"/>
            <a:ext cx="315432" cy="313587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732327" y="1199167"/>
            <a:ext cx="314490" cy="282319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244525" y="1201463"/>
            <a:ext cx="305304" cy="27770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762238" y="1204212"/>
            <a:ext cx="285086" cy="27220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1" name="Shape 411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412" name="Shape 412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415" name="Shape 41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418" name="Shape 418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421" name="Shape 421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424" name="Shape 424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429" name="Shape 429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432" name="Shape 432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2738295" y="1696661"/>
            <a:ext cx="302555" cy="30253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437" name="Shape 437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440" name="Shape 440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446" name="Shape 446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449" name="Shape 449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455" name="Shape 455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461" name="Shape 461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1222844" y="2211607"/>
            <a:ext cx="287834" cy="2878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730448" y="2211607"/>
            <a:ext cx="287834" cy="2878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238052" y="2211607"/>
            <a:ext cx="287834" cy="2878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469" name="Shape 469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472" name="Shape 472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475" name="Shape 475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4268468" y="2203795"/>
            <a:ext cx="287834" cy="303459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479" name="Shape 47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482" name="Shape 48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488" name="Shape 488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1723558" y="2669568"/>
            <a:ext cx="301614" cy="387136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255037" y="2669568"/>
            <a:ext cx="223453" cy="38713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2" name="Shape 492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493" name="Shape 493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496" name="Shape 496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Shape 498"/>
          <p:cNvSpPr/>
          <p:nvPr/>
        </p:nvSpPr>
        <p:spPr>
          <a:xfrm>
            <a:off x="3744767" y="2703134"/>
            <a:ext cx="320025" cy="320006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500" name="Shape 500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503" name="Shape 503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Shape 506"/>
          <p:cNvSpPr/>
          <p:nvPr/>
        </p:nvSpPr>
        <p:spPr>
          <a:xfrm>
            <a:off x="686738" y="3233725"/>
            <a:ext cx="348507" cy="274036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4798606" y="2688412"/>
            <a:ext cx="242767" cy="349448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509" name="Shape 509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512" name="Shape 512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517" name="Shape 517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521" name="Shape 521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524" name="Shape 524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528" name="Shape 528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534" name="Shape 534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537" name="Shape 53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4743427" y="3194190"/>
            <a:ext cx="353119" cy="35310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544" name="Shape 544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547" name="Shape 54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1186059" y="3776270"/>
            <a:ext cx="361402" cy="20415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2" name="Shape 552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553" name="Shape 553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557" name="Shape 557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3244073" y="3725233"/>
            <a:ext cx="306207" cy="306226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2736469" y="3744548"/>
            <a:ext cx="306207" cy="267597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750284" y="3723858"/>
            <a:ext cx="308994" cy="308975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564" name="Shape 564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4760898" y="3719265"/>
            <a:ext cx="318180" cy="318161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569" name="Shape 569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Shape 572"/>
          <p:cNvSpPr/>
          <p:nvPr/>
        </p:nvSpPr>
        <p:spPr>
          <a:xfrm>
            <a:off x="649500" y="4262262"/>
            <a:ext cx="419308" cy="24737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3" name="Shape 573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574" name="Shape 574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580" name="Shape 580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584" name="Shape 584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588" name="Shape 588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594" name="Shape 594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600" name="Shape 600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603" name="Shape 60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Shape 609"/>
          <p:cNvSpPr/>
          <p:nvPr/>
        </p:nvSpPr>
        <p:spPr>
          <a:xfrm>
            <a:off x="4741131" y="4287093"/>
            <a:ext cx="357713" cy="197719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0" name="Shape 610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611" name="Shape 611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617" name="Shape 61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9" name="Shape 619"/>
          <p:cNvSpPr/>
          <p:nvPr/>
        </p:nvSpPr>
        <p:spPr>
          <a:xfrm>
            <a:off x="6172538" y="26470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0" name="Shape 620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621" name="Shape 62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Shape 623"/>
          <p:cNvSpPr/>
          <p:nvPr/>
        </p:nvSpPr>
        <p:spPr>
          <a:xfrm>
            <a:off x="7057526" y="26264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4" name="Shape 624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625" name="Shape 62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Shape 627"/>
          <p:cNvSpPr/>
          <p:nvPr/>
        </p:nvSpPr>
        <p:spPr>
          <a:xfrm>
            <a:off x="6461198" y="37265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Shape 6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</a:t>
            </a:r>
            <a:r>
              <a:rPr lang="en" u="sng"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b="1" lang="en" sz="240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/>
              <a:t>😉</a:t>
            </a:r>
          </a:p>
        </p:txBody>
      </p:sp>
      <p:sp>
        <p:nvSpPr>
          <p:cNvPr id="637" name="Shape 63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Hello!</a:t>
            </a:r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You can find me at @username</a:t>
            </a:r>
          </a:p>
        </p:txBody>
      </p:sp>
      <p:pic>
        <p:nvPicPr>
          <p:cNvPr descr="photo-1434030216411-0b793f4b4173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Here you have a list of items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And some text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Shape 1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6" name="Shape 116"/>
          <p:cNvSpPr txBox="1"/>
          <p:nvPr>
            <p:ph idx="4294967295" type="subTitle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117" name="Shape 117"/>
          <p:cNvSpPr/>
          <p:nvPr/>
        </p:nvSpPr>
        <p:spPr>
          <a:xfrm>
            <a:off x="7415036" y="2688700"/>
            <a:ext cx="257297" cy="24567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Shape 11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Shape 12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 rot="2466840">
            <a:off x="6273713" y="907482"/>
            <a:ext cx="357493" cy="3413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-1609288">
            <a:off x="6796553" y="1122274"/>
            <a:ext cx="257260" cy="2456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2926112">
            <a:off x="8197797" y="1932099"/>
            <a:ext cx="192660" cy="18395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1609326">
            <a:off x="7396010" y="699666"/>
            <a:ext cx="173600" cy="16572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Shape 14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0" name="Shape 150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1" name="Shape 151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Shape 152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