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AF2C7-47F2-496C-8FE7-00F65DB19671}" v="31" dt="2022-06-03T21:23:31.966"/>
    <p1510:client id="{518C9CB5-6F21-9909-DCF8-7A8CD6A4C6AF}" v="165" dt="2022-06-06T17:36:34.334"/>
    <p1510:client id="{CC93E70C-5B79-E3B3-75CE-D2E0FC234A1D}" v="29" dt="2022-06-07T00:33:0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0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8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0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9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7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7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6/6/2022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94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-reactor.com/2021/06/24/demon-slayer-kimetsu-no-yaiba-the-hinokami-chronicles-nuevo-trailer-confirma-su-fecha-de-lanzamiento-en-occidente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ynlynsays.com/2020/06/11/you-have-to-get-to-episode-19-because-its-so-good-thoughts-on-demon-slayer-kimetsu-no-yaiba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svg"/><Relationship Id="rId7" Type="http://schemas.openxmlformats.org/officeDocument/2006/relationships/image" Target="../media/image2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9">
            <a:extLst>
              <a:ext uri="{FF2B5EF4-FFF2-40B4-BE49-F238E27FC236}">
                <a16:creationId xmlns:a16="http://schemas.microsoft.com/office/drawing/2014/main" id="{411D54C4-1E19-49DD-9BC8-27B81BA87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FE4DBAB3-A81E-473B-B682-E7B130DD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75" y="1154766"/>
            <a:ext cx="6187630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Projeto</a:t>
            </a:r>
            <a:r>
              <a:rPr lang="en-US" dirty="0"/>
              <a:t> Individual</a:t>
            </a:r>
            <a:br>
              <a:rPr lang="en-US" dirty="0"/>
            </a:br>
            <a:r>
              <a:rPr lang="en-US" dirty="0" err="1"/>
              <a:t>Kimetsu</a:t>
            </a:r>
            <a:r>
              <a:rPr lang="en-US" dirty="0"/>
              <a:t> no </a:t>
            </a:r>
            <a:r>
              <a:rPr lang="en-US" dirty="0" err="1"/>
              <a:t>Yaiba</a:t>
            </a:r>
            <a:r>
              <a:rPr lang="en-US" dirty="0"/>
              <a:t> (Demon slayer)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39" y="4694255"/>
            <a:ext cx="6424138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Luiz Felipe Modesto Nunes</a:t>
            </a:r>
            <a:endParaRPr lang="en-US" dirty="0"/>
          </a:p>
        </p:txBody>
      </p:sp>
      <p:grpSp>
        <p:nvGrpSpPr>
          <p:cNvPr id="54" name="decorative circles">
            <a:extLst>
              <a:ext uri="{FF2B5EF4-FFF2-40B4-BE49-F238E27FC236}">
                <a16:creationId xmlns:a16="http://schemas.microsoft.com/office/drawing/2014/main" id="{73326E1E-12AE-4D2B-8D2A-2599A6796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85DADE-CAB7-4781-9683-392A05F5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7C79CF-98DD-46F1-9D1F-509DE4C99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720C707-3351-4C83-9533-F5980F1A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E7C9D-3CC2-4C50-A6CF-9702DDD4C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01AF941-481C-4630-BDF6-8B29E3BD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468F32-6DB7-4EE4-A22B-33359B48E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3" descr="Tree against waterfalls">
            <a:extLst>
              <a:ext uri="{FF2B5EF4-FFF2-40B4-BE49-F238E27FC236}">
                <a16:creationId xmlns:a16="http://schemas.microsoft.com/office/drawing/2014/main" id="{D6F2B4F0-64F3-D000-7E3A-15D26E5A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7" r="21591" b="3"/>
          <a:stretch/>
        </p:blipFill>
        <p:spPr>
          <a:xfrm>
            <a:off x="7842678" y="7601"/>
            <a:ext cx="2661680" cy="2424023"/>
          </a:xfrm>
          <a:custGeom>
            <a:avLst/>
            <a:gdLst/>
            <a:ahLst/>
            <a:cxnLst/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</p:spPr>
      </p:pic>
      <p:pic>
        <p:nvPicPr>
          <p:cNvPr id="55" name="Graphic 41">
            <a:extLst>
              <a:ext uri="{FF2B5EF4-FFF2-40B4-BE49-F238E27FC236}">
                <a16:creationId xmlns:a16="http://schemas.microsoft.com/office/drawing/2014/main" id="{CB6FDB89-2A51-4C88-B7C2-7FAF0D4F1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54F592E-F14E-3EF4-08B2-054C4D7ED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38943" r="3929" b="1"/>
          <a:stretch/>
        </p:blipFill>
        <p:spPr>
          <a:xfrm>
            <a:off x="8176094" y="2906800"/>
            <a:ext cx="4012858" cy="3951198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989F6-DD9D-1795-310A-52D321F8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Justificativa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1886-5E94-FC40-3AE0-8E66DB5C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633936"/>
            <a:ext cx="5047488" cy="17737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dirty="0"/>
              <a:t>Melhor anime do ano de 2019
Arte mais bonita do ano de 2019
Anime mais esperado de 2022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04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Graphic 4" descr="Exclamation mark with solid fill">
            <a:extLst>
              <a:ext uri="{FF2B5EF4-FFF2-40B4-BE49-F238E27FC236}">
                <a16:creationId xmlns:a16="http://schemas.microsoft.com/office/drawing/2014/main" id="{8FCEE1B1-B924-ECB0-69A0-3E9B32F08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794" y="2440172"/>
            <a:ext cx="3793350" cy="3793350"/>
          </a:xfrm>
          <a:prstGeom prst="rect">
            <a:avLst/>
          </a:prstGeom>
        </p:spPr>
      </p:pic>
      <p:pic>
        <p:nvPicPr>
          <p:cNvPr id="38" name="Picture 3">
            <a:extLst>
              <a:ext uri="{FF2B5EF4-FFF2-40B4-BE49-F238E27FC236}">
                <a16:creationId xmlns:a16="http://schemas.microsoft.com/office/drawing/2014/main" id="{8006BA78-485C-A0B8-26EB-84E2AEBC6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194" r="23194"/>
          <a:stretch/>
        </p:blipFill>
        <p:spPr>
          <a:xfrm>
            <a:off x="4221808" y="2958"/>
            <a:ext cx="2661680" cy="2424023"/>
          </a:xfrm>
          <a:custGeom>
            <a:avLst/>
            <a:gdLst/>
            <a:ahLst/>
            <a:cxnLst/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7944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D661F-F27E-1779-BD07-EC007141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Comecei a assistir 2 vezes </a:t>
            </a:r>
          </a:p>
          <a:p>
            <a:r>
              <a:rPr lang="pt-BR" dirty="0"/>
              <a:t>Inicio de 2021 na casa de um amigo </a:t>
            </a:r>
          </a:p>
          <a:p>
            <a:r>
              <a:rPr lang="pt-BR" dirty="0"/>
              <a:t>Assisti tudo em 1 final de semana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CA765A-A173-ED4D-E4F4-F6D41A42F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1825625"/>
            <a:ext cx="6280298" cy="28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441C22-9EFD-4DE0-9245-E55F34A5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EC0C7-3371-4F0F-9092-DA8533F0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Oval 2">
            <a:extLst>
              <a:ext uri="{FF2B5EF4-FFF2-40B4-BE49-F238E27FC236}">
                <a16:creationId xmlns:a16="http://schemas.microsoft.com/office/drawing/2014/main" id="{B5B75771-DE64-4E88-9F7A-F675EA3D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B75D38C4-A4CC-488E-85FD-0C69F36E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81135" y="927887"/>
            <a:ext cx="3205279" cy="2727847"/>
            <a:chOff x="7893625" y="927887"/>
            <a:chExt cx="3205279" cy="272784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EFDF24-B3F0-4BA3-97E3-51BA00C6E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392022-9BF1-41AE-AE1B-B0820892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A2EFA5-A28E-447B-8DB5-6379C329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ECAB29-B7CF-4EF0-9BBD-FB11F24E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5741A7-DE13-46A9-81EE-C4833870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B01A4F4-A849-4C2A-A591-372834C4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1">
            <a:extLst>
              <a:ext uri="{FF2B5EF4-FFF2-40B4-BE49-F238E27FC236}">
                <a16:creationId xmlns:a16="http://schemas.microsoft.com/office/drawing/2014/main" id="{3B9D6F34-4F66-4AD6-8297-B393AD0A9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018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957378-4F2F-4F89-8202-553A431F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3905" y="1331"/>
            <a:ext cx="2215852" cy="2215852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5EEF8CC5-3EC6-4753-94A5-A5787A547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4217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71F9-EBC9-7C8E-44A7-AB6B4150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85" y="1870595"/>
            <a:ext cx="6168331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>
                <a:cs typeface="Calibri"/>
              </a:rPr>
              <a:t>É muito importante para mim por ter valores que eu compactuo muito, como por exemplo todos os vilões tem um motivo por estarem do lado mal, e sempre mostra os valores tanto do lado bom quanto do lado mal.</a:t>
            </a:r>
          </a:p>
          <a:p>
            <a:r>
              <a:rPr lang="pt-BR" sz="1800" dirty="0">
                <a:cs typeface="Calibri"/>
              </a:rPr>
              <a:t>A proteção e tranquilidade que o personagem principal passa para quem ele ama mesmo estando a beira da morte.</a:t>
            </a:r>
            <a:endParaRPr lang="en-US" sz="1800" dirty="0">
              <a:cs typeface="Calibri"/>
            </a:endParaRPr>
          </a:p>
        </p:txBody>
      </p:sp>
      <p:pic>
        <p:nvPicPr>
          <p:cNvPr id="4" name="Graphic 4" descr="Priorities with solid fill">
            <a:extLst>
              <a:ext uri="{FF2B5EF4-FFF2-40B4-BE49-F238E27FC236}">
                <a16:creationId xmlns:a16="http://schemas.microsoft.com/office/drawing/2014/main" id="{D473B29F-A5D4-374A-2AE0-80E54501D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2327" y="3784947"/>
            <a:ext cx="2499841" cy="2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0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09D7C9-6D5E-4AB9-B50F-C0160FF18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1A27CC-E945-4905-9D46-3D497F9C4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9705A-1828-616C-9030-D7E3127A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2493876"/>
          </a:xfrm>
        </p:spPr>
        <p:txBody>
          <a:bodyPr anchor="b">
            <a:normAutofit/>
          </a:bodyPr>
          <a:lstStyle/>
          <a:p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0D0E-1DAC-2982-725B-AFF506E8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>
                <a:cs typeface="Calibri"/>
              </a:rPr>
              <a:t>Empolgante, as lutas são todas coreografadas e tem uma musica que encaixa perfeitamente em cada parte.
O carisma do </a:t>
            </a:r>
            <a:r>
              <a:rPr lang="pt-B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Tanjirō</a:t>
            </a:r>
            <a:r>
              <a:rPr lang="pt-BR" sz="1800" dirty="0">
                <a:cs typeface="Calibri"/>
              </a:rPr>
              <a:t> é de outro mundo, um cara que se preocupa até com os demônios.</a:t>
            </a:r>
          </a:p>
          <a:p>
            <a:r>
              <a:rPr lang="pt-BR" sz="1800" dirty="0">
                <a:cs typeface="Calibri"/>
              </a:rPr>
              <a:t>A motivação do </a:t>
            </a:r>
            <a:r>
              <a:rPr lang="pt-BR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Tanjirō de</a:t>
            </a:r>
            <a:r>
              <a:rPr lang="pt-BR" sz="1800" dirty="0">
                <a:cs typeface="Calibri"/>
              </a:rPr>
              <a:t> buscar a cura para a irmã voltar a ser humana
</a:t>
            </a:r>
            <a:endParaRPr lang="en-US" sz="1800" dirty="0"/>
          </a:p>
        </p:txBody>
      </p:sp>
      <p:sp>
        <p:nvSpPr>
          <p:cNvPr id="30" name="Oval 1">
            <a:extLst>
              <a:ext uri="{FF2B5EF4-FFF2-40B4-BE49-F238E27FC236}">
                <a16:creationId xmlns:a16="http://schemas.microsoft.com/office/drawing/2014/main" id="{FB1720E7-4310-42AF-AC72-8FE5912E9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594" y="262979"/>
            <a:ext cx="3522397" cy="35223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5EFFD2A5-0E57-466C-821B-D8B2C841E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6B3B75-D5DD-4E63-9E76-3E027596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A71F21-806A-4A3C-A164-10738ECCB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AF991A3-5BC0-4FE9-B133-55585607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805FB8-01A7-4C6F-9EFA-3009E10EC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608EE2-33A0-4693-B82F-30957F645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0A6785-43F1-4CE2-B832-EC99F4E3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5" descr="Diamond outline">
            <a:extLst>
              <a:ext uri="{FF2B5EF4-FFF2-40B4-BE49-F238E27FC236}">
                <a16:creationId xmlns:a16="http://schemas.microsoft.com/office/drawing/2014/main" id="{572CEB63-4C9F-2CCF-43DD-0830F439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594" y="966044"/>
            <a:ext cx="2221985" cy="222198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2E135F0-3E22-4668-8905-DF9073C93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6485" r="52721" b="17441"/>
          <a:stretch/>
        </p:blipFill>
        <p:spPr>
          <a:xfrm>
            <a:off x="10854666" y="743641"/>
            <a:ext cx="1334286" cy="3077509"/>
          </a:xfrm>
          <a:prstGeom prst="rect">
            <a:avLst/>
          </a:prstGeom>
        </p:spPr>
      </p:pic>
      <p:sp>
        <p:nvSpPr>
          <p:cNvPr id="42" name="Oval 2">
            <a:extLst>
              <a:ext uri="{FF2B5EF4-FFF2-40B4-BE49-F238E27FC236}">
                <a16:creationId xmlns:a16="http://schemas.microsoft.com/office/drawing/2014/main" id="{0D12ED7B-BE6F-4DBA-B397-D3A54C97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8847" y="3890057"/>
            <a:ext cx="3043153" cy="2967943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9261E5D4-2BDB-4D13-9B4F-822CB409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954" t="12147" r="12287" b="24733"/>
          <a:stretch/>
        </p:blipFill>
        <p:spPr>
          <a:xfrm flipH="1">
            <a:off x="9147042" y="3890057"/>
            <a:ext cx="3044958" cy="29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7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4AAD95-AF64-640C-D9B0-C55D0DCB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4" y="684088"/>
            <a:ext cx="6690136" cy="518968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72E624-2836-9266-C4AC-8843E5B1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55" y="1953158"/>
            <a:ext cx="442021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441C22-9EFD-4DE0-9245-E55F34A5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3EC0C7-3371-4F0F-9092-DA8533F0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972DF-EC8E-BC70-E924-386DF1D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" y="643368"/>
            <a:ext cx="6168331" cy="1400521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cs typeface="Calibri"/>
              </a:rPr>
              <a:t>Maior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dificuldade</a:t>
            </a:r>
            <a:r>
              <a:rPr lang="en-US" sz="2800" dirty="0">
                <a:cs typeface="Calibri"/>
              </a:rPr>
              <a:t> 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B5B75771-DE64-4E88-9F7A-F675EA3D3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0676" y="2906802"/>
            <a:ext cx="4051324" cy="3951198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decorative circles">
            <a:extLst>
              <a:ext uri="{FF2B5EF4-FFF2-40B4-BE49-F238E27FC236}">
                <a16:creationId xmlns:a16="http://schemas.microsoft.com/office/drawing/2014/main" id="{B75D38C4-A4CC-488E-85FD-0C69F36E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81135" y="927887"/>
            <a:ext cx="3205279" cy="2727847"/>
            <a:chOff x="7893625" y="927887"/>
            <a:chExt cx="3205279" cy="272784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4EFDF24-B3F0-4BA3-97E3-51BA00C6E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392022-9BF1-41AE-AE1B-B0820892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DA2EFA5-A28E-447B-8DB5-6379C329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ECAB29-B7CF-4EF0-9BBD-FB11F24E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5741A7-DE13-46A9-81EE-C4833870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01A4F4-A849-4C2A-A591-372834C4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1">
            <a:extLst>
              <a:ext uri="{FF2B5EF4-FFF2-40B4-BE49-F238E27FC236}">
                <a16:creationId xmlns:a16="http://schemas.microsoft.com/office/drawing/2014/main" id="{3B9D6F34-4F66-4AD6-8297-B393AD0A9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018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4A957378-4F2F-4F89-8202-553A431F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3905" y="1331"/>
            <a:ext cx="2215852" cy="221585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5EEF8CC5-3EC6-4753-94A5-A5787A547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42176" y="0"/>
            <a:ext cx="1334286" cy="2962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BA39-76E6-609D-5711-97A1CFAA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39" y="2617533"/>
            <a:ext cx="4907019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dirty="0"/>
              <a:t>Entender a API para poder parametrizar ela de maneira correta.</a:t>
            </a:r>
            <a:endParaRPr lang="en-US" sz="1800" dirty="0"/>
          </a:p>
        </p:txBody>
      </p:sp>
      <p:pic>
        <p:nvPicPr>
          <p:cNvPr id="4" name="Graphic 5" descr="Mountains with solid fill">
            <a:extLst>
              <a:ext uri="{FF2B5EF4-FFF2-40B4-BE49-F238E27FC236}">
                <a16:creationId xmlns:a16="http://schemas.microsoft.com/office/drawing/2014/main" id="{329BF517-B3BB-5C3E-3EFD-A029F6DEB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2327" y="3784947"/>
            <a:ext cx="2499841" cy="2499841"/>
          </a:xfrm>
          <a:prstGeom prst="rect">
            <a:avLst/>
          </a:prstGeom>
        </p:spPr>
      </p:pic>
      <p:pic>
        <p:nvPicPr>
          <p:cNvPr id="27" name="Graphic 6" descr="Flag1 with solid fill">
            <a:extLst>
              <a:ext uri="{FF2B5EF4-FFF2-40B4-BE49-F238E27FC236}">
                <a16:creationId xmlns:a16="http://schemas.microsoft.com/office/drawing/2014/main" id="{14F97372-95D0-5A05-E3E0-A0910A9B34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6671" y="3426542"/>
            <a:ext cx="1012722" cy="10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2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BF4AF3-1FFF-4C82-B0B7-47AA478F8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CE8EB-17C7-48ED-93BB-68AAF4252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4CF24-230E-8CCC-CD32-A360AF4D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358" y="777240"/>
            <a:ext cx="5049402" cy="2493876"/>
          </a:xfrm>
        </p:spPr>
        <p:txBody>
          <a:bodyPr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cs typeface="Calibri"/>
              </a:rPr>
              <a:t>Maior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superação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nesse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desafio</a:t>
            </a:r>
            <a:r>
              <a:rPr lang="en-US" sz="2400" dirty="0">
                <a:cs typeface="Calibri"/>
              </a:rPr>
              <a:t> </a:t>
            </a:r>
            <a:endParaRPr lang="en-US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E24258-85B1-4E6E-A337-B31F041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8440" y="1931572"/>
            <a:ext cx="3571970" cy="3571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4367F11F-2232-4568-B54F-DF74B4CD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33212"/>
            <a:ext cx="2249928" cy="22499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037FA98-54B2-442C-AF35-677486D6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18" y="433212"/>
            <a:ext cx="2288059" cy="2288059"/>
          </a:xfrm>
          <a:prstGeom prst="rect">
            <a:avLst/>
          </a:prstGeom>
        </p:spPr>
      </p:pic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564F8F62-EADE-475F-B2D6-FD08F4F02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1C1A49-26AE-4860-B431-C293B1FE0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5446F7-D9AC-422C-BCAA-FCDBC094C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B3FF5F-6DCB-4632-A503-33BF2E6F1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A920DB-01E4-4AC8-B3B5-ABAEFC31B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3">
            <a:extLst>
              <a:ext uri="{FF2B5EF4-FFF2-40B4-BE49-F238E27FC236}">
                <a16:creationId xmlns:a16="http://schemas.microsoft.com/office/drawing/2014/main" id="{4CBF482D-10D8-4A81-9EC7-930170D31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392" y="284085"/>
            <a:ext cx="1571298" cy="15712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F8F6105-75B8-40C3-B758-8DDBDA3F3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696" y="284084"/>
            <a:ext cx="1571299" cy="1571299"/>
          </a:xfrm>
          <a:prstGeom prst="rect">
            <a:avLst/>
          </a:prstGeom>
        </p:spPr>
      </p:pic>
      <p:sp>
        <p:nvSpPr>
          <p:cNvPr id="30" name="Oval 1">
            <a:extLst>
              <a:ext uri="{FF2B5EF4-FFF2-40B4-BE49-F238E27FC236}">
                <a16:creationId xmlns:a16="http://schemas.microsoft.com/office/drawing/2014/main" id="{019856C1-F303-49D3-8D05-506B9125A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296175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0593034-98F2-4E2D-ABE1-84AD1526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935" y="4296175"/>
            <a:ext cx="1996327" cy="1996327"/>
          </a:xfrm>
          <a:prstGeom prst="rect">
            <a:avLst/>
          </a:prstGeom>
        </p:spPr>
      </p:pic>
      <p:pic>
        <p:nvPicPr>
          <p:cNvPr id="5" name="Graphic 5" descr="Exponential Graph with solid fill">
            <a:extLst>
              <a:ext uri="{FF2B5EF4-FFF2-40B4-BE49-F238E27FC236}">
                <a16:creationId xmlns:a16="http://schemas.microsoft.com/office/drawing/2014/main" id="{FA965CDF-6CF6-7182-048C-506EFD90C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0461" y="2617490"/>
            <a:ext cx="2203672" cy="2203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B560-DA13-7250-A29E-CA1FCEDD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358" y="3428999"/>
            <a:ext cx="5049402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Ver </a:t>
            </a:r>
            <a:r>
              <a:rPr lang="en-US" sz="1800" dirty="0" err="1">
                <a:cs typeface="Calibri"/>
              </a:rPr>
              <a:t>tudo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funcionando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foi</a:t>
            </a:r>
            <a:r>
              <a:rPr lang="en-US" sz="1800" dirty="0">
                <a:cs typeface="Calibri"/>
              </a:rPr>
              <a:t> a </a:t>
            </a:r>
            <a:r>
              <a:rPr lang="en-US" sz="1800" dirty="0" err="1">
                <a:cs typeface="Calibri"/>
              </a:rPr>
              <a:t>maior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superação</a:t>
            </a:r>
            <a:r>
              <a:rPr lang="en-US" sz="1800" dirty="0">
                <a:cs typeface="Calibri"/>
              </a:rPr>
              <a:t>!!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467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2D70A3-AF0F-4E72-91EE-08AB1EB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B163F-62B1-49F8-B81B-B33A5A2D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A8AB7-1C1B-A726-1189-E0657C54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429000"/>
            <a:ext cx="7659094" cy="950976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Agradecimentos</a:t>
            </a: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C43B6B59-EBAD-4E2B-B634-2B3F0900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3048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 descr="Processor outline">
            <a:extLst>
              <a:ext uri="{FF2B5EF4-FFF2-40B4-BE49-F238E27FC236}">
                <a16:creationId xmlns:a16="http://schemas.microsoft.com/office/drawing/2014/main" id="{87792466-46E1-EF1B-F590-59922FE3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24" y="81081"/>
            <a:ext cx="2145568" cy="2145568"/>
          </a:xfrm>
          <a:prstGeom prst="rect">
            <a:avLst/>
          </a:prstGeom>
        </p:spPr>
      </p:pic>
      <p:sp>
        <p:nvSpPr>
          <p:cNvPr id="35" name="Oval 4">
            <a:extLst>
              <a:ext uri="{FF2B5EF4-FFF2-40B4-BE49-F238E27FC236}">
                <a16:creationId xmlns:a16="http://schemas.microsoft.com/office/drawing/2014/main" id="{28182692-E1A4-4884-9CF7-A88F8CA11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4715" y="94983"/>
            <a:ext cx="3133761" cy="31337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E77F36A9-0C1D-46F3-A4FC-E1B846B8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88E13CA5-B074-4969-8B07-5948C750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5F87F79-19AE-4FA3-8CEE-46AA05B22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1F0746-90B1-4A01-887F-B0D4B97BE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1079" y="1939634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D4CB8B-265C-409D-8164-FB55ECD6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89E4A45-D708-4F22-A524-A162D57EF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18D3A7-1C95-45BF-BD52-33ED99563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1B9970-C713-40EE-83A5-D0EFDBED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4" descr="Family with two children with solid fill">
            <a:extLst>
              <a:ext uri="{FF2B5EF4-FFF2-40B4-BE49-F238E27FC236}">
                <a16:creationId xmlns:a16="http://schemas.microsoft.com/office/drawing/2014/main" id="{98223731-119F-820E-3995-51BB4D6CB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1253" y="591593"/>
            <a:ext cx="2091842" cy="2091842"/>
          </a:xfrm>
          <a:prstGeom prst="rect">
            <a:avLst/>
          </a:prstGeom>
        </p:spPr>
      </p:pic>
      <p:pic>
        <p:nvPicPr>
          <p:cNvPr id="7" name="Graphic 8" descr="Books outline">
            <a:extLst>
              <a:ext uri="{FF2B5EF4-FFF2-40B4-BE49-F238E27FC236}">
                <a16:creationId xmlns:a16="http://schemas.microsoft.com/office/drawing/2014/main" id="{9049F287-D1A2-587C-52C2-6A3CC43D8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2962" y="84049"/>
            <a:ext cx="1864244" cy="186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4F1B-55EF-C1F8-68E4-355D9DE0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4505765"/>
            <a:ext cx="7659093" cy="1671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Professores
Instituição SPTECH
Minha família
Amigos</a:t>
            </a:r>
            <a:endParaRPr lang="en-US" dirty="0"/>
          </a:p>
        </p:txBody>
      </p:sp>
      <p:sp>
        <p:nvSpPr>
          <p:cNvPr id="47" name="Oval 1">
            <a:extLst>
              <a:ext uri="{FF2B5EF4-FFF2-40B4-BE49-F238E27FC236}">
                <a16:creationId xmlns:a16="http://schemas.microsoft.com/office/drawing/2014/main" id="{23997E14-7954-4C31-93FA-AF02898C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05186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6" descr="Classroom with solid fill">
            <a:extLst>
              <a:ext uri="{FF2B5EF4-FFF2-40B4-BE49-F238E27FC236}">
                <a16:creationId xmlns:a16="http://schemas.microsoft.com/office/drawing/2014/main" id="{A82D516F-4CA3-4136-DFA6-BA0062227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609" y="4029043"/>
            <a:ext cx="2333437" cy="23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4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Personalizada 4">
      <a:dk1>
        <a:srgbClr val="000000"/>
      </a:dk1>
      <a:lt1>
        <a:srgbClr val="FFFFFF"/>
      </a:lt1>
      <a:dk2>
        <a:srgbClr val="1B1B1B"/>
      </a:dk2>
      <a:lt2>
        <a:srgbClr val="E0E0E0"/>
      </a:lt2>
      <a:accent1>
        <a:srgbClr val="FB634F"/>
      </a:accent1>
      <a:accent2>
        <a:srgbClr val="FFF67B"/>
      </a:accent2>
      <a:accent3>
        <a:srgbClr val="DCF8F9"/>
      </a:accent3>
      <a:accent4>
        <a:srgbClr val="91C4F1"/>
      </a:accent4>
      <a:accent5>
        <a:srgbClr val="FFFFFF"/>
      </a:accent5>
      <a:accent6>
        <a:srgbClr val="DCF9F9"/>
      </a:accent6>
      <a:hlink>
        <a:srgbClr val="1B1B1B"/>
      </a:hlink>
      <a:folHlink>
        <a:srgbClr val="0097A7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208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Gill Sans Nova</vt:lpstr>
      <vt:lpstr>ConfettiVTI</vt:lpstr>
      <vt:lpstr>Projeto Individual Kimetsu no Yaiba (Demon slayer) </vt:lpstr>
      <vt:lpstr>Justificativa </vt:lpstr>
      <vt:lpstr>Apresentação do PowerPoint</vt:lpstr>
      <vt:lpstr>Apresentação do PowerPoint</vt:lpstr>
      <vt:lpstr>Apresentação do PowerPoint</vt:lpstr>
      <vt:lpstr>Apresentação do PowerPoint</vt:lpstr>
      <vt:lpstr>Maior dificuldade  </vt:lpstr>
      <vt:lpstr>Maior superação nesse desafio 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Pichau</dc:creator>
  <cp:lastModifiedBy>Luiz Felipe</cp:lastModifiedBy>
  <cp:revision>75</cp:revision>
  <dcterms:created xsi:type="dcterms:W3CDTF">2022-06-03T21:18:04Z</dcterms:created>
  <dcterms:modified xsi:type="dcterms:W3CDTF">2022-06-07T01:43:20Z</dcterms:modified>
</cp:coreProperties>
</file>