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Nunito" pitchFamily="2" charset="0"/>
      <p:regular r:id="rId39"/>
      <p:bold r:id="rId40"/>
      <p:italic r:id="rId41"/>
      <p:boldItalic r:id="rId42"/>
    </p:embeddedFont>
    <p:embeddedFont>
      <p:font typeface="Oxanium" panose="020B0604020202020204" charset="0"/>
      <p:regular r:id="rId43"/>
      <p:bold r:id="rId44"/>
    </p:embeddedFont>
    <p:embeddedFont>
      <p:font typeface="Oxanium ExtraBold" panose="020B0604020202020204" charset="0"/>
      <p:bold r:id="rId45"/>
    </p:embeddedFont>
    <p:embeddedFont>
      <p:font typeface="Rubik Mono One" panose="020B0604020202020204" charset="-79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4F1"/>
    <a:srgbClr val="FB634F"/>
    <a:srgbClr val="FFF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4C83FE-6685-48B2-B430-AE582F0E773E}">
  <a:tblStyle styleId="{DF4C83FE-6685-48B2-B430-AE582F0E7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1" autoAdjust="0"/>
  </p:normalViewPr>
  <p:slideViewPr>
    <p:cSldViewPr snapToGrid="0">
      <p:cViewPr varScale="1">
        <p:scale>
          <a:sx n="103" d="100"/>
          <a:sy n="103" d="100"/>
        </p:scale>
        <p:origin x="20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dc0e72c66b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dc0e72c66b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dfaa1c769e_0_15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dfaa1c769e_0_15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df9abf30d8_1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df9abf30d8_1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dfaa1c7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dfaa1c7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faa1c76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faa1c76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f9abf30d8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f9abf30d8_1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df9abf30d8_1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df9abf30d8_1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dfaa1c76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dfaa1c76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df9abf30d8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df9abf30d8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dfaa1c769e_0_16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dfaa1c769e_0_16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dfaa1c76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dfaa1c76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df9f806a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df9f806a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dfaa1c76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dfaa1c76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e001980d2a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e001980d2a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dfb11b6ab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dfb11b6ab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ddd28595e7_0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ddd28595e7_0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e001980d2a_0_4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e001980d2a_0_4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e001980d2a_5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e001980d2a_5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e0ce850a98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e0ce850a98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e001980d2a_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e001980d2a_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dfaa1c769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dfaa1c769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df9f806a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df9f806a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df9abf30d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df9abf30d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df9f806af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df9f806af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ddd28595e7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ddd28595e7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df9abf30d8_1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df9abf30d8_1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e001980d2a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e001980d2a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dc0e72c66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dc0e72c66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e0a90a62b2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e0a90a62b2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001980d2a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e001980d2a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dc0e72c66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dc0e72c66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2900" y="105225"/>
            <a:ext cx="4415400" cy="4935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63575" y="3521428"/>
            <a:ext cx="2340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63575" y="920186"/>
            <a:ext cx="324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628900" y="103275"/>
            <a:ext cx="4415400" cy="4935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645489" y="117400"/>
            <a:ext cx="4384433" cy="2684717"/>
            <a:chOff x="4640225" y="113800"/>
            <a:chExt cx="4394100" cy="2717050"/>
          </a:xfrm>
        </p:grpSpPr>
        <p:sp>
          <p:nvSpPr>
            <p:cNvPr id="14" name="Google Shape;14;p2"/>
            <p:cNvSpPr/>
            <p:nvPr/>
          </p:nvSpPr>
          <p:spPr>
            <a:xfrm>
              <a:off x="4640225" y="113800"/>
              <a:ext cx="4394100" cy="62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40225" y="830813"/>
              <a:ext cx="4394100" cy="24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40225" y="1169851"/>
              <a:ext cx="4394100" cy="21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40225" y="1584500"/>
              <a:ext cx="4394100" cy="1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40225" y="2018925"/>
              <a:ext cx="4394100" cy="1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40225" y="2685950"/>
              <a:ext cx="4394100" cy="1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 rot="-2700000">
            <a:off x="7763086" y="1679308"/>
            <a:ext cx="1302697" cy="211934"/>
            <a:chOff x="5036125" y="918175"/>
            <a:chExt cx="1302709" cy="211936"/>
          </a:xfrm>
        </p:grpSpPr>
        <p:sp>
          <p:nvSpPr>
            <p:cNvPr id="350" name="Google Shape;350;p14"/>
            <p:cNvSpPr/>
            <p:nvPr/>
          </p:nvSpPr>
          <p:spPr>
            <a:xfrm>
              <a:off x="5036125" y="918175"/>
              <a:ext cx="1302709" cy="129061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834498" y="968387"/>
              <a:ext cx="161724" cy="16172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596850" y="1001817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359200" y="993255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4"/>
          <p:cNvSpPr/>
          <p:nvPr/>
        </p:nvSpPr>
        <p:spPr>
          <a:xfrm rot="-5012685">
            <a:off x="7829406" y="2655420"/>
            <a:ext cx="1170038" cy="1170038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4"/>
          <p:cNvSpPr/>
          <p:nvPr/>
        </p:nvSpPr>
        <p:spPr>
          <a:xfrm rot="5400000">
            <a:off x="212268" y="1771067"/>
            <a:ext cx="1334664" cy="1334664"/>
          </a:xfrm>
          <a:prstGeom prst="irregularSeal1">
            <a:avLst/>
          </a:prstGeom>
          <a:solidFill>
            <a:schemeClr val="accent4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14"/>
          <p:cNvGrpSpPr/>
          <p:nvPr/>
        </p:nvGrpSpPr>
        <p:grpSpPr>
          <a:xfrm>
            <a:off x="333655" y="3641383"/>
            <a:ext cx="276554" cy="246143"/>
            <a:chOff x="8633480" y="351983"/>
            <a:chExt cx="276554" cy="246143"/>
          </a:xfrm>
        </p:grpSpPr>
        <p:sp>
          <p:nvSpPr>
            <p:cNvPr id="357" name="Google Shape;357;p14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4"/>
          <p:cNvSpPr/>
          <p:nvPr/>
        </p:nvSpPr>
        <p:spPr>
          <a:xfrm rot="2700000">
            <a:off x="409955" y="227331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 rot="-2700000">
            <a:off x="263213" y="1030138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 rot="-2700000">
            <a:off x="8648766" y="4211050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5829240" y="475818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5392915" y="18583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486252" y="4769671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 rot="-2700000">
            <a:off x="3114803" y="176510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1772940" y="269558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8095215" y="272883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6720715" y="269558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 rot="-2700000">
            <a:off x="3771203" y="4733060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7377115" y="4826108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4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374" name="Google Shape;374;p14"/>
          <p:cNvSpPr/>
          <p:nvPr/>
        </p:nvSpPr>
        <p:spPr>
          <a:xfrm rot="-2700000">
            <a:off x="8627353" y="718360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377" name="Google Shape;377;p15"/>
          <p:cNvSpPr/>
          <p:nvPr/>
        </p:nvSpPr>
        <p:spPr>
          <a:xfrm rot="5856521">
            <a:off x="235301" y="3464577"/>
            <a:ext cx="1018770" cy="1018770"/>
          </a:xfrm>
          <a:prstGeom prst="irregularSeal1">
            <a:avLst/>
          </a:prstGeom>
          <a:solidFill>
            <a:srgbClr val="DBDAD9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"/>
          <p:cNvSpPr/>
          <p:nvPr/>
        </p:nvSpPr>
        <p:spPr>
          <a:xfrm rot="-7020838">
            <a:off x="7626257" y="170075"/>
            <a:ext cx="1334641" cy="1334641"/>
          </a:xfrm>
          <a:prstGeom prst="irregularSeal1">
            <a:avLst/>
          </a:prstGeom>
          <a:solidFill>
            <a:srgbClr val="DBDAD9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290006" y="1693335"/>
            <a:ext cx="276554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rgbClr val="6ECC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446639" y="1740603"/>
            <a:ext cx="68636" cy="52799"/>
          </a:xfrm>
          <a:custGeom>
            <a:avLst/>
            <a:gdLst/>
            <a:ahLst/>
            <a:cxnLst/>
            <a:rect l="l" t="t" r="r" b="b"/>
            <a:pathLst>
              <a:path w="273" h="210" extrusionOk="0">
                <a:moveTo>
                  <a:pt x="136" y="0"/>
                </a:moveTo>
                <a:cubicBezTo>
                  <a:pt x="0" y="0"/>
                  <a:pt x="0" y="210"/>
                  <a:pt x="136" y="210"/>
                </a:cubicBezTo>
                <a:cubicBezTo>
                  <a:pt x="272" y="210"/>
                  <a:pt x="272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5"/>
          <p:cNvSpPr/>
          <p:nvPr/>
        </p:nvSpPr>
        <p:spPr>
          <a:xfrm rot="-8100000">
            <a:off x="8513531" y="4650860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"/>
          <p:cNvSpPr/>
          <p:nvPr/>
        </p:nvSpPr>
        <p:spPr>
          <a:xfrm rot="8100000">
            <a:off x="8528814" y="3848208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5"/>
          <p:cNvSpPr/>
          <p:nvPr/>
        </p:nvSpPr>
        <p:spPr>
          <a:xfrm rot="8100000">
            <a:off x="305286" y="66729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5"/>
          <p:cNvSpPr/>
          <p:nvPr/>
        </p:nvSpPr>
        <p:spPr>
          <a:xfrm rot="10800000">
            <a:off x="3246849" y="24219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5"/>
          <p:cNvSpPr/>
          <p:nvPr/>
        </p:nvSpPr>
        <p:spPr>
          <a:xfrm rot="10800000">
            <a:off x="366299" y="280207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5"/>
          <p:cNvSpPr/>
          <p:nvPr/>
        </p:nvSpPr>
        <p:spPr>
          <a:xfrm rot="10800000">
            <a:off x="3683174" y="481454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5"/>
          <p:cNvSpPr/>
          <p:nvPr/>
        </p:nvSpPr>
        <p:spPr>
          <a:xfrm rot="10800000">
            <a:off x="8589824" y="280207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5"/>
          <p:cNvSpPr/>
          <p:nvPr/>
        </p:nvSpPr>
        <p:spPr>
          <a:xfrm rot="10800000">
            <a:off x="8589837" y="180687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5"/>
          <p:cNvSpPr/>
          <p:nvPr/>
        </p:nvSpPr>
        <p:spPr>
          <a:xfrm rot="8100000">
            <a:off x="5942629" y="480521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 rot="10800000">
            <a:off x="7348000" y="477567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 rot="10800000">
            <a:off x="1025725" y="47723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 rot="10800000">
            <a:off x="2400225" y="477567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 rot="8100000">
            <a:off x="5286229" y="24866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 rot="10800000">
            <a:off x="1596100" y="280413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6714875" y="243003"/>
            <a:ext cx="68624" cy="68624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401" name="Google Shape;401;p16"/>
          <p:cNvSpPr/>
          <p:nvPr/>
        </p:nvSpPr>
        <p:spPr>
          <a:xfrm rot="3779162">
            <a:off x="174035" y="3641023"/>
            <a:ext cx="1334641" cy="1334641"/>
          </a:xfrm>
          <a:prstGeom prst="irregularSeal1">
            <a:avLst/>
          </a:prstGeom>
          <a:solidFill>
            <a:schemeClr val="accent3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744725" y="1312825"/>
            <a:ext cx="82923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744752" y="495300"/>
            <a:ext cx="82923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8619658" y="3352338"/>
            <a:ext cx="68636" cy="52799"/>
          </a:xfrm>
          <a:custGeom>
            <a:avLst/>
            <a:gdLst/>
            <a:ahLst/>
            <a:cxnLst/>
            <a:rect l="l" t="t" r="r" b="b"/>
            <a:pathLst>
              <a:path w="273" h="210" extrusionOk="0">
                <a:moveTo>
                  <a:pt x="136" y="0"/>
                </a:moveTo>
                <a:cubicBezTo>
                  <a:pt x="0" y="0"/>
                  <a:pt x="0" y="210"/>
                  <a:pt x="136" y="210"/>
                </a:cubicBezTo>
                <a:cubicBezTo>
                  <a:pt x="272" y="210"/>
                  <a:pt x="272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2700000">
            <a:off x="344848" y="248737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-2700000">
            <a:off x="360131" y="1051544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-2700000">
            <a:off x="8583659" y="423245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>
            <a:off x="5764133" y="477958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>
            <a:off x="5327808" y="20723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421158" y="221971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>
            <a:off x="421145" y="321491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-2700000">
            <a:off x="3049696" y="19791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>
            <a:off x="1707833" y="29096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>
            <a:off x="8030108" y="29428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6655608" y="29096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-2700000">
            <a:off x="3706096" y="475446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7312008" y="484751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744700" y="1312800"/>
            <a:ext cx="1671600" cy="333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420" name="Google Shape;420;p16"/>
          <p:cNvSpPr/>
          <p:nvPr/>
        </p:nvSpPr>
        <p:spPr>
          <a:xfrm rot="8100000">
            <a:off x="989979" y="4120656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8100000">
            <a:off x="1439022" y="4120656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8100000">
            <a:off x="989993" y="3692243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8100000">
            <a:off x="1439036" y="3692243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8100000">
            <a:off x="989993" y="3263829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427" name="Google Shape;427;p17"/>
          <p:cNvSpPr/>
          <p:nvPr/>
        </p:nvSpPr>
        <p:spPr>
          <a:xfrm rot="2700000">
            <a:off x="344848" y="324937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7"/>
          <p:cNvSpPr/>
          <p:nvPr/>
        </p:nvSpPr>
        <p:spPr>
          <a:xfrm rot="3779162">
            <a:off x="174035" y="3641023"/>
            <a:ext cx="1334641" cy="1334641"/>
          </a:xfrm>
          <a:prstGeom prst="irregularSeal1">
            <a:avLst/>
          </a:prstGeom>
          <a:solidFill>
            <a:schemeClr val="accent3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7"/>
          <p:cNvSpPr/>
          <p:nvPr/>
        </p:nvSpPr>
        <p:spPr>
          <a:xfrm flipH="1">
            <a:off x="102916" y="1312825"/>
            <a:ext cx="83031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103284" y="495300"/>
            <a:ext cx="83031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"/>
          <p:cNvSpPr txBox="1">
            <a:spLocks noGrp="1"/>
          </p:cNvSpPr>
          <p:nvPr>
            <p:ph type="title"/>
          </p:nvPr>
        </p:nvSpPr>
        <p:spPr>
          <a:xfrm flipH="1">
            <a:off x="744725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432" name="Google Shape;432;p17"/>
          <p:cNvSpPr/>
          <p:nvPr/>
        </p:nvSpPr>
        <p:spPr>
          <a:xfrm rot="10800000">
            <a:off x="8568373" y="3206262"/>
            <a:ext cx="276554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rgbClr val="6ECC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7"/>
          <p:cNvSpPr/>
          <p:nvPr/>
        </p:nvSpPr>
        <p:spPr>
          <a:xfrm rot="10800000">
            <a:off x="8619658" y="3352338"/>
            <a:ext cx="68636" cy="52799"/>
          </a:xfrm>
          <a:custGeom>
            <a:avLst/>
            <a:gdLst/>
            <a:ahLst/>
            <a:cxnLst/>
            <a:rect l="l" t="t" r="r" b="b"/>
            <a:pathLst>
              <a:path w="273" h="210" extrusionOk="0">
                <a:moveTo>
                  <a:pt x="136" y="0"/>
                </a:moveTo>
                <a:cubicBezTo>
                  <a:pt x="0" y="0"/>
                  <a:pt x="0" y="210"/>
                  <a:pt x="136" y="210"/>
                </a:cubicBezTo>
                <a:cubicBezTo>
                  <a:pt x="272" y="210"/>
                  <a:pt x="272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"/>
          <p:cNvSpPr/>
          <p:nvPr/>
        </p:nvSpPr>
        <p:spPr>
          <a:xfrm rot="-2700000">
            <a:off x="8583659" y="423245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5764133" y="477958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8644683" y="221971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5327808" y="20723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7"/>
          <p:cNvSpPr/>
          <p:nvPr/>
        </p:nvSpPr>
        <p:spPr>
          <a:xfrm rot="-2700000">
            <a:off x="3049696" y="19791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7"/>
          <p:cNvSpPr/>
          <p:nvPr/>
        </p:nvSpPr>
        <p:spPr>
          <a:xfrm>
            <a:off x="1707833" y="29096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8030108" y="29428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/>
          <p:nvPr/>
        </p:nvSpPr>
        <p:spPr>
          <a:xfrm>
            <a:off x="6655608" y="29096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"/>
          <p:cNvSpPr/>
          <p:nvPr/>
        </p:nvSpPr>
        <p:spPr>
          <a:xfrm rot="-2700000">
            <a:off x="3706096" y="475446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7"/>
          <p:cNvSpPr/>
          <p:nvPr/>
        </p:nvSpPr>
        <p:spPr>
          <a:xfrm>
            <a:off x="7312008" y="484751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7"/>
          <p:cNvSpPr/>
          <p:nvPr/>
        </p:nvSpPr>
        <p:spPr>
          <a:xfrm>
            <a:off x="6734700" y="1312800"/>
            <a:ext cx="1671600" cy="333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grpSp>
        <p:nvGrpSpPr>
          <p:cNvPr id="445" name="Google Shape;445;p17"/>
          <p:cNvGrpSpPr/>
          <p:nvPr/>
        </p:nvGrpSpPr>
        <p:grpSpPr>
          <a:xfrm flipH="1">
            <a:off x="7370420" y="3205225"/>
            <a:ext cx="849231" cy="1256999"/>
            <a:chOff x="931375" y="3205225"/>
            <a:chExt cx="849231" cy="1256999"/>
          </a:xfrm>
        </p:grpSpPr>
        <p:sp>
          <p:nvSpPr>
            <p:cNvPr id="446" name="Google Shape;446;p17"/>
            <p:cNvSpPr/>
            <p:nvPr/>
          </p:nvSpPr>
          <p:spPr>
            <a:xfrm rot="8100000">
              <a:off x="989979" y="4120656"/>
              <a:ext cx="282965" cy="282965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rot="8100000">
              <a:off x="1439022" y="4120656"/>
              <a:ext cx="282965" cy="282965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rot="8100000">
              <a:off x="989993" y="3692243"/>
              <a:ext cx="282965" cy="282965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8100000">
              <a:off x="1439036" y="3692243"/>
              <a:ext cx="282965" cy="282965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rot="8100000">
              <a:off x="989993" y="3263829"/>
              <a:ext cx="282965" cy="282965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4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grpSp>
        <p:nvGrpSpPr>
          <p:cNvPr id="453" name="Google Shape;453;p18"/>
          <p:cNvGrpSpPr/>
          <p:nvPr/>
        </p:nvGrpSpPr>
        <p:grpSpPr>
          <a:xfrm rot="8100000">
            <a:off x="93343" y="3122241"/>
            <a:ext cx="1302697" cy="211934"/>
            <a:chOff x="5036125" y="918175"/>
            <a:chExt cx="1302709" cy="211936"/>
          </a:xfrm>
        </p:grpSpPr>
        <p:sp>
          <p:nvSpPr>
            <p:cNvPr id="454" name="Google Shape;454;p18"/>
            <p:cNvSpPr/>
            <p:nvPr/>
          </p:nvSpPr>
          <p:spPr>
            <a:xfrm>
              <a:off x="5036125" y="918175"/>
              <a:ext cx="1302709" cy="129061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834498" y="968387"/>
              <a:ext cx="161724" cy="16172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5596850" y="1001817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5359200" y="993255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18"/>
          <p:cNvSpPr/>
          <p:nvPr/>
        </p:nvSpPr>
        <p:spPr>
          <a:xfrm rot="5787315">
            <a:off x="170055" y="1226724"/>
            <a:ext cx="1170038" cy="1170038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8"/>
          <p:cNvGrpSpPr/>
          <p:nvPr/>
        </p:nvGrpSpPr>
        <p:grpSpPr>
          <a:xfrm rot="10800000">
            <a:off x="8587266" y="2857457"/>
            <a:ext cx="276554" cy="246143"/>
            <a:chOff x="8633480" y="351983"/>
            <a:chExt cx="276554" cy="246143"/>
          </a:xfrm>
        </p:grpSpPr>
        <p:sp>
          <p:nvSpPr>
            <p:cNvPr id="460" name="Google Shape;460;p18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18"/>
          <p:cNvSpPr/>
          <p:nvPr/>
        </p:nvSpPr>
        <p:spPr>
          <a:xfrm rot="-8100000">
            <a:off x="8587267" y="4578709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"/>
          <p:cNvSpPr/>
          <p:nvPr/>
        </p:nvSpPr>
        <p:spPr>
          <a:xfrm rot="9000036">
            <a:off x="8552452" y="1229520"/>
            <a:ext cx="245988" cy="24598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8"/>
          <p:cNvSpPr/>
          <p:nvPr/>
        </p:nvSpPr>
        <p:spPr>
          <a:xfrm rot="8100000">
            <a:off x="379021" y="595145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6983660" y="19132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 rot="10800000">
            <a:off x="8663585" y="46562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 rot="-9900016">
            <a:off x="8763737" y="166153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 rot="8100000">
            <a:off x="6016365" y="4733065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8"/>
          <p:cNvSpPr/>
          <p:nvPr/>
        </p:nvSpPr>
        <p:spPr>
          <a:xfrm rot="10800000">
            <a:off x="6983661" y="476930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"/>
          <p:cNvSpPr/>
          <p:nvPr/>
        </p:nvSpPr>
        <p:spPr>
          <a:xfrm rot="10800000">
            <a:off x="395186" y="399757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8"/>
          <p:cNvSpPr/>
          <p:nvPr/>
        </p:nvSpPr>
        <p:spPr>
          <a:xfrm rot="10800000">
            <a:off x="2473961" y="470352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8"/>
          <p:cNvSpPr/>
          <p:nvPr/>
        </p:nvSpPr>
        <p:spPr>
          <a:xfrm rot="8100000">
            <a:off x="5814690" y="204415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8"/>
          <p:cNvSpPr/>
          <p:nvPr/>
        </p:nvSpPr>
        <p:spPr>
          <a:xfrm rot="10800000">
            <a:off x="3103836" y="23617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8"/>
          <p:cNvSpPr/>
          <p:nvPr/>
        </p:nvSpPr>
        <p:spPr>
          <a:xfrm rot="8100000">
            <a:off x="503815" y="4191215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8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476" name="Google Shape;476;p18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"/>
          <p:cNvSpPr txBox="1">
            <a:spLocks noGrp="1"/>
          </p:cNvSpPr>
          <p:nvPr>
            <p:ph type="body" idx="1"/>
          </p:nvPr>
        </p:nvSpPr>
        <p:spPr>
          <a:xfrm>
            <a:off x="1034400" y="1714500"/>
            <a:ext cx="34200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8" name="Google Shape;478;p18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479" name="Google Shape;479;p18"/>
          <p:cNvSpPr txBox="1">
            <a:spLocks noGrp="1"/>
          </p:cNvSpPr>
          <p:nvPr>
            <p:ph type="body" idx="2"/>
          </p:nvPr>
        </p:nvSpPr>
        <p:spPr>
          <a:xfrm>
            <a:off x="4691023" y="1714500"/>
            <a:ext cx="34200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7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/>
          <p:nvPr/>
        </p:nvSpPr>
        <p:spPr>
          <a:xfrm rot="10800000" flipH="1"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grpSp>
        <p:nvGrpSpPr>
          <p:cNvPr id="482" name="Google Shape;482;p19"/>
          <p:cNvGrpSpPr/>
          <p:nvPr/>
        </p:nvGrpSpPr>
        <p:grpSpPr>
          <a:xfrm rot="-8100000" flipH="1">
            <a:off x="7763086" y="3252258"/>
            <a:ext cx="1302697" cy="211934"/>
            <a:chOff x="5036125" y="918175"/>
            <a:chExt cx="1302709" cy="211936"/>
          </a:xfrm>
        </p:grpSpPr>
        <p:sp>
          <p:nvSpPr>
            <p:cNvPr id="483" name="Google Shape;483;p19"/>
            <p:cNvSpPr/>
            <p:nvPr/>
          </p:nvSpPr>
          <p:spPr>
            <a:xfrm>
              <a:off x="5036125" y="918175"/>
              <a:ext cx="1302709" cy="129061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5834498" y="968387"/>
              <a:ext cx="161724" cy="16172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5596850" y="1001817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359200" y="993255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19"/>
          <p:cNvSpPr/>
          <p:nvPr/>
        </p:nvSpPr>
        <p:spPr>
          <a:xfrm rot="5400000" flipH="1">
            <a:off x="212268" y="2037769"/>
            <a:ext cx="1334664" cy="1334664"/>
          </a:xfrm>
          <a:prstGeom prst="irregularSeal1">
            <a:avLst/>
          </a:prstGeom>
          <a:solidFill>
            <a:schemeClr val="accent4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19"/>
          <p:cNvGrpSpPr/>
          <p:nvPr/>
        </p:nvGrpSpPr>
        <p:grpSpPr>
          <a:xfrm rot="10800000" flipH="1">
            <a:off x="333655" y="1255974"/>
            <a:ext cx="276554" cy="246143"/>
            <a:chOff x="8633480" y="351983"/>
            <a:chExt cx="276554" cy="246143"/>
          </a:xfrm>
        </p:grpSpPr>
        <p:sp>
          <p:nvSpPr>
            <p:cNvPr id="489" name="Google Shape;489;p19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/>
          <p:nvPr/>
        </p:nvSpPr>
        <p:spPr>
          <a:xfrm rot="8100000" flipH="1">
            <a:off x="409955" y="4670027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9"/>
          <p:cNvSpPr/>
          <p:nvPr/>
        </p:nvSpPr>
        <p:spPr>
          <a:xfrm rot="-8100000" flipH="1">
            <a:off x="263213" y="3867375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9"/>
          <p:cNvSpPr/>
          <p:nvPr/>
        </p:nvSpPr>
        <p:spPr>
          <a:xfrm rot="-8100000" flipH="1">
            <a:off x="8648766" y="686463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9"/>
          <p:cNvSpPr/>
          <p:nvPr/>
        </p:nvSpPr>
        <p:spPr>
          <a:xfrm rot="10800000" flipH="1">
            <a:off x="5829240" y="26136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9"/>
          <p:cNvSpPr/>
          <p:nvPr/>
        </p:nvSpPr>
        <p:spPr>
          <a:xfrm rot="10800000" flipH="1">
            <a:off x="5392915" y="483371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9"/>
          <p:cNvSpPr/>
          <p:nvPr/>
        </p:nvSpPr>
        <p:spPr>
          <a:xfrm rot="10800000" flipH="1">
            <a:off x="486252" y="24987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9"/>
          <p:cNvSpPr/>
          <p:nvPr/>
        </p:nvSpPr>
        <p:spPr>
          <a:xfrm rot="-8100000" flipH="1">
            <a:off x="3114803" y="4824383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9"/>
          <p:cNvSpPr/>
          <p:nvPr/>
        </p:nvSpPr>
        <p:spPr>
          <a:xfrm rot="10800000" flipH="1">
            <a:off x="1772940" y="4794842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9"/>
          <p:cNvSpPr/>
          <p:nvPr/>
        </p:nvSpPr>
        <p:spPr>
          <a:xfrm rot="10800000" flipH="1">
            <a:off x="8095215" y="4791517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9"/>
          <p:cNvSpPr/>
          <p:nvPr/>
        </p:nvSpPr>
        <p:spPr>
          <a:xfrm rot="10800000" flipH="1">
            <a:off x="6720715" y="4794842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9"/>
          <p:cNvSpPr/>
          <p:nvPr/>
        </p:nvSpPr>
        <p:spPr>
          <a:xfrm rot="-8100000" flipH="1">
            <a:off x="3771203" y="267833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9"/>
          <p:cNvSpPr/>
          <p:nvPr/>
        </p:nvSpPr>
        <p:spPr>
          <a:xfrm rot="10800000" flipH="1">
            <a:off x="7377115" y="238292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"/>
          <p:cNvSpPr/>
          <p:nvPr/>
        </p:nvSpPr>
        <p:spPr>
          <a:xfrm rot="-8100000" flipH="1">
            <a:off x="8627353" y="4282533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05" name="Google Shape;505;p19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 txBox="1">
            <a:spLocks noGrp="1"/>
          </p:cNvSpPr>
          <p:nvPr>
            <p:ph type="body" idx="1"/>
          </p:nvPr>
        </p:nvSpPr>
        <p:spPr>
          <a:xfrm>
            <a:off x="1034400" y="1693325"/>
            <a:ext cx="3420000" cy="27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508" name="Google Shape;508;p19"/>
          <p:cNvSpPr txBox="1">
            <a:spLocks noGrp="1"/>
          </p:cNvSpPr>
          <p:nvPr>
            <p:ph type="body" idx="2"/>
          </p:nvPr>
        </p:nvSpPr>
        <p:spPr>
          <a:xfrm>
            <a:off x="4691023" y="1693325"/>
            <a:ext cx="3420000" cy="27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9" name="Google Shape;509;p19"/>
          <p:cNvSpPr/>
          <p:nvPr/>
        </p:nvSpPr>
        <p:spPr>
          <a:xfrm rot="-1799983" flipH="1">
            <a:off x="8499216" y="1542688"/>
            <a:ext cx="276553" cy="246141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rot="3600036" flipH="1">
            <a:off x="8514492" y="2495213"/>
            <a:ext cx="245988" cy="24598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513" name="Google Shape;513;p20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14" name="Google Shape;514;p20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744800" y="3260700"/>
            <a:ext cx="2551500" cy="13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17" name="Google Shape;517;p20"/>
          <p:cNvSpPr/>
          <p:nvPr/>
        </p:nvSpPr>
        <p:spPr>
          <a:xfrm>
            <a:off x="5847825" y="3260700"/>
            <a:ext cx="2551200" cy="1387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18" name="Google Shape;518;p20"/>
          <p:cNvSpPr/>
          <p:nvPr/>
        </p:nvSpPr>
        <p:spPr>
          <a:xfrm>
            <a:off x="5847825" y="3260700"/>
            <a:ext cx="2551200" cy="13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19" name="Google Shape;519;p20"/>
          <p:cNvSpPr txBox="1">
            <a:spLocks noGrp="1"/>
          </p:cNvSpPr>
          <p:nvPr>
            <p:ph type="subTitle" idx="1"/>
          </p:nvPr>
        </p:nvSpPr>
        <p:spPr>
          <a:xfrm>
            <a:off x="3296150" y="3097800"/>
            <a:ext cx="2551500" cy="36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0"/>
          <p:cNvSpPr txBox="1">
            <a:spLocks noGrp="1"/>
          </p:cNvSpPr>
          <p:nvPr>
            <p:ph type="subTitle" idx="2"/>
          </p:nvPr>
        </p:nvSpPr>
        <p:spPr>
          <a:xfrm>
            <a:off x="5847525" y="3097800"/>
            <a:ext cx="2551500" cy="3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0"/>
          <p:cNvSpPr txBox="1">
            <a:spLocks noGrp="1"/>
          </p:cNvSpPr>
          <p:nvPr>
            <p:ph type="subTitle" idx="3"/>
          </p:nvPr>
        </p:nvSpPr>
        <p:spPr>
          <a:xfrm>
            <a:off x="744800" y="3097800"/>
            <a:ext cx="2551500" cy="3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0"/>
          <p:cNvSpPr/>
          <p:nvPr/>
        </p:nvSpPr>
        <p:spPr>
          <a:xfrm rot="-5400000">
            <a:off x="8703976" y="3763220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 rot="-5400000">
            <a:off x="391241" y="891850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 rot="-8100000">
            <a:off x="8619489" y="46353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 rot="-8100000">
            <a:off x="8543715" y="4412753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 rot="8100000">
            <a:off x="8569859" y="3440693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 rot="10800000">
            <a:off x="474958" y="49529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 rot="10800000">
            <a:off x="304230" y="630952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 txBox="1">
            <a:spLocks noGrp="1"/>
          </p:cNvSpPr>
          <p:nvPr>
            <p:ph type="subTitle" idx="4"/>
          </p:nvPr>
        </p:nvSpPr>
        <p:spPr>
          <a:xfrm>
            <a:off x="957825" y="3406600"/>
            <a:ext cx="21255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subTitle" idx="5"/>
          </p:nvPr>
        </p:nvSpPr>
        <p:spPr>
          <a:xfrm>
            <a:off x="6060400" y="3406600"/>
            <a:ext cx="21255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0"/>
          <p:cNvSpPr txBox="1">
            <a:spLocks noGrp="1"/>
          </p:cNvSpPr>
          <p:nvPr>
            <p:ph type="subTitle" idx="6"/>
          </p:nvPr>
        </p:nvSpPr>
        <p:spPr>
          <a:xfrm>
            <a:off x="3475200" y="3406600"/>
            <a:ext cx="21933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5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1"/>
          </p:nvPr>
        </p:nvSpPr>
        <p:spPr>
          <a:xfrm>
            <a:off x="5890425" y="1315100"/>
            <a:ext cx="2510100" cy="5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2"/>
          </p:nvPr>
        </p:nvSpPr>
        <p:spPr>
          <a:xfrm>
            <a:off x="5893366" y="2981550"/>
            <a:ext cx="2510100" cy="572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3"/>
          </p:nvPr>
        </p:nvSpPr>
        <p:spPr>
          <a:xfrm>
            <a:off x="2058825" y="1315100"/>
            <a:ext cx="2512800" cy="572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4"/>
          </p:nvPr>
        </p:nvSpPr>
        <p:spPr>
          <a:xfrm>
            <a:off x="2058750" y="2981550"/>
            <a:ext cx="2512800" cy="572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1"/>
          <p:cNvSpPr/>
          <p:nvPr/>
        </p:nvSpPr>
        <p:spPr>
          <a:xfrm rot="8100000">
            <a:off x="8569650" y="1392168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1"/>
          <p:cNvSpPr/>
          <p:nvPr/>
        </p:nvSpPr>
        <p:spPr>
          <a:xfrm rot="5400000">
            <a:off x="322956" y="119174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2058940" y="1891324"/>
            <a:ext cx="2513400" cy="108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43" name="Google Shape;543;p21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8558725" y="727905"/>
            <a:ext cx="78600" cy="7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 txBox="1">
            <a:spLocks noGrp="1"/>
          </p:cNvSpPr>
          <p:nvPr>
            <p:ph type="title" idx="5"/>
          </p:nvPr>
        </p:nvSpPr>
        <p:spPr>
          <a:xfrm>
            <a:off x="7447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546" name="Google Shape;546;p21"/>
          <p:cNvSpPr/>
          <p:nvPr/>
        </p:nvSpPr>
        <p:spPr>
          <a:xfrm rot="5400000">
            <a:off x="322965" y="311763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 rot="5400000">
            <a:off x="6782997" y="4771768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"/>
          <p:cNvSpPr/>
          <p:nvPr/>
        </p:nvSpPr>
        <p:spPr>
          <a:xfrm rot="2700000">
            <a:off x="313637" y="2275808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 rot="5400000">
            <a:off x="7030921" y="479420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"/>
          <p:cNvSpPr/>
          <p:nvPr/>
        </p:nvSpPr>
        <p:spPr>
          <a:xfrm rot="5400000">
            <a:off x="4835788" y="4732936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1"/>
          <p:cNvSpPr/>
          <p:nvPr/>
        </p:nvSpPr>
        <p:spPr>
          <a:xfrm rot="2700000">
            <a:off x="6858775" y="177262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1"/>
          <p:cNvGrpSpPr/>
          <p:nvPr/>
        </p:nvGrpSpPr>
        <p:grpSpPr>
          <a:xfrm>
            <a:off x="333665" y="4592334"/>
            <a:ext cx="276554" cy="246143"/>
            <a:chOff x="8633480" y="351983"/>
            <a:chExt cx="276554" cy="246143"/>
          </a:xfrm>
        </p:grpSpPr>
        <p:sp>
          <p:nvSpPr>
            <p:cNvPr id="553" name="Google Shape;553;p21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21"/>
          <p:cNvSpPr/>
          <p:nvPr/>
        </p:nvSpPr>
        <p:spPr>
          <a:xfrm rot="-2700000">
            <a:off x="8499454" y="4526787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>
            <a:off x="284100" y="35590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>
            <a:off x="409977" y="337853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rot="-2700000">
            <a:off x="4477994" y="261822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4181521" y="209026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479627" y="339357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7168565" y="209026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rot="-2700000">
            <a:off x="3129024" y="4762457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>
            <a:off x="1815304" y="4837786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rot="-2700000">
            <a:off x="8607740" y="471805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rot="5400000">
            <a:off x="8558940" y="307517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>
            <a:off x="8645952" y="333607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2058875" y="3553650"/>
            <a:ext cx="2513400" cy="109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68" name="Google Shape;568;p21"/>
          <p:cNvSpPr/>
          <p:nvPr/>
        </p:nvSpPr>
        <p:spPr>
          <a:xfrm>
            <a:off x="5890126" y="3553650"/>
            <a:ext cx="2510700" cy="109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69" name="Google Shape;569;p21"/>
          <p:cNvSpPr/>
          <p:nvPr/>
        </p:nvSpPr>
        <p:spPr>
          <a:xfrm>
            <a:off x="5893282" y="1892599"/>
            <a:ext cx="2510400" cy="108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70" name="Google Shape;570;p21"/>
          <p:cNvSpPr txBox="1">
            <a:spLocks noGrp="1"/>
          </p:cNvSpPr>
          <p:nvPr>
            <p:ph type="subTitle" idx="6"/>
          </p:nvPr>
        </p:nvSpPr>
        <p:spPr>
          <a:xfrm>
            <a:off x="2131756" y="3697150"/>
            <a:ext cx="2367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subTitle" idx="7"/>
          </p:nvPr>
        </p:nvSpPr>
        <p:spPr>
          <a:xfrm>
            <a:off x="2131829" y="2025624"/>
            <a:ext cx="2367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1"/>
          <p:cNvSpPr txBox="1">
            <a:spLocks noGrp="1"/>
          </p:cNvSpPr>
          <p:nvPr>
            <p:ph type="subTitle" idx="8"/>
          </p:nvPr>
        </p:nvSpPr>
        <p:spPr>
          <a:xfrm>
            <a:off x="5962932" y="3697150"/>
            <a:ext cx="23649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1"/>
          <p:cNvSpPr txBox="1">
            <a:spLocks noGrp="1"/>
          </p:cNvSpPr>
          <p:nvPr>
            <p:ph type="subTitle" idx="9"/>
          </p:nvPr>
        </p:nvSpPr>
        <p:spPr>
          <a:xfrm>
            <a:off x="5963017" y="2025624"/>
            <a:ext cx="23649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744750" y="1314850"/>
            <a:ext cx="1314000" cy="1668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>
            <a:off x="744750" y="2981600"/>
            <a:ext cx="1314000" cy="1668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4572500" y="1314850"/>
            <a:ext cx="1314000" cy="16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1"/>
          <p:cNvSpPr/>
          <p:nvPr/>
        </p:nvSpPr>
        <p:spPr>
          <a:xfrm>
            <a:off x="4572500" y="2981600"/>
            <a:ext cx="1314000" cy="1668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6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136288" y="3480738"/>
            <a:ext cx="575424" cy="575424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8575800" y="2073050"/>
            <a:ext cx="78600" cy="7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744750" y="616350"/>
            <a:ext cx="7612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subTitle" idx="1"/>
          </p:nvPr>
        </p:nvSpPr>
        <p:spPr>
          <a:xfrm>
            <a:off x="2058750" y="1314850"/>
            <a:ext cx="2509800" cy="37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2"/>
          <p:cNvSpPr txBox="1">
            <a:spLocks noGrp="1"/>
          </p:cNvSpPr>
          <p:nvPr>
            <p:ph type="subTitle" idx="2"/>
          </p:nvPr>
        </p:nvSpPr>
        <p:spPr>
          <a:xfrm>
            <a:off x="2058750" y="2428377"/>
            <a:ext cx="2508600" cy="37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2"/>
          <p:cNvSpPr txBox="1">
            <a:spLocks noGrp="1"/>
          </p:cNvSpPr>
          <p:nvPr>
            <p:ph type="subTitle" idx="3"/>
          </p:nvPr>
        </p:nvSpPr>
        <p:spPr>
          <a:xfrm>
            <a:off x="2058750" y="3541254"/>
            <a:ext cx="2509800" cy="37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2"/>
          <p:cNvSpPr txBox="1">
            <a:spLocks noGrp="1"/>
          </p:cNvSpPr>
          <p:nvPr>
            <p:ph type="subTitle" idx="4"/>
          </p:nvPr>
        </p:nvSpPr>
        <p:spPr>
          <a:xfrm>
            <a:off x="5883026" y="1315175"/>
            <a:ext cx="2509200" cy="37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2"/>
          <p:cNvSpPr txBox="1">
            <a:spLocks noGrp="1"/>
          </p:cNvSpPr>
          <p:nvPr>
            <p:ph type="subTitle" idx="5"/>
          </p:nvPr>
        </p:nvSpPr>
        <p:spPr>
          <a:xfrm>
            <a:off x="5883026" y="2428705"/>
            <a:ext cx="2509200" cy="37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2"/>
          <p:cNvSpPr txBox="1">
            <a:spLocks noGrp="1"/>
          </p:cNvSpPr>
          <p:nvPr>
            <p:ph type="subTitle" idx="6"/>
          </p:nvPr>
        </p:nvSpPr>
        <p:spPr>
          <a:xfrm>
            <a:off x="5883026" y="3541585"/>
            <a:ext cx="2509200" cy="37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2"/>
          <p:cNvSpPr/>
          <p:nvPr/>
        </p:nvSpPr>
        <p:spPr>
          <a:xfrm rot="1799992">
            <a:off x="406110" y="4082248"/>
            <a:ext cx="142609" cy="142609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4500017">
            <a:off x="437856" y="21605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2"/>
          <p:cNvSpPr/>
          <p:nvPr/>
        </p:nvSpPr>
        <p:spPr>
          <a:xfrm rot="5400000">
            <a:off x="8529053" y="49528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>
            <a:off x="8490188" y="93670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616065" y="75618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subTitle" idx="7"/>
          </p:nvPr>
        </p:nvSpPr>
        <p:spPr>
          <a:xfrm>
            <a:off x="2058750" y="1696400"/>
            <a:ext cx="25092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1641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8"/>
          </p:nvPr>
        </p:nvSpPr>
        <p:spPr>
          <a:xfrm>
            <a:off x="5883026" y="1696400"/>
            <a:ext cx="25098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164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subTitle" idx="9"/>
          </p:nvPr>
        </p:nvSpPr>
        <p:spPr>
          <a:xfrm>
            <a:off x="2058750" y="2810775"/>
            <a:ext cx="25092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164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subTitle" idx="13"/>
          </p:nvPr>
        </p:nvSpPr>
        <p:spPr>
          <a:xfrm>
            <a:off x="5883026" y="2810775"/>
            <a:ext cx="25092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14"/>
          </p:nvPr>
        </p:nvSpPr>
        <p:spPr>
          <a:xfrm>
            <a:off x="2058750" y="3920075"/>
            <a:ext cx="25092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164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subTitle" idx="15"/>
          </p:nvPr>
        </p:nvSpPr>
        <p:spPr>
          <a:xfrm>
            <a:off x="5883026" y="3920075"/>
            <a:ext cx="25092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2"/>
          <p:cNvSpPr/>
          <p:nvPr/>
        </p:nvSpPr>
        <p:spPr>
          <a:xfrm>
            <a:off x="744750" y="1314850"/>
            <a:ext cx="1314000" cy="1112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744750" y="2428700"/>
            <a:ext cx="1314000" cy="111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>
            <a:off x="744750" y="3542550"/>
            <a:ext cx="1314000" cy="1112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/>
          <p:nvPr/>
        </p:nvSpPr>
        <p:spPr>
          <a:xfrm>
            <a:off x="4569059" y="1314850"/>
            <a:ext cx="1314000" cy="1112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4569059" y="2428700"/>
            <a:ext cx="1314000" cy="111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"/>
          <p:cNvSpPr/>
          <p:nvPr/>
        </p:nvSpPr>
        <p:spPr>
          <a:xfrm>
            <a:off x="4569059" y="3542550"/>
            <a:ext cx="1314000" cy="1112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3"/>
          <p:cNvSpPr/>
          <p:nvPr/>
        </p:nvSpPr>
        <p:spPr>
          <a:xfrm>
            <a:off x="3558750" y="102900"/>
            <a:ext cx="54825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3558375" y="3824175"/>
            <a:ext cx="5482800" cy="1216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 txBox="1">
            <a:spLocks noGrp="1"/>
          </p:cNvSpPr>
          <p:nvPr>
            <p:ph type="subTitle" idx="1"/>
          </p:nvPr>
        </p:nvSpPr>
        <p:spPr>
          <a:xfrm>
            <a:off x="4236333" y="643775"/>
            <a:ext cx="4121400" cy="27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174933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23"/>
          <p:cNvSpPr txBox="1">
            <a:spLocks noGrp="1"/>
          </p:cNvSpPr>
          <p:nvPr>
            <p:ph type="title"/>
          </p:nvPr>
        </p:nvSpPr>
        <p:spPr>
          <a:xfrm>
            <a:off x="4236333" y="4003853"/>
            <a:ext cx="41214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612" name="Google Shape;612;p23"/>
          <p:cNvSpPr/>
          <p:nvPr/>
        </p:nvSpPr>
        <p:spPr>
          <a:xfrm>
            <a:off x="102900" y="107175"/>
            <a:ext cx="3310800" cy="493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613" name="Google Shape;613;p23"/>
          <p:cNvSpPr/>
          <p:nvPr/>
        </p:nvSpPr>
        <p:spPr>
          <a:xfrm>
            <a:off x="48590" y="2337587"/>
            <a:ext cx="1085327" cy="2751919"/>
          </a:xfrm>
          <a:custGeom>
            <a:avLst/>
            <a:gdLst/>
            <a:ahLst/>
            <a:cxnLst/>
            <a:rect l="l" t="t" r="r" b="b"/>
            <a:pathLst>
              <a:path w="8728" h="20997" extrusionOk="0">
                <a:moveTo>
                  <a:pt x="7781" y="20997"/>
                </a:moveTo>
                <a:cubicBezTo>
                  <a:pt x="7697" y="20735"/>
                  <a:pt x="278" y="7890"/>
                  <a:pt x="278" y="7890"/>
                </a:cubicBezTo>
                <a:lnTo>
                  <a:pt x="1" y="0"/>
                </a:lnTo>
                <a:lnTo>
                  <a:pt x="8728" y="20970"/>
                </a:lnTo>
                <a:lnTo>
                  <a:pt x="7781" y="20997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2258100" y="2166650"/>
            <a:ext cx="1231491" cy="2889292"/>
          </a:xfrm>
          <a:custGeom>
            <a:avLst/>
            <a:gdLst/>
            <a:ahLst/>
            <a:cxnLst/>
            <a:rect l="l" t="t" r="r" b="b"/>
            <a:pathLst>
              <a:path w="9225" h="20762" extrusionOk="0">
                <a:moveTo>
                  <a:pt x="943" y="20762"/>
                </a:moveTo>
                <a:cubicBezTo>
                  <a:pt x="1037" y="20505"/>
                  <a:pt x="8759" y="7885"/>
                  <a:pt x="8759" y="7885"/>
                </a:cubicBezTo>
                <a:lnTo>
                  <a:pt x="9225" y="1"/>
                </a:lnTo>
                <a:lnTo>
                  <a:pt x="1" y="20704"/>
                </a:lnTo>
                <a:lnTo>
                  <a:pt x="943" y="20762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>
            <a:off x="2086975" y="634000"/>
            <a:ext cx="1364512" cy="4421967"/>
          </a:xfrm>
          <a:custGeom>
            <a:avLst/>
            <a:gdLst/>
            <a:ahLst/>
            <a:cxnLst/>
            <a:rect l="l" t="t" r="r" b="b"/>
            <a:pathLst>
              <a:path w="10669" h="32969" extrusionOk="0">
                <a:moveTo>
                  <a:pt x="791" y="32905"/>
                </a:moveTo>
                <a:lnTo>
                  <a:pt x="10481" y="8336"/>
                </a:lnTo>
                <a:lnTo>
                  <a:pt x="10669" y="1"/>
                </a:lnTo>
                <a:lnTo>
                  <a:pt x="1" y="32968"/>
                </a:lnTo>
                <a:lnTo>
                  <a:pt x="791" y="3290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88880" y="669157"/>
            <a:ext cx="1178465" cy="4386793"/>
          </a:xfrm>
          <a:custGeom>
            <a:avLst/>
            <a:gdLst/>
            <a:ahLst/>
            <a:cxnLst/>
            <a:rect l="l" t="t" r="r" b="b"/>
            <a:pathLst>
              <a:path w="9477" h="33471" extrusionOk="0">
                <a:moveTo>
                  <a:pt x="8691" y="33366"/>
                </a:moveTo>
                <a:lnTo>
                  <a:pt x="1" y="8335"/>
                </a:lnTo>
                <a:lnTo>
                  <a:pt x="153" y="1"/>
                </a:lnTo>
                <a:lnTo>
                  <a:pt x="9476" y="33470"/>
                </a:lnTo>
                <a:lnTo>
                  <a:pt x="8691" y="33366"/>
                </a:lnTo>
                <a:close/>
              </a:path>
            </a:pathLst>
          </a:custGeom>
          <a:solidFill>
            <a:srgbClr val="FAC0D7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1930175" y="91750"/>
            <a:ext cx="1421072" cy="4964194"/>
          </a:xfrm>
          <a:custGeom>
            <a:avLst/>
            <a:gdLst/>
            <a:ahLst/>
            <a:cxnLst/>
            <a:rect l="l" t="t" r="r" b="b"/>
            <a:pathLst>
              <a:path w="11428" h="37112" extrusionOk="0">
                <a:moveTo>
                  <a:pt x="634" y="37112"/>
                </a:moveTo>
                <a:lnTo>
                  <a:pt x="11428" y="11"/>
                </a:lnTo>
                <a:lnTo>
                  <a:pt x="6148" y="1"/>
                </a:lnTo>
                <a:lnTo>
                  <a:pt x="1" y="37112"/>
                </a:lnTo>
                <a:lnTo>
                  <a:pt x="634" y="37112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1695375" y="85250"/>
            <a:ext cx="759296" cy="4981012"/>
          </a:xfrm>
          <a:custGeom>
            <a:avLst/>
            <a:gdLst/>
            <a:ahLst/>
            <a:cxnLst/>
            <a:rect l="l" t="t" r="r" b="b"/>
            <a:pathLst>
              <a:path w="6106" h="37290" extrusionOk="0">
                <a:moveTo>
                  <a:pt x="6106" y="1"/>
                </a:moveTo>
                <a:lnTo>
                  <a:pt x="1182" y="37201"/>
                </a:lnTo>
                <a:lnTo>
                  <a:pt x="0" y="37290"/>
                </a:lnTo>
                <a:lnTo>
                  <a:pt x="1062" y="1"/>
                </a:lnTo>
                <a:lnTo>
                  <a:pt x="6106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>
            <a:off x="1038800" y="91725"/>
            <a:ext cx="583077" cy="4964231"/>
          </a:xfrm>
          <a:custGeom>
            <a:avLst/>
            <a:gdLst/>
            <a:ahLst/>
            <a:cxnLst/>
            <a:rect l="l" t="t" r="r" b="b"/>
            <a:pathLst>
              <a:path w="4689" h="37290" extrusionOk="0">
                <a:moveTo>
                  <a:pt x="4689" y="1"/>
                </a:moveTo>
                <a:lnTo>
                  <a:pt x="4568" y="37290"/>
                </a:lnTo>
                <a:lnTo>
                  <a:pt x="3464" y="37290"/>
                </a:lnTo>
                <a:lnTo>
                  <a:pt x="1" y="43"/>
                </a:lnTo>
                <a:lnTo>
                  <a:pt x="4689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>
            <a:off x="232675" y="47675"/>
            <a:ext cx="1178528" cy="5018558"/>
          </a:xfrm>
          <a:custGeom>
            <a:avLst/>
            <a:gdLst/>
            <a:ahLst/>
            <a:cxnLst/>
            <a:rect l="l" t="t" r="r" b="b"/>
            <a:pathLst>
              <a:path w="9000" h="37468" extrusionOk="0">
                <a:moveTo>
                  <a:pt x="4505" y="1"/>
                </a:moveTo>
                <a:lnTo>
                  <a:pt x="9000" y="37468"/>
                </a:lnTo>
                <a:lnTo>
                  <a:pt x="8131" y="37379"/>
                </a:lnTo>
                <a:lnTo>
                  <a:pt x="0" y="189"/>
                </a:lnTo>
                <a:lnTo>
                  <a:pt x="4505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>
            <a:off x="254388" y="1803441"/>
            <a:ext cx="3017083" cy="543189"/>
          </a:xfrm>
          <a:custGeom>
            <a:avLst/>
            <a:gdLst/>
            <a:ahLst/>
            <a:cxnLst/>
            <a:rect l="l" t="t" r="r" b="b"/>
            <a:pathLst>
              <a:path w="23284" h="4192" extrusionOk="0">
                <a:moveTo>
                  <a:pt x="16294" y="0"/>
                </a:moveTo>
                <a:cubicBezTo>
                  <a:pt x="16252" y="0"/>
                  <a:pt x="16215" y="5"/>
                  <a:pt x="16178" y="5"/>
                </a:cubicBezTo>
                <a:cubicBezTo>
                  <a:pt x="15069" y="73"/>
                  <a:pt x="14033" y="848"/>
                  <a:pt x="13636" y="1894"/>
                </a:cubicBezTo>
                <a:cubicBezTo>
                  <a:pt x="13449" y="1367"/>
                  <a:pt x="12859" y="1081"/>
                  <a:pt x="12295" y="1081"/>
                </a:cubicBezTo>
                <a:cubicBezTo>
                  <a:pt x="12227" y="1081"/>
                  <a:pt x="12159" y="1085"/>
                  <a:pt x="12092" y="1094"/>
                </a:cubicBezTo>
                <a:cubicBezTo>
                  <a:pt x="11470" y="1177"/>
                  <a:pt x="10925" y="1528"/>
                  <a:pt x="10402" y="1873"/>
                </a:cubicBezTo>
                <a:cubicBezTo>
                  <a:pt x="10054" y="1601"/>
                  <a:pt x="9621" y="1474"/>
                  <a:pt x="9185" y="1474"/>
                </a:cubicBezTo>
                <a:cubicBezTo>
                  <a:pt x="8454" y="1474"/>
                  <a:pt x="7714" y="1833"/>
                  <a:pt x="7347" y="2475"/>
                </a:cubicBezTo>
                <a:cubicBezTo>
                  <a:pt x="7169" y="2077"/>
                  <a:pt x="6761" y="1795"/>
                  <a:pt x="6326" y="1774"/>
                </a:cubicBezTo>
                <a:cubicBezTo>
                  <a:pt x="6309" y="1773"/>
                  <a:pt x="6293" y="1773"/>
                  <a:pt x="6276" y="1773"/>
                </a:cubicBezTo>
                <a:cubicBezTo>
                  <a:pt x="5597" y="1773"/>
                  <a:pt x="5170" y="2407"/>
                  <a:pt x="4490" y="2407"/>
                </a:cubicBezTo>
                <a:cubicBezTo>
                  <a:pt x="4405" y="2407"/>
                  <a:pt x="4317" y="2398"/>
                  <a:pt x="4223" y="2375"/>
                </a:cubicBezTo>
                <a:cubicBezTo>
                  <a:pt x="3323" y="2171"/>
                  <a:pt x="2570" y="1774"/>
                  <a:pt x="1612" y="1732"/>
                </a:cubicBezTo>
                <a:cubicBezTo>
                  <a:pt x="1553" y="1729"/>
                  <a:pt x="1493" y="1727"/>
                  <a:pt x="1434" y="1727"/>
                </a:cubicBezTo>
                <a:cubicBezTo>
                  <a:pt x="1295" y="1727"/>
                  <a:pt x="1157" y="1739"/>
                  <a:pt x="1021" y="1779"/>
                </a:cubicBezTo>
                <a:cubicBezTo>
                  <a:pt x="890" y="1816"/>
                  <a:pt x="770" y="1878"/>
                  <a:pt x="650" y="1936"/>
                </a:cubicBezTo>
                <a:lnTo>
                  <a:pt x="409" y="2067"/>
                </a:lnTo>
                <a:cubicBezTo>
                  <a:pt x="1" y="2276"/>
                  <a:pt x="126" y="2899"/>
                  <a:pt x="587" y="2935"/>
                </a:cubicBezTo>
                <a:cubicBezTo>
                  <a:pt x="1853" y="3035"/>
                  <a:pt x="3114" y="3233"/>
                  <a:pt x="4349" y="3532"/>
                </a:cubicBezTo>
                <a:lnTo>
                  <a:pt x="4207" y="3893"/>
                </a:lnTo>
                <a:cubicBezTo>
                  <a:pt x="5246" y="4035"/>
                  <a:pt x="6295" y="4106"/>
                  <a:pt x="7345" y="4106"/>
                </a:cubicBezTo>
                <a:cubicBezTo>
                  <a:pt x="8801" y="4106"/>
                  <a:pt x="10257" y="3970"/>
                  <a:pt x="11689" y="3699"/>
                </a:cubicBezTo>
                <a:lnTo>
                  <a:pt x="11689" y="3699"/>
                </a:lnTo>
                <a:cubicBezTo>
                  <a:pt x="11621" y="3851"/>
                  <a:pt x="11595" y="4024"/>
                  <a:pt x="11621" y="4191"/>
                </a:cubicBezTo>
                <a:cubicBezTo>
                  <a:pt x="11645" y="4191"/>
                  <a:pt x="11669" y="4192"/>
                  <a:pt x="11693" y="4192"/>
                </a:cubicBezTo>
                <a:cubicBezTo>
                  <a:pt x="12004" y="4192"/>
                  <a:pt x="12315" y="4160"/>
                  <a:pt x="12626" y="4102"/>
                </a:cubicBezTo>
                <a:cubicBezTo>
                  <a:pt x="12704" y="4092"/>
                  <a:pt x="12783" y="4076"/>
                  <a:pt x="12861" y="4055"/>
                </a:cubicBezTo>
                <a:cubicBezTo>
                  <a:pt x="13426" y="3924"/>
                  <a:pt x="13971" y="3699"/>
                  <a:pt x="14462" y="3390"/>
                </a:cubicBezTo>
                <a:cubicBezTo>
                  <a:pt x="14661" y="3270"/>
                  <a:pt x="14850" y="3134"/>
                  <a:pt x="15059" y="3040"/>
                </a:cubicBezTo>
                <a:cubicBezTo>
                  <a:pt x="15367" y="2909"/>
                  <a:pt x="15702" y="2867"/>
                  <a:pt x="16037" y="2846"/>
                </a:cubicBezTo>
                <a:cubicBezTo>
                  <a:pt x="16200" y="2838"/>
                  <a:pt x="16363" y="2835"/>
                  <a:pt x="16526" y="2835"/>
                </a:cubicBezTo>
                <a:cubicBezTo>
                  <a:pt x="17209" y="2835"/>
                  <a:pt x="17889" y="2898"/>
                  <a:pt x="18570" y="2961"/>
                </a:cubicBezTo>
                <a:cubicBezTo>
                  <a:pt x="18753" y="2977"/>
                  <a:pt x="18936" y="2993"/>
                  <a:pt x="19119" y="3008"/>
                </a:cubicBezTo>
                <a:cubicBezTo>
                  <a:pt x="19818" y="3075"/>
                  <a:pt x="20522" y="3141"/>
                  <a:pt x="21222" y="3141"/>
                </a:cubicBezTo>
                <a:cubicBezTo>
                  <a:pt x="21576" y="3141"/>
                  <a:pt x="21928" y="3124"/>
                  <a:pt x="22279" y="3082"/>
                </a:cubicBezTo>
                <a:cubicBezTo>
                  <a:pt x="22698" y="3029"/>
                  <a:pt x="23189" y="2872"/>
                  <a:pt x="23284" y="2459"/>
                </a:cubicBezTo>
                <a:cubicBezTo>
                  <a:pt x="22232" y="2443"/>
                  <a:pt x="21180" y="2271"/>
                  <a:pt x="20176" y="1952"/>
                </a:cubicBezTo>
                <a:cubicBezTo>
                  <a:pt x="20097" y="1931"/>
                  <a:pt x="20024" y="1905"/>
                  <a:pt x="19946" y="1878"/>
                </a:cubicBezTo>
                <a:cubicBezTo>
                  <a:pt x="19799" y="1831"/>
                  <a:pt x="19653" y="1774"/>
                  <a:pt x="19506" y="1716"/>
                </a:cubicBezTo>
                <a:cubicBezTo>
                  <a:pt x="19604" y="1649"/>
                  <a:pt x="19723" y="1633"/>
                  <a:pt x="19845" y="1633"/>
                </a:cubicBezTo>
                <a:cubicBezTo>
                  <a:pt x="19931" y="1633"/>
                  <a:pt x="20018" y="1641"/>
                  <a:pt x="20103" y="1643"/>
                </a:cubicBezTo>
                <a:cubicBezTo>
                  <a:pt x="20338" y="1643"/>
                  <a:pt x="20631" y="1533"/>
                  <a:pt x="20589" y="1261"/>
                </a:cubicBezTo>
                <a:cubicBezTo>
                  <a:pt x="20568" y="1109"/>
                  <a:pt x="20443" y="989"/>
                  <a:pt x="20291" y="958"/>
                </a:cubicBezTo>
                <a:cubicBezTo>
                  <a:pt x="19506" y="811"/>
                  <a:pt x="18716" y="722"/>
                  <a:pt x="17921" y="696"/>
                </a:cubicBezTo>
                <a:cubicBezTo>
                  <a:pt x="17868" y="691"/>
                  <a:pt x="17821" y="691"/>
                  <a:pt x="17769" y="691"/>
                </a:cubicBezTo>
                <a:cubicBezTo>
                  <a:pt x="17581" y="685"/>
                  <a:pt x="17398" y="685"/>
                  <a:pt x="17209" y="685"/>
                </a:cubicBezTo>
                <a:cubicBezTo>
                  <a:pt x="17157" y="685"/>
                  <a:pt x="17105" y="691"/>
                  <a:pt x="17052" y="691"/>
                </a:cubicBezTo>
                <a:cubicBezTo>
                  <a:pt x="17000" y="691"/>
                  <a:pt x="16948" y="691"/>
                  <a:pt x="16895" y="696"/>
                </a:cubicBezTo>
                <a:cubicBezTo>
                  <a:pt x="17037" y="534"/>
                  <a:pt x="16958" y="262"/>
                  <a:pt x="16785" y="136"/>
                </a:cubicBezTo>
                <a:cubicBezTo>
                  <a:pt x="16686" y="58"/>
                  <a:pt x="16560" y="21"/>
                  <a:pt x="16435" y="11"/>
                </a:cubicBezTo>
                <a:lnTo>
                  <a:pt x="16424" y="11"/>
                </a:lnTo>
                <a:cubicBezTo>
                  <a:pt x="16383" y="5"/>
                  <a:pt x="16341" y="0"/>
                  <a:pt x="16299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1398187" y="914542"/>
            <a:ext cx="124135" cy="124913"/>
          </a:xfrm>
          <a:custGeom>
            <a:avLst/>
            <a:gdLst/>
            <a:ahLst/>
            <a:cxnLst/>
            <a:rect l="l" t="t" r="r" b="b"/>
            <a:pathLst>
              <a:path w="958" h="964" extrusionOk="0">
                <a:moveTo>
                  <a:pt x="958" y="482"/>
                </a:moveTo>
                <a:cubicBezTo>
                  <a:pt x="958" y="749"/>
                  <a:pt x="743" y="964"/>
                  <a:pt x="477" y="964"/>
                </a:cubicBezTo>
                <a:cubicBezTo>
                  <a:pt x="215" y="964"/>
                  <a:pt x="1" y="749"/>
                  <a:pt x="1" y="482"/>
                </a:cubicBezTo>
                <a:cubicBezTo>
                  <a:pt x="1" y="215"/>
                  <a:pt x="215" y="1"/>
                  <a:pt x="477" y="1"/>
                </a:cubicBezTo>
                <a:cubicBezTo>
                  <a:pt x="743" y="1"/>
                  <a:pt x="958" y="215"/>
                  <a:pt x="958" y="48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1398187" y="914542"/>
            <a:ext cx="124135" cy="124913"/>
          </a:xfrm>
          <a:custGeom>
            <a:avLst/>
            <a:gdLst/>
            <a:ahLst/>
            <a:cxnLst/>
            <a:rect l="l" t="t" r="r" b="b"/>
            <a:pathLst>
              <a:path w="958" h="964" fill="none" extrusionOk="0">
                <a:moveTo>
                  <a:pt x="958" y="482"/>
                </a:moveTo>
                <a:cubicBezTo>
                  <a:pt x="958" y="749"/>
                  <a:pt x="743" y="964"/>
                  <a:pt x="477" y="964"/>
                </a:cubicBezTo>
                <a:cubicBezTo>
                  <a:pt x="215" y="964"/>
                  <a:pt x="1" y="749"/>
                  <a:pt x="1" y="482"/>
                </a:cubicBezTo>
                <a:cubicBezTo>
                  <a:pt x="1" y="215"/>
                  <a:pt x="215" y="1"/>
                  <a:pt x="477" y="1"/>
                </a:cubicBezTo>
                <a:cubicBezTo>
                  <a:pt x="743" y="1"/>
                  <a:pt x="958" y="215"/>
                  <a:pt x="958" y="482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1B1B1B"/>
            </a:solidFill>
            <a:prstDash val="solid"/>
            <a:miter lim="5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2923568" y="564814"/>
            <a:ext cx="101848" cy="101718"/>
          </a:xfrm>
          <a:custGeom>
            <a:avLst/>
            <a:gdLst/>
            <a:ahLst/>
            <a:cxnLst/>
            <a:rect l="l" t="t" r="r" b="b"/>
            <a:pathLst>
              <a:path w="786" h="785" extrusionOk="0">
                <a:moveTo>
                  <a:pt x="786" y="392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2"/>
                </a:cubicBezTo>
                <a:cubicBezTo>
                  <a:pt x="1" y="173"/>
                  <a:pt x="173" y="0"/>
                  <a:pt x="393" y="0"/>
                </a:cubicBezTo>
                <a:cubicBezTo>
                  <a:pt x="608" y="0"/>
                  <a:pt x="786" y="173"/>
                  <a:pt x="786" y="39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>
            <a:off x="2923568" y="564814"/>
            <a:ext cx="101848" cy="101718"/>
          </a:xfrm>
          <a:custGeom>
            <a:avLst/>
            <a:gdLst/>
            <a:ahLst/>
            <a:cxnLst/>
            <a:rect l="l" t="t" r="r" b="b"/>
            <a:pathLst>
              <a:path w="786" h="785" fill="none" extrusionOk="0">
                <a:moveTo>
                  <a:pt x="786" y="392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2"/>
                </a:cubicBezTo>
                <a:cubicBezTo>
                  <a:pt x="1" y="173"/>
                  <a:pt x="173" y="0"/>
                  <a:pt x="393" y="0"/>
                </a:cubicBezTo>
                <a:cubicBezTo>
                  <a:pt x="608" y="0"/>
                  <a:pt x="786" y="173"/>
                  <a:pt x="786" y="392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1B1B1B"/>
            </a:solidFill>
            <a:prstDash val="solid"/>
            <a:miter lim="5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>
            <a:off x="2369756" y="892255"/>
            <a:ext cx="101718" cy="101718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785" y="393"/>
                </a:moveTo>
                <a:cubicBezTo>
                  <a:pt x="785" y="607"/>
                  <a:pt x="607" y="785"/>
                  <a:pt x="393" y="785"/>
                </a:cubicBezTo>
                <a:cubicBezTo>
                  <a:pt x="178" y="785"/>
                  <a:pt x="0" y="607"/>
                  <a:pt x="0" y="393"/>
                </a:cubicBezTo>
                <a:cubicBezTo>
                  <a:pt x="0" y="173"/>
                  <a:pt x="178" y="0"/>
                  <a:pt x="393" y="0"/>
                </a:cubicBezTo>
                <a:cubicBezTo>
                  <a:pt x="607" y="0"/>
                  <a:pt x="785" y="173"/>
                  <a:pt x="785" y="393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>
            <a:off x="2369756" y="892255"/>
            <a:ext cx="101718" cy="101718"/>
          </a:xfrm>
          <a:custGeom>
            <a:avLst/>
            <a:gdLst/>
            <a:ahLst/>
            <a:cxnLst/>
            <a:rect l="l" t="t" r="r" b="b"/>
            <a:pathLst>
              <a:path w="785" h="785" fill="none" extrusionOk="0">
                <a:moveTo>
                  <a:pt x="785" y="393"/>
                </a:moveTo>
                <a:cubicBezTo>
                  <a:pt x="785" y="607"/>
                  <a:pt x="607" y="785"/>
                  <a:pt x="393" y="785"/>
                </a:cubicBezTo>
                <a:cubicBezTo>
                  <a:pt x="178" y="785"/>
                  <a:pt x="0" y="607"/>
                  <a:pt x="0" y="393"/>
                </a:cubicBezTo>
                <a:cubicBezTo>
                  <a:pt x="0" y="173"/>
                  <a:pt x="178" y="0"/>
                  <a:pt x="393" y="0"/>
                </a:cubicBezTo>
                <a:cubicBezTo>
                  <a:pt x="607" y="0"/>
                  <a:pt x="785" y="173"/>
                  <a:pt x="785" y="39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1B1B1B"/>
            </a:solidFill>
            <a:prstDash val="solid"/>
            <a:miter lim="5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>
            <a:off x="381267" y="372262"/>
            <a:ext cx="124135" cy="124783"/>
          </a:xfrm>
          <a:custGeom>
            <a:avLst/>
            <a:gdLst/>
            <a:ahLst/>
            <a:cxnLst/>
            <a:rect l="l" t="t" r="r" b="b"/>
            <a:pathLst>
              <a:path w="958" h="963" extrusionOk="0">
                <a:moveTo>
                  <a:pt x="958" y="482"/>
                </a:moveTo>
                <a:cubicBezTo>
                  <a:pt x="958" y="748"/>
                  <a:pt x="743" y="963"/>
                  <a:pt x="477" y="963"/>
                </a:cubicBezTo>
                <a:cubicBezTo>
                  <a:pt x="215" y="963"/>
                  <a:pt x="0" y="748"/>
                  <a:pt x="0" y="482"/>
                </a:cubicBezTo>
                <a:cubicBezTo>
                  <a:pt x="0" y="215"/>
                  <a:pt x="215" y="0"/>
                  <a:pt x="477" y="0"/>
                </a:cubicBezTo>
                <a:cubicBezTo>
                  <a:pt x="743" y="0"/>
                  <a:pt x="958" y="215"/>
                  <a:pt x="958" y="48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>
            <a:off x="381267" y="372262"/>
            <a:ext cx="124135" cy="124783"/>
          </a:xfrm>
          <a:custGeom>
            <a:avLst/>
            <a:gdLst/>
            <a:ahLst/>
            <a:cxnLst/>
            <a:rect l="l" t="t" r="r" b="b"/>
            <a:pathLst>
              <a:path w="958" h="963" fill="none" extrusionOk="0">
                <a:moveTo>
                  <a:pt x="958" y="482"/>
                </a:moveTo>
                <a:cubicBezTo>
                  <a:pt x="958" y="748"/>
                  <a:pt x="743" y="963"/>
                  <a:pt x="477" y="963"/>
                </a:cubicBezTo>
                <a:cubicBezTo>
                  <a:pt x="215" y="963"/>
                  <a:pt x="0" y="748"/>
                  <a:pt x="0" y="482"/>
                </a:cubicBezTo>
                <a:cubicBezTo>
                  <a:pt x="0" y="215"/>
                  <a:pt x="215" y="0"/>
                  <a:pt x="477" y="0"/>
                </a:cubicBezTo>
                <a:cubicBezTo>
                  <a:pt x="743" y="0"/>
                  <a:pt x="958" y="215"/>
                  <a:pt x="958" y="482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1B1B1B"/>
            </a:solidFill>
            <a:prstDash val="solid"/>
            <a:miter lim="5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>
            <a:off x="616449" y="3988498"/>
            <a:ext cx="403634" cy="403504"/>
          </a:xfrm>
          <a:custGeom>
            <a:avLst/>
            <a:gdLst/>
            <a:ahLst/>
            <a:cxnLst/>
            <a:rect l="l" t="t" r="r" b="b"/>
            <a:pathLst>
              <a:path w="3115" h="3114" extrusionOk="0">
                <a:moveTo>
                  <a:pt x="3114" y="1559"/>
                </a:moveTo>
                <a:cubicBezTo>
                  <a:pt x="3114" y="2417"/>
                  <a:pt x="2418" y="3113"/>
                  <a:pt x="1560" y="3113"/>
                </a:cubicBezTo>
                <a:cubicBezTo>
                  <a:pt x="697" y="3113"/>
                  <a:pt x="1" y="2417"/>
                  <a:pt x="1" y="1559"/>
                </a:cubicBezTo>
                <a:cubicBezTo>
                  <a:pt x="1" y="696"/>
                  <a:pt x="697" y="0"/>
                  <a:pt x="1560" y="0"/>
                </a:cubicBezTo>
                <a:cubicBezTo>
                  <a:pt x="2418" y="0"/>
                  <a:pt x="3114" y="696"/>
                  <a:pt x="3114" y="1559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2235514" y="4340947"/>
            <a:ext cx="169617" cy="169617"/>
          </a:xfrm>
          <a:custGeom>
            <a:avLst/>
            <a:gdLst/>
            <a:ahLst/>
            <a:cxnLst/>
            <a:rect l="l" t="t" r="r" b="b"/>
            <a:pathLst>
              <a:path w="1309" h="1309" extrusionOk="0">
                <a:moveTo>
                  <a:pt x="1308" y="655"/>
                </a:moveTo>
                <a:cubicBezTo>
                  <a:pt x="1308" y="1016"/>
                  <a:pt x="1015" y="1309"/>
                  <a:pt x="654" y="1309"/>
                </a:cubicBezTo>
                <a:cubicBezTo>
                  <a:pt x="293" y="1309"/>
                  <a:pt x="0" y="1016"/>
                  <a:pt x="0" y="655"/>
                </a:cubicBezTo>
                <a:cubicBezTo>
                  <a:pt x="0" y="294"/>
                  <a:pt x="293" y="1"/>
                  <a:pt x="654" y="1"/>
                </a:cubicBezTo>
                <a:cubicBezTo>
                  <a:pt x="1015" y="1"/>
                  <a:pt x="1308" y="294"/>
                  <a:pt x="1308" y="655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>
            <a:off x="20800" y="8050"/>
            <a:ext cx="3393000" cy="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83425" y="5040600"/>
            <a:ext cx="3393000" cy="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-2445225" y="2539250"/>
            <a:ext cx="5010900" cy="9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951950" y="2547338"/>
            <a:ext cx="5005800" cy="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>
            <a:off x="107538" y="102050"/>
            <a:ext cx="3310800" cy="493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637" name="Google Shape;637;p23"/>
          <p:cNvSpPr/>
          <p:nvPr/>
        </p:nvSpPr>
        <p:spPr>
          <a:xfrm rot="2700000">
            <a:off x="4140506" y="812027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5400000">
            <a:off x="3950603" y="64778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5400000">
            <a:off x="4312653" y="2808427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5400000">
            <a:off x="3960353" y="98418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233770" y="3227408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1799992">
            <a:off x="6461879" y="3218071"/>
            <a:ext cx="142609" cy="142609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899983">
            <a:off x="8701075" y="125069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2700000">
            <a:off x="4031890" y="3166294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2700000">
            <a:off x="8461249" y="2739547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/>
          <p:nvPr/>
        </p:nvSpPr>
        <p:spPr>
          <a:xfrm>
            <a:off x="6471202" y="553710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23"/>
          <p:cNvGrpSpPr/>
          <p:nvPr/>
        </p:nvGrpSpPr>
        <p:grpSpPr>
          <a:xfrm>
            <a:off x="64155" y="1285920"/>
            <a:ext cx="3001354" cy="3103152"/>
            <a:chOff x="64155" y="1285920"/>
            <a:chExt cx="3001354" cy="3103152"/>
          </a:xfrm>
        </p:grpSpPr>
        <p:sp>
          <p:nvSpPr>
            <p:cNvPr id="648" name="Google Shape;648;p23"/>
            <p:cNvSpPr/>
            <p:nvPr/>
          </p:nvSpPr>
          <p:spPr>
            <a:xfrm rot="-2133592">
              <a:off x="1602321" y="1319967"/>
              <a:ext cx="177993" cy="189901"/>
            </a:xfrm>
            <a:custGeom>
              <a:avLst/>
              <a:gdLst/>
              <a:ahLst/>
              <a:cxnLst/>
              <a:rect l="l" t="t" r="r" b="b"/>
              <a:pathLst>
                <a:path w="2062" h="2200" extrusionOk="0">
                  <a:moveTo>
                    <a:pt x="1" y="1563"/>
                  </a:moveTo>
                  <a:cubicBezTo>
                    <a:pt x="1002" y="0"/>
                    <a:pt x="2062" y="1123"/>
                    <a:pt x="826" y="219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 rot="-2133592">
              <a:off x="1286999" y="3303040"/>
              <a:ext cx="732344" cy="519465"/>
            </a:xfrm>
            <a:custGeom>
              <a:avLst/>
              <a:gdLst/>
              <a:ahLst/>
              <a:cxnLst/>
              <a:rect l="l" t="t" r="r" b="b"/>
              <a:pathLst>
                <a:path w="8484" h="6018" extrusionOk="0">
                  <a:moveTo>
                    <a:pt x="1486" y="0"/>
                  </a:moveTo>
                  <a:cubicBezTo>
                    <a:pt x="721" y="0"/>
                    <a:pt x="0" y="848"/>
                    <a:pt x="639" y="1564"/>
                  </a:cubicBezTo>
                  <a:cubicBezTo>
                    <a:pt x="2373" y="3521"/>
                    <a:pt x="4287" y="5594"/>
                    <a:pt x="7002" y="6004"/>
                  </a:cubicBezTo>
                  <a:cubicBezTo>
                    <a:pt x="7061" y="6013"/>
                    <a:pt x="7117" y="6017"/>
                    <a:pt x="7172" y="6017"/>
                  </a:cubicBezTo>
                  <a:cubicBezTo>
                    <a:pt x="8304" y="6017"/>
                    <a:pt x="8484" y="4194"/>
                    <a:pt x="7257" y="4006"/>
                  </a:cubicBezTo>
                  <a:cubicBezTo>
                    <a:pt x="5138" y="3684"/>
                    <a:pt x="3596" y="1874"/>
                    <a:pt x="2248" y="354"/>
                  </a:cubicBezTo>
                  <a:cubicBezTo>
                    <a:pt x="2026" y="104"/>
                    <a:pt x="1753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 rot="-2133592">
              <a:off x="1029401" y="1608141"/>
              <a:ext cx="1249231" cy="1448166"/>
            </a:xfrm>
            <a:custGeom>
              <a:avLst/>
              <a:gdLst/>
              <a:ahLst/>
              <a:cxnLst/>
              <a:rect l="l" t="t" r="r" b="b"/>
              <a:pathLst>
                <a:path w="14472" h="16777" extrusionOk="0">
                  <a:moveTo>
                    <a:pt x="8826" y="3528"/>
                  </a:moveTo>
                  <a:cubicBezTo>
                    <a:pt x="8574" y="3779"/>
                    <a:pt x="8457" y="4097"/>
                    <a:pt x="8340" y="4412"/>
                  </a:cubicBezTo>
                  <a:cubicBezTo>
                    <a:pt x="8202" y="4789"/>
                    <a:pt x="8231" y="5170"/>
                    <a:pt x="8470" y="5505"/>
                  </a:cubicBezTo>
                  <a:cubicBezTo>
                    <a:pt x="8612" y="5702"/>
                    <a:pt x="8775" y="5886"/>
                    <a:pt x="8947" y="6058"/>
                  </a:cubicBezTo>
                  <a:cubicBezTo>
                    <a:pt x="9177" y="6296"/>
                    <a:pt x="9508" y="6351"/>
                    <a:pt x="9802" y="6460"/>
                  </a:cubicBezTo>
                  <a:cubicBezTo>
                    <a:pt x="10267" y="6631"/>
                    <a:pt x="10731" y="6619"/>
                    <a:pt x="11159" y="6330"/>
                  </a:cubicBezTo>
                  <a:cubicBezTo>
                    <a:pt x="11737" y="5940"/>
                    <a:pt x="12068" y="5375"/>
                    <a:pt x="12223" y="4709"/>
                  </a:cubicBezTo>
                  <a:cubicBezTo>
                    <a:pt x="12260" y="4546"/>
                    <a:pt x="12248" y="4332"/>
                    <a:pt x="12177" y="4181"/>
                  </a:cubicBezTo>
                  <a:cubicBezTo>
                    <a:pt x="11887" y="3561"/>
                    <a:pt x="11490" y="3017"/>
                    <a:pt x="10832" y="2749"/>
                  </a:cubicBezTo>
                  <a:cubicBezTo>
                    <a:pt x="10518" y="2619"/>
                    <a:pt x="10195" y="2560"/>
                    <a:pt x="9856" y="2715"/>
                  </a:cubicBezTo>
                  <a:cubicBezTo>
                    <a:pt x="9441" y="2908"/>
                    <a:pt x="9081" y="3155"/>
                    <a:pt x="8826" y="3528"/>
                  </a:cubicBezTo>
                  <a:moveTo>
                    <a:pt x="1852" y="15172"/>
                  </a:moveTo>
                  <a:cubicBezTo>
                    <a:pt x="1382" y="14745"/>
                    <a:pt x="905" y="14322"/>
                    <a:pt x="444" y="13886"/>
                  </a:cubicBezTo>
                  <a:cubicBezTo>
                    <a:pt x="302" y="13748"/>
                    <a:pt x="197" y="13572"/>
                    <a:pt x="76" y="13413"/>
                  </a:cubicBezTo>
                  <a:cubicBezTo>
                    <a:pt x="13" y="13333"/>
                    <a:pt x="0" y="13254"/>
                    <a:pt x="63" y="13162"/>
                  </a:cubicBezTo>
                  <a:cubicBezTo>
                    <a:pt x="143" y="13053"/>
                    <a:pt x="210" y="12931"/>
                    <a:pt x="285" y="12818"/>
                  </a:cubicBezTo>
                  <a:cubicBezTo>
                    <a:pt x="524" y="12454"/>
                    <a:pt x="754" y="12085"/>
                    <a:pt x="1001" y="11725"/>
                  </a:cubicBezTo>
                  <a:cubicBezTo>
                    <a:pt x="1261" y="11352"/>
                    <a:pt x="1542" y="10996"/>
                    <a:pt x="1806" y="10623"/>
                  </a:cubicBezTo>
                  <a:cubicBezTo>
                    <a:pt x="2082" y="10229"/>
                    <a:pt x="2346" y="9827"/>
                    <a:pt x="2622" y="9434"/>
                  </a:cubicBezTo>
                  <a:cubicBezTo>
                    <a:pt x="2748" y="9258"/>
                    <a:pt x="2886" y="9094"/>
                    <a:pt x="3012" y="8914"/>
                  </a:cubicBezTo>
                  <a:cubicBezTo>
                    <a:pt x="3284" y="8529"/>
                    <a:pt x="3544" y="8131"/>
                    <a:pt x="3820" y="7750"/>
                  </a:cubicBezTo>
                  <a:cubicBezTo>
                    <a:pt x="4206" y="7222"/>
                    <a:pt x="4608" y="6707"/>
                    <a:pt x="4993" y="6179"/>
                  </a:cubicBezTo>
                  <a:cubicBezTo>
                    <a:pt x="5202" y="5894"/>
                    <a:pt x="5391" y="5597"/>
                    <a:pt x="5596" y="5312"/>
                  </a:cubicBezTo>
                  <a:cubicBezTo>
                    <a:pt x="5768" y="5073"/>
                    <a:pt x="5952" y="4847"/>
                    <a:pt x="6124" y="4613"/>
                  </a:cubicBezTo>
                  <a:cubicBezTo>
                    <a:pt x="6371" y="4273"/>
                    <a:pt x="6601" y="3921"/>
                    <a:pt x="6861" y="3595"/>
                  </a:cubicBezTo>
                  <a:cubicBezTo>
                    <a:pt x="7142" y="3243"/>
                    <a:pt x="7443" y="2908"/>
                    <a:pt x="7741" y="2564"/>
                  </a:cubicBezTo>
                  <a:cubicBezTo>
                    <a:pt x="7921" y="2359"/>
                    <a:pt x="8105" y="2162"/>
                    <a:pt x="8285" y="1957"/>
                  </a:cubicBezTo>
                  <a:cubicBezTo>
                    <a:pt x="8985" y="1153"/>
                    <a:pt x="9843" y="571"/>
                    <a:pt x="10828" y="181"/>
                  </a:cubicBezTo>
                  <a:cubicBezTo>
                    <a:pt x="11062" y="93"/>
                    <a:pt x="11322" y="72"/>
                    <a:pt x="11573" y="39"/>
                  </a:cubicBezTo>
                  <a:cubicBezTo>
                    <a:pt x="11745" y="18"/>
                    <a:pt x="11921" y="1"/>
                    <a:pt x="12089" y="26"/>
                  </a:cubicBezTo>
                  <a:cubicBezTo>
                    <a:pt x="12750" y="131"/>
                    <a:pt x="13299" y="441"/>
                    <a:pt x="13747" y="943"/>
                  </a:cubicBezTo>
                  <a:cubicBezTo>
                    <a:pt x="14145" y="1400"/>
                    <a:pt x="14359" y="1940"/>
                    <a:pt x="14430" y="2522"/>
                  </a:cubicBezTo>
                  <a:cubicBezTo>
                    <a:pt x="14472" y="2820"/>
                    <a:pt x="14384" y="3134"/>
                    <a:pt x="14334" y="3440"/>
                  </a:cubicBezTo>
                  <a:cubicBezTo>
                    <a:pt x="14241" y="3993"/>
                    <a:pt x="14003" y="4491"/>
                    <a:pt x="13718" y="4973"/>
                  </a:cubicBezTo>
                  <a:cubicBezTo>
                    <a:pt x="13605" y="5170"/>
                    <a:pt x="13500" y="5371"/>
                    <a:pt x="13404" y="5576"/>
                  </a:cubicBezTo>
                  <a:cubicBezTo>
                    <a:pt x="13060" y="6275"/>
                    <a:pt x="12566" y="6874"/>
                    <a:pt x="12114" y="7503"/>
                  </a:cubicBezTo>
                  <a:cubicBezTo>
                    <a:pt x="11955" y="7729"/>
                    <a:pt x="11829" y="7984"/>
                    <a:pt x="11686" y="8223"/>
                  </a:cubicBezTo>
                  <a:cubicBezTo>
                    <a:pt x="11582" y="8395"/>
                    <a:pt x="11473" y="8562"/>
                    <a:pt x="11364" y="8730"/>
                  </a:cubicBezTo>
                  <a:cubicBezTo>
                    <a:pt x="11054" y="9187"/>
                    <a:pt x="10748" y="9651"/>
                    <a:pt x="10430" y="10104"/>
                  </a:cubicBezTo>
                  <a:cubicBezTo>
                    <a:pt x="10170" y="10477"/>
                    <a:pt x="9890" y="10833"/>
                    <a:pt x="9621" y="11201"/>
                  </a:cubicBezTo>
                  <a:cubicBezTo>
                    <a:pt x="9471" y="11406"/>
                    <a:pt x="9337" y="11624"/>
                    <a:pt x="9182" y="11825"/>
                  </a:cubicBezTo>
                  <a:cubicBezTo>
                    <a:pt x="8868" y="12236"/>
                    <a:pt x="8608" y="12692"/>
                    <a:pt x="8210" y="13036"/>
                  </a:cubicBezTo>
                  <a:cubicBezTo>
                    <a:pt x="8160" y="13078"/>
                    <a:pt x="8130" y="13153"/>
                    <a:pt x="8093" y="13216"/>
                  </a:cubicBezTo>
                  <a:cubicBezTo>
                    <a:pt x="8042" y="13291"/>
                    <a:pt x="8005" y="13379"/>
                    <a:pt x="7938" y="13438"/>
                  </a:cubicBezTo>
                  <a:cubicBezTo>
                    <a:pt x="7561" y="13765"/>
                    <a:pt x="7297" y="14184"/>
                    <a:pt x="6999" y="14573"/>
                  </a:cubicBezTo>
                  <a:cubicBezTo>
                    <a:pt x="6702" y="14971"/>
                    <a:pt x="6413" y="15377"/>
                    <a:pt x="6116" y="15779"/>
                  </a:cubicBezTo>
                  <a:cubicBezTo>
                    <a:pt x="6090" y="15813"/>
                    <a:pt x="6044" y="15830"/>
                    <a:pt x="6015" y="15863"/>
                  </a:cubicBezTo>
                  <a:cubicBezTo>
                    <a:pt x="5919" y="15980"/>
                    <a:pt x="5827" y="16102"/>
                    <a:pt x="5726" y="16215"/>
                  </a:cubicBezTo>
                  <a:cubicBezTo>
                    <a:pt x="5579" y="16378"/>
                    <a:pt x="5437" y="16546"/>
                    <a:pt x="5278" y="16688"/>
                  </a:cubicBezTo>
                  <a:cubicBezTo>
                    <a:pt x="5211" y="16747"/>
                    <a:pt x="5085" y="16776"/>
                    <a:pt x="5001" y="16755"/>
                  </a:cubicBezTo>
                  <a:cubicBezTo>
                    <a:pt x="4700" y="16692"/>
                    <a:pt x="4390" y="16630"/>
                    <a:pt x="4109" y="16508"/>
                  </a:cubicBezTo>
                  <a:cubicBezTo>
                    <a:pt x="3489" y="16244"/>
                    <a:pt x="2920" y="15884"/>
                    <a:pt x="2363" y="15503"/>
                  </a:cubicBezTo>
                  <a:cubicBezTo>
                    <a:pt x="2195" y="15390"/>
                    <a:pt x="2044" y="15260"/>
                    <a:pt x="1885" y="15134"/>
                  </a:cubicBezTo>
                  <a:cubicBezTo>
                    <a:pt x="1873" y="15147"/>
                    <a:pt x="1864" y="15159"/>
                    <a:pt x="1852" y="1517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 rot="-2133592">
              <a:off x="1782345" y="2267115"/>
              <a:ext cx="673991" cy="1397842"/>
            </a:xfrm>
            <a:custGeom>
              <a:avLst/>
              <a:gdLst/>
              <a:ahLst/>
              <a:cxnLst/>
              <a:rect l="l" t="t" r="r" b="b"/>
              <a:pathLst>
                <a:path w="7808" h="16194" extrusionOk="0">
                  <a:moveTo>
                    <a:pt x="4528" y="16193"/>
                  </a:moveTo>
                  <a:cubicBezTo>
                    <a:pt x="4252" y="16022"/>
                    <a:pt x="3988" y="15862"/>
                    <a:pt x="3733" y="15695"/>
                  </a:cubicBezTo>
                  <a:cubicBezTo>
                    <a:pt x="3347" y="15439"/>
                    <a:pt x="2962" y="15180"/>
                    <a:pt x="2581" y="14916"/>
                  </a:cubicBezTo>
                  <a:cubicBezTo>
                    <a:pt x="2413" y="14807"/>
                    <a:pt x="2254" y="14685"/>
                    <a:pt x="2099" y="14564"/>
                  </a:cubicBezTo>
                  <a:cubicBezTo>
                    <a:pt x="1772" y="14304"/>
                    <a:pt x="1454" y="14028"/>
                    <a:pt x="1123" y="13781"/>
                  </a:cubicBezTo>
                  <a:cubicBezTo>
                    <a:pt x="838" y="13567"/>
                    <a:pt x="537" y="13379"/>
                    <a:pt x="243" y="13182"/>
                  </a:cubicBezTo>
                  <a:cubicBezTo>
                    <a:pt x="168" y="13131"/>
                    <a:pt x="93" y="13085"/>
                    <a:pt x="0" y="13031"/>
                  </a:cubicBezTo>
                  <a:cubicBezTo>
                    <a:pt x="30" y="12981"/>
                    <a:pt x="47" y="12939"/>
                    <a:pt x="76" y="12909"/>
                  </a:cubicBezTo>
                  <a:cubicBezTo>
                    <a:pt x="436" y="12553"/>
                    <a:pt x="809" y="12206"/>
                    <a:pt x="1161" y="11837"/>
                  </a:cubicBezTo>
                  <a:cubicBezTo>
                    <a:pt x="1404" y="11577"/>
                    <a:pt x="1613" y="11293"/>
                    <a:pt x="1831" y="11012"/>
                  </a:cubicBezTo>
                  <a:cubicBezTo>
                    <a:pt x="1873" y="10958"/>
                    <a:pt x="1881" y="10878"/>
                    <a:pt x="1890" y="10807"/>
                  </a:cubicBezTo>
                  <a:cubicBezTo>
                    <a:pt x="2003" y="9843"/>
                    <a:pt x="2003" y="8880"/>
                    <a:pt x="1965" y="7917"/>
                  </a:cubicBezTo>
                  <a:cubicBezTo>
                    <a:pt x="1957" y="7720"/>
                    <a:pt x="1994" y="7561"/>
                    <a:pt x="2107" y="7414"/>
                  </a:cubicBezTo>
                  <a:cubicBezTo>
                    <a:pt x="2287" y="7184"/>
                    <a:pt x="2463" y="6953"/>
                    <a:pt x="2643" y="6727"/>
                  </a:cubicBezTo>
                  <a:cubicBezTo>
                    <a:pt x="2744" y="6610"/>
                    <a:pt x="2865" y="6509"/>
                    <a:pt x="2958" y="6388"/>
                  </a:cubicBezTo>
                  <a:cubicBezTo>
                    <a:pt x="3150" y="6124"/>
                    <a:pt x="3326" y="5847"/>
                    <a:pt x="3523" y="5588"/>
                  </a:cubicBezTo>
                  <a:cubicBezTo>
                    <a:pt x="3808" y="5207"/>
                    <a:pt x="4097" y="4830"/>
                    <a:pt x="4394" y="4465"/>
                  </a:cubicBezTo>
                  <a:cubicBezTo>
                    <a:pt x="4654" y="4151"/>
                    <a:pt x="4947" y="3862"/>
                    <a:pt x="5207" y="3548"/>
                  </a:cubicBezTo>
                  <a:cubicBezTo>
                    <a:pt x="5450" y="3255"/>
                    <a:pt x="5680" y="2945"/>
                    <a:pt x="5906" y="2639"/>
                  </a:cubicBezTo>
                  <a:cubicBezTo>
                    <a:pt x="6128" y="2337"/>
                    <a:pt x="6342" y="2032"/>
                    <a:pt x="6556" y="1726"/>
                  </a:cubicBezTo>
                  <a:cubicBezTo>
                    <a:pt x="6912" y="1219"/>
                    <a:pt x="7259" y="708"/>
                    <a:pt x="7611" y="201"/>
                  </a:cubicBezTo>
                  <a:cubicBezTo>
                    <a:pt x="7653" y="143"/>
                    <a:pt x="7699" y="88"/>
                    <a:pt x="7766" y="0"/>
                  </a:cubicBezTo>
                  <a:cubicBezTo>
                    <a:pt x="7808" y="214"/>
                    <a:pt x="7791" y="398"/>
                    <a:pt x="7762" y="578"/>
                  </a:cubicBezTo>
                  <a:cubicBezTo>
                    <a:pt x="7670" y="1160"/>
                    <a:pt x="7569" y="1743"/>
                    <a:pt x="7494" y="2329"/>
                  </a:cubicBezTo>
                  <a:cubicBezTo>
                    <a:pt x="7435" y="2781"/>
                    <a:pt x="7418" y="3238"/>
                    <a:pt x="7372" y="3690"/>
                  </a:cubicBezTo>
                  <a:cubicBezTo>
                    <a:pt x="7322" y="4138"/>
                    <a:pt x="7259" y="4591"/>
                    <a:pt x="7213" y="5043"/>
                  </a:cubicBezTo>
                  <a:cubicBezTo>
                    <a:pt x="7180" y="5341"/>
                    <a:pt x="7163" y="5638"/>
                    <a:pt x="7142" y="5940"/>
                  </a:cubicBezTo>
                  <a:cubicBezTo>
                    <a:pt x="7134" y="6028"/>
                    <a:pt x="7134" y="6120"/>
                    <a:pt x="7113" y="6208"/>
                  </a:cubicBezTo>
                  <a:cubicBezTo>
                    <a:pt x="7021" y="6631"/>
                    <a:pt x="7037" y="7058"/>
                    <a:pt x="7008" y="7485"/>
                  </a:cubicBezTo>
                  <a:cubicBezTo>
                    <a:pt x="6979" y="7925"/>
                    <a:pt x="6937" y="8369"/>
                    <a:pt x="6903" y="8813"/>
                  </a:cubicBezTo>
                  <a:cubicBezTo>
                    <a:pt x="6887" y="9073"/>
                    <a:pt x="6882" y="9332"/>
                    <a:pt x="6866" y="9596"/>
                  </a:cubicBezTo>
                  <a:cubicBezTo>
                    <a:pt x="6845" y="9965"/>
                    <a:pt x="6820" y="10333"/>
                    <a:pt x="6790" y="10702"/>
                  </a:cubicBezTo>
                  <a:cubicBezTo>
                    <a:pt x="6757" y="11121"/>
                    <a:pt x="6752" y="11540"/>
                    <a:pt x="6681" y="11946"/>
                  </a:cubicBezTo>
                  <a:cubicBezTo>
                    <a:pt x="6602" y="12377"/>
                    <a:pt x="6589" y="12813"/>
                    <a:pt x="6547" y="13244"/>
                  </a:cubicBezTo>
                  <a:cubicBezTo>
                    <a:pt x="6539" y="13311"/>
                    <a:pt x="6497" y="13379"/>
                    <a:pt x="6455" y="13437"/>
                  </a:cubicBezTo>
                  <a:cubicBezTo>
                    <a:pt x="6045" y="14036"/>
                    <a:pt x="5634" y="14631"/>
                    <a:pt x="5219" y="15230"/>
                  </a:cubicBezTo>
                  <a:cubicBezTo>
                    <a:pt x="5060" y="15460"/>
                    <a:pt x="4901" y="15691"/>
                    <a:pt x="4738" y="15921"/>
                  </a:cubicBezTo>
                  <a:cubicBezTo>
                    <a:pt x="4675" y="16009"/>
                    <a:pt x="4608" y="16093"/>
                    <a:pt x="4528" y="161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 rot="-2133592">
              <a:off x="544820" y="2494804"/>
              <a:ext cx="1205553" cy="953129"/>
            </a:xfrm>
            <a:custGeom>
              <a:avLst/>
              <a:gdLst/>
              <a:ahLst/>
              <a:cxnLst/>
              <a:rect l="l" t="t" r="r" b="b"/>
              <a:pathLst>
                <a:path w="13966" h="11042" extrusionOk="0">
                  <a:moveTo>
                    <a:pt x="4106" y="11042"/>
                  </a:moveTo>
                  <a:cubicBezTo>
                    <a:pt x="2636" y="10175"/>
                    <a:pt x="1345" y="9111"/>
                    <a:pt x="1" y="8114"/>
                  </a:cubicBezTo>
                  <a:cubicBezTo>
                    <a:pt x="22" y="8055"/>
                    <a:pt x="26" y="8005"/>
                    <a:pt x="51" y="7972"/>
                  </a:cubicBezTo>
                  <a:cubicBezTo>
                    <a:pt x="252" y="7703"/>
                    <a:pt x="462" y="7435"/>
                    <a:pt x="654" y="7163"/>
                  </a:cubicBezTo>
                  <a:cubicBezTo>
                    <a:pt x="1027" y="6635"/>
                    <a:pt x="1396" y="6103"/>
                    <a:pt x="1764" y="5576"/>
                  </a:cubicBezTo>
                  <a:cubicBezTo>
                    <a:pt x="1865" y="5433"/>
                    <a:pt x="1978" y="5320"/>
                    <a:pt x="2150" y="5245"/>
                  </a:cubicBezTo>
                  <a:cubicBezTo>
                    <a:pt x="2497" y="5094"/>
                    <a:pt x="2832" y="4910"/>
                    <a:pt x="3176" y="4750"/>
                  </a:cubicBezTo>
                  <a:cubicBezTo>
                    <a:pt x="3649" y="4533"/>
                    <a:pt x="4127" y="4332"/>
                    <a:pt x="4600" y="4122"/>
                  </a:cubicBezTo>
                  <a:cubicBezTo>
                    <a:pt x="5459" y="3745"/>
                    <a:pt x="6305" y="3331"/>
                    <a:pt x="7180" y="3000"/>
                  </a:cubicBezTo>
                  <a:cubicBezTo>
                    <a:pt x="8286" y="2585"/>
                    <a:pt x="9358" y="2082"/>
                    <a:pt x="10447" y="1622"/>
                  </a:cubicBezTo>
                  <a:cubicBezTo>
                    <a:pt x="10816" y="1467"/>
                    <a:pt x="11163" y="1266"/>
                    <a:pt x="11524" y="1094"/>
                  </a:cubicBezTo>
                  <a:cubicBezTo>
                    <a:pt x="11637" y="1039"/>
                    <a:pt x="11767" y="1023"/>
                    <a:pt x="11884" y="968"/>
                  </a:cubicBezTo>
                  <a:cubicBezTo>
                    <a:pt x="12286" y="788"/>
                    <a:pt x="12688" y="595"/>
                    <a:pt x="13090" y="407"/>
                  </a:cubicBezTo>
                  <a:cubicBezTo>
                    <a:pt x="13371" y="277"/>
                    <a:pt x="13652" y="147"/>
                    <a:pt x="13966" y="1"/>
                  </a:cubicBezTo>
                  <a:cubicBezTo>
                    <a:pt x="13857" y="285"/>
                    <a:pt x="13660" y="470"/>
                    <a:pt x="13517" y="692"/>
                  </a:cubicBezTo>
                  <a:cubicBezTo>
                    <a:pt x="13488" y="734"/>
                    <a:pt x="13442" y="767"/>
                    <a:pt x="13409" y="813"/>
                  </a:cubicBezTo>
                  <a:cubicBezTo>
                    <a:pt x="13040" y="1299"/>
                    <a:pt x="12646" y="1764"/>
                    <a:pt x="12320" y="2275"/>
                  </a:cubicBezTo>
                  <a:cubicBezTo>
                    <a:pt x="11834" y="3037"/>
                    <a:pt x="11289" y="3754"/>
                    <a:pt x="10761" y="4482"/>
                  </a:cubicBezTo>
                  <a:cubicBezTo>
                    <a:pt x="10313" y="5102"/>
                    <a:pt x="9886" y="5731"/>
                    <a:pt x="9450" y="6359"/>
                  </a:cubicBezTo>
                  <a:cubicBezTo>
                    <a:pt x="9203" y="6715"/>
                    <a:pt x="8969" y="7084"/>
                    <a:pt x="8717" y="7440"/>
                  </a:cubicBezTo>
                  <a:cubicBezTo>
                    <a:pt x="8659" y="7523"/>
                    <a:pt x="8562" y="7595"/>
                    <a:pt x="8466" y="7628"/>
                  </a:cubicBezTo>
                  <a:cubicBezTo>
                    <a:pt x="7997" y="7796"/>
                    <a:pt x="7519" y="7951"/>
                    <a:pt x="7046" y="8110"/>
                  </a:cubicBezTo>
                  <a:cubicBezTo>
                    <a:pt x="6548" y="8281"/>
                    <a:pt x="6049" y="8449"/>
                    <a:pt x="5555" y="8629"/>
                  </a:cubicBezTo>
                  <a:cubicBezTo>
                    <a:pt x="5492" y="8650"/>
                    <a:pt x="5417" y="8725"/>
                    <a:pt x="5400" y="8792"/>
                  </a:cubicBezTo>
                  <a:cubicBezTo>
                    <a:pt x="5283" y="9195"/>
                    <a:pt x="5027" y="9513"/>
                    <a:pt x="4809" y="9856"/>
                  </a:cubicBezTo>
                  <a:cubicBezTo>
                    <a:pt x="4608" y="10171"/>
                    <a:pt x="4424" y="10497"/>
                    <a:pt x="4236" y="10816"/>
                  </a:cubicBezTo>
                  <a:cubicBezTo>
                    <a:pt x="4194" y="10887"/>
                    <a:pt x="4156" y="10958"/>
                    <a:pt x="4106" y="110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 rot="-2133592">
              <a:off x="1274661" y="2940940"/>
              <a:ext cx="723280" cy="588692"/>
            </a:xfrm>
            <a:custGeom>
              <a:avLst/>
              <a:gdLst/>
              <a:ahLst/>
              <a:cxnLst/>
              <a:rect l="l" t="t" r="r" b="b"/>
              <a:pathLst>
                <a:path w="8379" h="6820" extrusionOk="0">
                  <a:moveTo>
                    <a:pt x="8273" y="3720"/>
                  </a:moveTo>
                  <a:cubicBezTo>
                    <a:pt x="8378" y="4479"/>
                    <a:pt x="8357" y="6405"/>
                    <a:pt x="8185" y="6812"/>
                  </a:cubicBezTo>
                  <a:cubicBezTo>
                    <a:pt x="8114" y="6812"/>
                    <a:pt x="8035" y="6820"/>
                    <a:pt x="7955" y="6816"/>
                  </a:cubicBezTo>
                  <a:cubicBezTo>
                    <a:pt x="7159" y="6770"/>
                    <a:pt x="6426" y="6523"/>
                    <a:pt x="5727" y="6150"/>
                  </a:cubicBezTo>
                  <a:cubicBezTo>
                    <a:pt x="5300" y="5924"/>
                    <a:pt x="4851" y="5739"/>
                    <a:pt x="4428" y="5509"/>
                  </a:cubicBezTo>
                  <a:cubicBezTo>
                    <a:pt x="3800" y="5174"/>
                    <a:pt x="3197" y="4801"/>
                    <a:pt x="2657" y="4332"/>
                  </a:cubicBezTo>
                  <a:cubicBezTo>
                    <a:pt x="2225" y="3955"/>
                    <a:pt x="1806" y="3565"/>
                    <a:pt x="1408" y="3151"/>
                  </a:cubicBezTo>
                  <a:cubicBezTo>
                    <a:pt x="1153" y="2883"/>
                    <a:pt x="943" y="2569"/>
                    <a:pt x="726" y="2267"/>
                  </a:cubicBezTo>
                  <a:cubicBezTo>
                    <a:pt x="558" y="2032"/>
                    <a:pt x="399" y="1789"/>
                    <a:pt x="248" y="1542"/>
                  </a:cubicBezTo>
                  <a:cubicBezTo>
                    <a:pt x="156" y="1400"/>
                    <a:pt x="89" y="1241"/>
                    <a:pt x="1" y="1065"/>
                  </a:cubicBezTo>
                  <a:cubicBezTo>
                    <a:pt x="981" y="638"/>
                    <a:pt x="1970" y="332"/>
                    <a:pt x="2962" y="1"/>
                  </a:cubicBezTo>
                  <a:cubicBezTo>
                    <a:pt x="3163" y="424"/>
                    <a:pt x="3503" y="709"/>
                    <a:pt x="3821" y="1023"/>
                  </a:cubicBezTo>
                  <a:cubicBezTo>
                    <a:pt x="4261" y="1463"/>
                    <a:pt x="4734" y="1856"/>
                    <a:pt x="5228" y="2229"/>
                  </a:cubicBezTo>
                  <a:cubicBezTo>
                    <a:pt x="5354" y="2321"/>
                    <a:pt x="5480" y="2409"/>
                    <a:pt x="5614" y="2493"/>
                  </a:cubicBezTo>
                  <a:cubicBezTo>
                    <a:pt x="6175" y="2849"/>
                    <a:pt x="6732" y="3214"/>
                    <a:pt x="7352" y="3457"/>
                  </a:cubicBezTo>
                  <a:cubicBezTo>
                    <a:pt x="7641" y="3570"/>
                    <a:pt x="7943" y="3628"/>
                    <a:pt x="8273" y="37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 rot="-2133592">
              <a:off x="1267053" y="3080748"/>
              <a:ext cx="807874" cy="643591"/>
            </a:xfrm>
            <a:custGeom>
              <a:avLst/>
              <a:gdLst/>
              <a:ahLst/>
              <a:cxnLst/>
              <a:rect l="l" t="t" r="r" b="b"/>
              <a:pathLst>
                <a:path w="9359" h="7456" extrusionOk="0">
                  <a:moveTo>
                    <a:pt x="9358" y="5646"/>
                  </a:moveTo>
                  <a:cubicBezTo>
                    <a:pt x="9115" y="5910"/>
                    <a:pt x="8902" y="6145"/>
                    <a:pt x="8684" y="6371"/>
                  </a:cubicBezTo>
                  <a:cubicBezTo>
                    <a:pt x="8458" y="6601"/>
                    <a:pt x="8198" y="6811"/>
                    <a:pt x="7997" y="7062"/>
                  </a:cubicBezTo>
                  <a:cubicBezTo>
                    <a:pt x="7691" y="7443"/>
                    <a:pt x="7318" y="7456"/>
                    <a:pt x="6895" y="7347"/>
                  </a:cubicBezTo>
                  <a:cubicBezTo>
                    <a:pt x="6091" y="7146"/>
                    <a:pt x="5350" y="6802"/>
                    <a:pt x="4633" y="6404"/>
                  </a:cubicBezTo>
                  <a:cubicBezTo>
                    <a:pt x="4060" y="6082"/>
                    <a:pt x="3511" y="5726"/>
                    <a:pt x="2958" y="5374"/>
                  </a:cubicBezTo>
                  <a:cubicBezTo>
                    <a:pt x="2811" y="5282"/>
                    <a:pt x="2682" y="5165"/>
                    <a:pt x="2556" y="5047"/>
                  </a:cubicBezTo>
                  <a:cubicBezTo>
                    <a:pt x="1886" y="4419"/>
                    <a:pt x="1245" y="3757"/>
                    <a:pt x="679" y="3033"/>
                  </a:cubicBezTo>
                  <a:cubicBezTo>
                    <a:pt x="504" y="2811"/>
                    <a:pt x="336" y="2584"/>
                    <a:pt x="189" y="2346"/>
                  </a:cubicBezTo>
                  <a:cubicBezTo>
                    <a:pt x="68" y="2149"/>
                    <a:pt x="1" y="1935"/>
                    <a:pt x="139" y="1705"/>
                  </a:cubicBezTo>
                  <a:cubicBezTo>
                    <a:pt x="399" y="1278"/>
                    <a:pt x="642" y="838"/>
                    <a:pt x="889" y="406"/>
                  </a:cubicBezTo>
                  <a:cubicBezTo>
                    <a:pt x="968" y="277"/>
                    <a:pt x="1052" y="147"/>
                    <a:pt x="1140" y="0"/>
                  </a:cubicBezTo>
                  <a:cubicBezTo>
                    <a:pt x="1182" y="29"/>
                    <a:pt x="1228" y="50"/>
                    <a:pt x="1249" y="84"/>
                  </a:cubicBezTo>
                  <a:cubicBezTo>
                    <a:pt x="1551" y="679"/>
                    <a:pt x="1974" y="1198"/>
                    <a:pt x="2409" y="1692"/>
                  </a:cubicBezTo>
                  <a:cubicBezTo>
                    <a:pt x="3130" y="2509"/>
                    <a:pt x="3926" y="3238"/>
                    <a:pt x="4855" y="3820"/>
                  </a:cubicBezTo>
                  <a:cubicBezTo>
                    <a:pt x="5773" y="4398"/>
                    <a:pt x="6749" y="4863"/>
                    <a:pt x="7750" y="5286"/>
                  </a:cubicBezTo>
                  <a:cubicBezTo>
                    <a:pt x="8190" y="5470"/>
                    <a:pt x="8650" y="5567"/>
                    <a:pt x="9124" y="5613"/>
                  </a:cubicBezTo>
                  <a:cubicBezTo>
                    <a:pt x="9186" y="5617"/>
                    <a:pt x="9245" y="5630"/>
                    <a:pt x="9358" y="56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 rot="-2133592">
              <a:off x="1521194" y="1755524"/>
              <a:ext cx="310322" cy="313940"/>
            </a:xfrm>
            <a:custGeom>
              <a:avLst/>
              <a:gdLst/>
              <a:ahLst/>
              <a:cxnLst/>
              <a:rect l="l" t="t" r="r" b="b"/>
              <a:pathLst>
                <a:path w="3595" h="3637" extrusionOk="0">
                  <a:moveTo>
                    <a:pt x="3059" y="2958"/>
                  </a:moveTo>
                  <a:cubicBezTo>
                    <a:pt x="2887" y="3100"/>
                    <a:pt x="2715" y="3280"/>
                    <a:pt x="2514" y="3406"/>
                  </a:cubicBezTo>
                  <a:cubicBezTo>
                    <a:pt x="2146" y="3636"/>
                    <a:pt x="1752" y="3586"/>
                    <a:pt x="1362" y="3443"/>
                  </a:cubicBezTo>
                  <a:cubicBezTo>
                    <a:pt x="1295" y="3418"/>
                    <a:pt x="1228" y="3385"/>
                    <a:pt x="1161" y="3368"/>
                  </a:cubicBezTo>
                  <a:cubicBezTo>
                    <a:pt x="688" y="3238"/>
                    <a:pt x="391" y="2903"/>
                    <a:pt x="156" y="2501"/>
                  </a:cubicBezTo>
                  <a:cubicBezTo>
                    <a:pt x="34" y="2287"/>
                    <a:pt x="1" y="2049"/>
                    <a:pt x="68" y="1814"/>
                  </a:cubicBezTo>
                  <a:cubicBezTo>
                    <a:pt x="265" y="1123"/>
                    <a:pt x="663" y="570"/>
                    <a:pt x="1295" y="218"/>
                  </a:cubicBezTo>
                  <a:cubicBezTo>
                    <a:pt x="1685" y="0"/>
                    <a:pt x="2083" y="63"/>
                    <a:pt x="2455" y="294"/>
                  </a:cubicBezTo>
                  <a:cubicBezTo>
                    <a:pt x="2799" y="499"/>
                    <a:pt x="3038" y="796"/>
                    <a:pt x="3276" y="1110"/>
                  </a:cubicBezTo>
                  <a:cubicBezTo>
                    <a:pt x="3570" y="1496"/>
                    <a:pt x="3595" y="1889"/>
                    <a:pt x="3406" y="2308"/>
                  </a:cubicBezTo>
                  <a:cubicBezTo>
                    <a:pt x="3314" y="2522"/>
                    <a:pt x="3184" y="2723"/>
                    <a:pt x="3059" y="29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 rot="-2133592">
              <a:off x="529805" y="1733207"/>
              <a:ext cx="2070053" cy="2265171"/>
            </a:xfrm>
            <a:custGeom>
              <a:avLst/>
              <a:gdLst/>
              <a:ahLst/>
              <a:cxnLst/>
              <a:rect l="l" t="t" r="r" b="b"/>
              <a:pathLst>
                <a:path w="23981" h="26242" extrusionOk="0">
                  <a:moveTo>
                    <a:pt x="14053" y="20813"/>
                  </a:moveTo>
                  <a:cubicBezTo>
                    <a:pt x="13940" y="20797"/>
                    <a:pt x="13881" y="20784"/>
                    <a:pt x="13819" y="20780"/>
                  </a:cubicBezTo>
                  <a:cubicBezTo>
                    <a:pt x="13345" y="20734"/>
                    <a:pt x="12885" y="20637"/>
                    <a:pt x="12445" y="20453"/>
                  </a:cubicBezTo>
                  <a:cubicBezTo>
                    <a:pt x="11444" y="20030"/>
                    <a:pt x="10468" y="19565"/>
                    <a:pt x="9550" y="18987"/>
                  </a:cubicBezTo>
                  <a:cubicBezTo>
                    <a:pt x="8621" y="18405"/>
                    <a:pt x="7825" y="17676"/>
                    <a:pt x="7104" y="16859"/>
                  </a:cubicBezTo>
                  <a:cubicBezTo>
                    <a:pt x="6669" y="16365"/>
                    <a:pt x="6246" y="15846"/>
                    <a:pt x="5944" y="15251"/>
                  </a:cubicBezTo>
                  <a:cubicBezTo>
                    <a:pt x="5923" y="15217"/>
                    <a:pt x="5877" y="15196"/>
                    <a:pt x="5835" y="15167"/>
                  </a:cubicBezTo>
                  <a:cubicBezTo>
                    <a:pt x="5747" y="15314"/>
                    <a:pt x="5663" y="15444"/>
                    <a:pt x="5584" y="15573"/>
                  </a:cubicBezTo>
                  <a:cubicBezTo>
                    <a:pt x="5337" y="16005"/>
                    <a:pt x="5094" y="16445"/>
                    <a:pt x="4834" y="16872"/>
                  </a:cubicBezTo>
                  <a:cubicBezTo>
                    <a:pt x="4696" y="17102"/>
                    <a:pt x="4763" y="17316"/>
                    <a:pt x="4884" y="17513"/>
                  </a:cubicBezTo>
                  <a:cubicBezTo>
                    <a:pt x="5031" y="17751"/>
                    <a:pt x="5199" y="17978"/>
                    <a:pt x="5374" y="18200"/>
                  </a:cubicBezTo>
                  <a:cubicBezTo>
                    <a:pt x="5940" y="18924"/>
                    <a:pt x="6581" y="19586"/>
                    <a:pt x="7251" y="20214"/>
                  </a:cubicBezTo>
                  <a:cubicBezTo>
                    <a:pt x="7377" y="20332"/>
                    <a:pt x="7506" y="20449"/>
                    <a:pt x="7653" y="20541"/>
                  </a:cubicBezTo>
                  <a:cubicBezTo>
                    <a:pt x="8206" y="20893"/>
                    <a:pt x="8755" y="21249"/>
                    <a:pt x="9328" y="21571"/>
                  </a:cubicBezTo>
                  <a:cubicBezTo>
                    <a:pt x="10045" y="21969"/>
                    <a:pt x="10786" y="22313"/>
                    <a:pt x="11590" y="22514"/>
                  </a:cubicBezTo>
                  <a:cubicBezTo>
                    <a:pt x="12013" y="22623"/>
                    <a:pt x="12386" y="22610"/>
                    <a:pt x="12692" y="22229"/>
                  </a:cubicBezTo>
                  <a:cubicBezTo>
                    <a:pt x="12893" y="21978"/>
                    <a:pt x="13153" y="21768"/>
                    <a:pt x="13379" y="21538"/>
                  </a:cubicBezTo>
                  <a:cubicBezTo>
                    <a:pt x="13597" y="21312"/>
                    <a:pt x="13810" y="21077"/>
                    <a:pt x="14053" y="20813"/>
                  </a:cubicBezTo>
                  <a:moveTo>
                    <a:pt x="14258" y="17395"/>
                  </a:moveTo>
                  <a:cubicBezTo>
                    <a:pt x="13928" y="17303"/>
                    <a:pt x="13622" y="17245"/>
                    <a:pt x="13337" y="17132"/>
                  </a:cubicBezTo>
                  <a:cubicBezTo>
                    <a:pt x="12717" y="16889"/>
                    <a:pt x="12160" y="16524"/>
                    <a:pt x="11599" y="16168"/>
                  </a:cubicBezTo>
                  <a:cubicBezTo>
                    <a:pt x="11465" y="16084"/>
                    <a:pt x="11339" y="15996"/>
                    <a:pt x="11213" y="15904"/>
                  </a:cubicBezTo>
                  <a:cubicBezTo>
                    <a:pt x="10719" y="15531"/>
                    <a:pt x="10246" y="15138"/>
                    <a:pt x="9806" y="14698"/>
                  </a:cubicBezTo>
                  <a:cubicBezTo>
                    <a:pt x="9488" y="14384"/>
                    <a:pt x="9148" y="14099"/>
                    <a:pt x="8947" y="13676"/>
                  </a:cubicBezTo>
                  <a:cubicBezTo>
                    <a:pt x="7955" y="14007"/>
                    <a:pt x="6966" y="14313"/>
                    <a:pt x="5986" y="14740"/>
                  </a:cubicBezTo>
                  <a:cubicBezTo>
                    <a:pt x="6074" y="14916"/>
                    <a:pt x="6141" y="15075"/>
                    <a:pt x="6233" y="15217"/>
                  </a:cubicBezTo>
                  <a:cubicBezTo>
                    <a:pt x="6384" y="15464"/>
                    <a:pt x="6543" y="15707"/>
                    <a:pt x="6711" y="15942"/>
                  </a:cubicBezTo>
                  <a:cubicBezTo>
                    <a:pt x="6928" y="16244"/>
                    <a:pt x="7138" y="16558"/>
                    <a:pt x="7393" y="16826"/>
                  </a:cubicBezTo>
                  <a:cubicBezTo>
                    <a:pt x="7791" y="17240"/>
                    <a:pt x="8210" y="17630"/>
                    <a:pt x="8642" y="18007"/>
                  </a:cubicBezTo>
                  <a:cubicBezTo>
                    <a:pt x="9182" y="18476"/>
                    <a:pt x="9785" y="18849"/>
                    <a:pt x="10413" y="19184"/>
                  </a:cubicBezTo>
                  <a:cubicBezTo>
                    <a:pt x="10836" y="19414"/>
                    <a:pt x="11285" y="19599"/>
                    <a:pt x="11712" y="19825"/>
                  </a:cubicBezTo>
                  <a:cubicBezTo>
                    <a:pt x="12411" y="20198"/>
                    <a:pt x="13144" y="20445"/>
                    <a:pt x="13940" y="20491"/>
                  </a:cubicBezTo>
                  <a:cubicBezTo>
                    <a:pt x="14020" y="20495"/>
                    <a:pt x="14099" y="20487"/>
                    <a:pt x="14170" y="20487"/>
                  </a:cubicBezTo>
                  <a:cubicBezTo>
                    <a:pt x="14342" y="20080"/>
                    <a:pt x="14363" y="18154"/>
                    <a:pt x="14258" y="17395"/>
                  </a:cubicBezTo>
                  <a:moveTo>
                    <a:pt x="4470" y="16826"/>
                  </a:moveTo>
                  <a:cubicBezTo>
                    <a:pt x="4520" y="16742"/>
                    <a:pt x="4558" y="16671"/>
                    <a:pt x="4600" y="16600"/>
                  </a:cubicBezTo>
                  <a:cubicBezTo>
                    <a:pt x="4792" y="16281"/>
                    <a:pt x="4972" y="15955"/>
                    <a:pt x="5173" y="15640"/>
                  </a:cubicBezTo>
                  <a:cubicBezTo>
                    <a:pt x="5395" y="15297"/>
                    <a:pt x="5647" y="14979"/>
                    <a:pt x="5764" y="14576"/>
                  </a:cubicBezTo>
                  <a:cubicBezTo>
                    <a:pt x="5781" y="14509"/>
                    <a:pt x="5856" y="14434"/>
                    <a:pt x="5919" y="14413"/>
                  </a:cubicBezTo>
                  <a:cubicBezTo>
                    <a:pt x="6413" y="14233"/>
                    <a:pt x="6912" y="14065"/>
                    <a:pt x="7410" y="13894"/>
                  </a:cubicBezTo>
                  <a:cubicBezTo>
                    <a:pt x="7883" y="13735"/>
                    <a:pt x="8361" y="13580"/>
                    <a:pt x="8830" y="13412"/>
                  </a:cubicBezTo>
                  <a:cubicBezTo>
                    <a:pt x="8926" y="13379"/>
                    <a:pt x="9023" y="13307"/>
                    <a:pt x="9081" y="13224"/>
                  </a:cubicBezTo>
                  <a:cubicBezTo>
                    <a:pt x="9333" y="12868"/>
                    <a:pt x="9567" y="12499"/>
                    <a:pt x="9814" y="12143"/>
                  </a:cubicBezTo>
                  <a:cubicBezTo>
                    <a:pt x="10250" y="11515"/>
                    <a:pt x="10677" y="10886"/>
                    <a:pt x="11125" y="10266"/>
                  </a:cubicBezTo>
                  <a:cubicBezTo>
                    <a:pt x="11657" y="9538"/>
                    <a:pt x="12198" y="8821"/>
                    <a:pt x="12684" y="8059"/>
                  </a:cubicBezTo>
                  <a:cubicBezTo>
                    <a:pt x="13010" y="7548"/>
                    <a:pt x="13404" y="7083"/>
                    <a:pt x="13773" y="6593"/>
                  </a:cubicBezTo>
                  <a:cubicBezTo>
                    <a:pt x="13806" y="6551"/>
                    <a:pt x="13852" y="6518"/>
                    <a:pt x="13881" y="6476"/>
                  </a:cubicBezTo>
                  <a:cubicBezTo>
                    <a:pt x="14024" y="6254"/>
                    <a:pt x="14221" y="6069"/>
                    <a:pt x="14330" y="5785"/>
                  </a:cubicBezTo>
                  <a:cubicBezTo>
                    <a:pt x="14016" y="5931"/>
                    <a:pt x="13735" y="6061"/>
                    <a:pt x="13454" y="6191"/>
                  </a:cubicBezTo>
                  <a:cubicBezTo>
                    <a:pt x="13052" y="6379"/>
                    <a:pt x="12650" y="6572"/>
                    <a:pt x="12248" y="6752"/>
                  </a:cubicBezTo>
                  <a:cubicBezTo>
                    <a:pt x="12131" y="6807"/>
                    <a:pt x="12001" y="6823"/>
                    <a:pt x="11888" y="6878"/>
                  </a:cubicBezTo>
                  <a:cubicBezTo>
                    <a:pt x="11527" y="7050"/>
                    <a:pt x="11180" y="7251"/>
                    <a:pt x="10811" y="7406"/>
                  </a:cubicBezTo>
                  <a:cubicBezTo>
                    <a:pt x="9722" y="7866"/>
                    <a:pt x="8650" y="8369"/>
                    <a:pt x="7544" y="8784"/>
                  </a:cubicBezTo>
                  <a:cubicBezTo>
                    <a:pt x="6669" y="9115"/>
                    <a:pt x="5823" y="9529"/>
                    <a:pt x="4964" y="9906"/>
                  </a:cubicBezTo>
                  <a:cubicBezTo>
                    <a:pt x="4491" y="10116"/>
                    <a:pt x="4013" y="10317"/>
                    <a:pt x="3540" y="10534"/>
                  </a:cubicBezTo>
                  <a:cubicBezTo>
                    <a:pt x="3196" y="10694"/>
                    <a:pt x="2861" y="10878"/>
                    <a:pt x="2509" y="11029"/>
                  </a:cubicBezTo>
                  <a:cubicBezTo>
                    <a:pt x="2342" y="11104"/>
                    <a:pt x="2229" y="11217"/>
                    <a:pt x="2128" y="11360"/>
                  </a:cubicBezTo>
                  <a:cubicBezTo>
                    <a:pt x="1760" y="11887"/>
                    <a:pt x="1391" y="12419"/>
                    <a:pt x="1018" y="12947"/>
                  </a:cubicBezTo>
                  <a:cubicBezTo>
                    <a:pt x="826" y="13219"/>
                    <a:pt x="616" y="13487"/>
                    <a:pt x="415" y="13756"/>
                  </a:cubicBezTo>
                  <a:cubicBezTo>
                    <a:pt x="390" y="13789"/>
                    <a:pt x="386" y="13835"/>
                    <a:pt x="365" y="13898"/>
                  </a:cubicBezTo>
                  <a:cubicBezTo>
                    <a:pt x="1709" y="14895"/>
                    <a:pt x="3000" y="15959"/>
                    <a:pt x="4470" y="16826"/>
                  </a:cubicBezTo>
                  <a:moveTo>
                    <a:pt x="17165" y="25898"/>
                  </a:moveTo>
                  <a:cubicBezTo>
                    <a:pt x="17245" y="25798"/>
                    <a:pt x="17312" y="25714"/>
                    <a:pt x="17375" y="25626"/>
                  </a:cubicBezTo>
                  <a:cubicBezTo>
                    <a:pt x="17538" y="25396"/>
                    <a:pt x="17697" y="25165"/>
                    <a:pt x="17856" y="24935"/>
                  </a:cubicBezTo>
                  <a:cubicBezTo>
                    <a:pt x="18271" y="24336"/>
                    <a:pt x="18682" y="23741"/>
                    <a:pt x="19092" y="23142"/>
                  </a:cubicBezTo>
                  <a:cubicBezTo>
                    <a:pt x="19134" y="23084"/>
                    <a:pt x="19176" y="23016"/>
                    <a:pt x="19184" y="22949"/>
                  </a:cubicBezTo>
                  <a:cubicBezTo>
                    <a:pt x="19226" y="22518"/>
                    <a:pt x="19239" y="22082"/>
                    <a:pt x="19318" y="21651"/>
                  </a:cubicBezTo>
                  <a:cubicBezTo>
                    <a:pt x="19389" y="21245"/>
                    <a:pt x="19394" y="20826"/>
                    <a:pt x="19427" y="20407"/>
                  </a:cubicBezTo>
                  <a:cubicBezTo>
                    <a:pt x="19457" y="20038"/>
                    <a:pt x="19482" y="19670"/>
                    <a:pt x="19503" y="19301"/>
                  </a:cubicBezTo>
                  <a:cubicBezTo>
                    <a:pt x="19519" y="19037"/>
                    <a:pt x="19524" y="18778"/>
                    <a:pt x="19540" y="18518"/>
                  </a:cubicBezTo>
                  <a:cubicBezTo>
                    <a:pt x="19574" y="18074"/>
                    <a:pt x="19616" y="17634"/>
                    <a:pt x="19645" y="17190"/>
                  </a:cubicBezTo>
                  <a:cubicBezTo>
                    <a:pt x="19674" y="16763"/>
                    <a:pt x="19658" y="16336"/>
                    <a:pt x="19750" y="15913"/>
                  </a:cubicBezTo>
                  <a:cubicBezTo>
                    <a:pt x="19771" y="15825"/>
                    <a:pt x="19771" y="15733"/>
                    <a:pt x="19779" y="15645"/>
                  </a:cubicBezTo>
                  <a:cubicBezTo>
                    <a:pt x="19800" y="15343"/>
                    <a:pt x="19817" y="15046"/>
                    <a:pt x="19846" y="14748"/>
                  </a:cubicBezTo>
                  <a:cubicBezTo>
                    <a:pt x="19896" y="14296"/>
                    <a:pt x="19959" y="13843"/>
                    <a:pt x="20009" y="13395"/>
                  </a:cubicBezTo>
                  <a:cubicBezTo>
                    <a:pt x="20055" y="12943"/>
                    <a:pt x="20072" y="12486"/>
                    <a:pt x="20131" y="12034"/>
                  </a:cubicBezTo>
                  <a:cubicBezTo>
                    <a:pt x="20206" y="11448"/>
                    <a:pt x="20307" y="10865"/>
                    <a:pt x="20399" y="10283"/>
                  </a:cubicBezTo>
                  <a:cubicBezTo>
                    <a:pt x="20428" y="10103"/>
                    <a:pt x="20445" y="9919"/>
                    <a:pt x="20403" y="9705"/>
                  </a:cubicBezTo>
                  <a:cubicBezTo>
                    <a:pt x="20336" y="9793"/>
                    <a:pt x="20290" y="9848"/>
                    <a:pt x="20248" y="9906"/>
                  </a:cubicBezTo>
                  <a:cubicBezTo>
                    <a:pt x="19896" y="10413"/>
                    <a:pt x="19549" y="10924"/>
                    <a:pt x="19193" y="11431"/>
                  </a:cubicBezTo>
                  <a:cubicBezTo>
                    <a:pt x="18979" y="11737"/>
                    <a:pt x="18765" y="12042"/>
                    <a:pt x="18543" y="12344"/>
                  </a:cubicBezTo>
                  <a:cubicBezTo>
                    <a:pt x="18317" y="12650"/>
                    <a:pt x="18087" y="12960"/>
                    <a:pt x="17844" y="13253"/>
                  </a:cubicBezTo>
                  <a:cubicBezTo>
                    <a:pt x="17584" y="13567"/>
                    <a:pt x="17291" y="13856"/>
                    <a:pt x="17031" y="14170"/>
                  </a:cubicBezTo>
                  <a:cubicBezTo>
                    <a:pt x="16734" y="14535"/>
                    <a:pt x="16445" y="14912"/>
                    <a:pt x="16160" y="15293"/>
                  </a:cubicBezTo>
                  <a:cubicBezTo>
                    <a:pt x="15963" y="15552"/>
                    <a:pt x="15787" y="15829"/>
                    <a:pt x="15595" y="16093"/>
                  </a:cubicBezTo>
                  <a:cubicBezTo>
                    <a:pt x="15502" y="16214"/>
                    <a:pt x="15381" y="16315"/>
                    <a:pt x="15280" y="16432"/>
                  </a:cubicBezTo>
                  <a:cubicBezTo>
                    <a:pt x="15100" y="16658"/>
                    <a:pt x="14924" y="16889"/>
                    <a:pt x="14744" y="17119"/>
                  </a:cubicBezTo>
                  <a:cubicBezTo>
                    <a:pt x="14631" y="17266"/>
                    <a:pt x="14594" y="17425"/>
                    <a:pt x="14602" y="17622"/>
                  </a:cubicBezTo>
                  <a:cubicBezTo>
                    <a:pt x="14640" y="18585"/>
                    <a:pt x="14640" y="19548"/>
                    <a:pt x="14527" y="20512"/>
                  </a:cubicBezTo>
                  <a:cubicBezTo>
                    <a:pt x="14518" y="20583"/>
                    <a:pt x="14510" y="20663"/>
                    <a:pt x="14468" y="20717"/>
                  </a:cubicBezTo>
                  <a:cubicBezTo>
                    <a:pt x="14250" y="20998"/>
                    <a:pt x="14041" y="21282"/>
                    <a:pt x="13798" y="21542"/>
                  </a:cubicBezTo>
                  <a:cubicBezTo>
                    <a:pt x="13446" y="21911"/>
                    <a:pt x="13073" y="22258"/>
                    <a:pt x="12713" y="22614"/>
                  </a:cubicBezTo>
                  <a:cubicBezTo>
                    <a:pt x="12684" y="22644"/>
                    <a:pt x="12667" y="22686"/>
                    <a:pt x="12637" y="22736"/>
                  </a:cubicBezTo>
                  <a:cubicBezTo>
                    <a:pt x="12730" y="22790"/>
                    <a:pt x="12805" y="22836"/>
                    <a:pt x="12880" y="22887"/>
                  </a:cubicBezTo>
                  <a:cubicBezTo>
                    <a:pt x="13174" y="23084"/>
                    <a:pt x="13475" y="23272"/>
                    <a:pt x="13760" y="23486"/>
                  </a:cubicBezTo>
                  <a:cubicBezTo>
                    <a:pt x="14091" y="23733"/>
                    <a:pt x="14409" y="24009"/>
                    <a:pt x="14736" y="24269"/>
                  </a:cubicBezTo>
                  <a:cubicBezTo>
                    <a:pt x="14891" y="24390"/>
                    <a:pt x="15050" y="24512"/>
                    <a:pt x="15218" y="24625"/>
                  </a:cubicBezTo>
                  <a:cubicBezTo>
                    <a:pt x="15599" y="24885"/>
                    <a:pt x="15984" y="25144"/>
                    <a:pt x="16370" y="25400"/>
                  </a:cubicBezTo>
                  <a:cubicBezTo>
                    <a:pt x="16625" y="25567"/>
                    <a:pt x="16889" y="25727"/>
                    <a:pt x="17165" y="25898"/>
                  </a:cubicBezTo>
                  <a:moveTo>
                    <a:pt x="11553" y="15808"/>
                  </a:moveTo>
                  <a:cubicBezTo>
                    <a:pt x="12110" y="16189"/>
                    <a:pt x="12679" y="16549"/>
                    <a:pt x="13299" y="16813"/>
                  </a:cubicBezTo>
                  <a:cubicBezTo>
                    <a:pt x="13580" y="16935"/>
                    <a:pt x="13890" y="16997"/>
                    <a:pt x="14191" y="17060"/>
                  </a:cubicBezTo>
                  <a:cubicBezTo>
                    <a:pt x="14275" y="17081"/>
                    <a:pt x="14401" y="17052"/>
                    <a:pt x="14468" y="16993"/>
                  </a:cubicBezTo>
                  <a:cubicBezTo>
                    <a:pt x="14627" y="16851"/>
                    <a:pt x="14769" y="16683"/>
                    <a:pt x="14916" y="16520"/>
                  </a:cubicBezTo>
                  <a:cubicBezTo>
                    <a:pt x="15017" y="16407"/>
                    <a:pt x="15109" y="16285"/>
                    <a:pt x="15205" y="16168"/>
                  </a:cubicBezTo>
                  <a:cubicBezTo>
                    <a:pt x="15234" y="16135"/>
                    <a:pt x="15280" y="16118"/>
                    <a:pt x="15306" y="16084"/>
                  </a:cubicBezTo>
                  <a:cubicBezTo>
                    <a:pt x="15603" y="15682"/>
                    <a:pt x="15892" y="15276"/>
                    <a:pt x="16189" y="14878"/>
                  </a:cubicBezTo>
                  <a:cubicBezTo>
                    <a:pt x="16487" y="14489"/>
                    <a:pt x="16751" y="14070"/>
                    <a:pt x="17128" y="13743"/>
                  </a:cubicBezTo>
                  <a:cubicBezTo>
                    <a:pt x="17195" y="13684"/>
                    <a:pt x="17232" y="13596"/>
                    <a:pt x="17283" y="13521"/>
                  </a:cubicBezTo>
                  <a:cubicBezTo>
                    <a:pt x="17320" y="13458"/>
                    <a:pt x="17345" y="13383"/>
                    <a:pt x="17400" y="13341"/>
                  </a:cubicBezTo>
                  <a:cubicBezTo>
                    <a:pt x="17798" y="12997"/>
                    <a:pt x="18058" y="12541"/>
                    <a:pt x="18372" y="12130"/>
                  </a:cubicBezTo>
                  <a:cubicBezTo>
                    <a:pt x="18527" y="11929"/>
                    <a:pt x="18661" y="11711"/>
                    <a:pt x="18811" y="11506"/>
                  </a:cubicBezTo>
                  <a:cubicBezTo>
                    <a:pt x="19080" y="11138"/>
                    <a:pt x="19360" y="10782"/>
                    <a:pt x="19620" y="10409"/>
                  </a:cubicBezTo>
                  <a:cubicBezTo>
                    <a:pt x="19938" y="9956"/>
                    <a:pt x="20244" y="9492"/>
                    <a:pt x="20554" y="9035"/>
                  </a:cubicBezTo>
                  <a:cubicBezTo>
                    <a:pt x="20663" y="8867"/>
                    <a:pt x="20772" y="8700"/>
                    <a:pt x="20876" y="8528"/>
                  </a:cubicBezTo>
                  <a:cubicBezTo>
                    <a:pt x="21019" y="8289"/>
                    <a:pt x="21145" y="8034"/>
                    <a:pt x="21304" y="7808"/>
                  </a:cubicBezTo>
                  <a:cubicBezTo>
                    <a:pt x="21756" y="7179"/>
                    <a:pt x="22250" y="6580"/>
                    <a:pt x="22594" y="5881"/>
                  </a:cubicBezTo>
                  <a:cubicBezTo>
                    <a:pt x="22690" y="5676"/>
                    <a:pt x="22795" y="5475"/>
                    <a:pt x="22908" y="5278"/>
                  </a:cubicBezTo>
                  <a:cubicBezTo>
                    <a:pt x="23193" y="4796"/>
                    <a:pt x="23431" y="4298"/>
                    <a:pt x="23524" y="3745"/>
                  </a:cubicBezTo>
                  <a:cubicBezTo>
                    <a:pt x="23574" y="3439"/>
                    <a:pt x="23662" y="3125"/>
                    <a:pt x="23620" y="2827"/>
                  </a:cubicBezTo>
                  <a:cubicBezTo>
                    <a:pt x="23549" y="2245"/>
                    <a:pt x="23335" y="1705"/>
                    <a:pt x="22937" y="1253"/>
                  </a:cubicBezTo>
                  <a:cubicBezTo>
                    <a:pt x="22489" y="746"/>
                    <a:pt x="21940" y="436"/>
                    <a:pt x="21279" y="331"/>
                  </a:cubicBezTo>
                  <a:cubicBezTo>
                    <a:pt x="21111" y="306"/>
                    <a:pt x="20935" y="323"/>
                    <a:pt x="20763" y="344"/>
                  </a:cubicBezTo>
                  <a:cubicBezTo>
                    <a:pt x="20512" y="377"/>
                    <a:pt x="20252" y="398"/>
                    <a:pt x="20018" y="486"/>
                  </a:cubicBezTo>
                  <a:cubicBezTo>
                    <a:pt x="19033" y="876"/>
                    <a:pt x="18175" y="1458"/>
                    <a:pt x="17475" y="2262"/>
                  </a:cubicBezTo>
                  <a:cubicBezTo>
                    <a:pt x="17295" y="2467"/>
                    <a:pt x="17111" y="2664"/>
                    <a:pt x="16931" y="2869"/>
                  </a:cubicBezTo>
                  <a:cubicBezTo>
                    <a:pt x="16633" y="3213"/>
                    <a:pt x="16332" y="3548"/>
                    <a:pt x="16051" y="3900"/>
                  </a:cubicBezTo>
                  <a:cubicBezTo>
                    <a:pt x="15791" y="4226"/>
                    <a:pt x="15561" y="4578"/>
                    <a:pt x="15314" y="4918"/>
                  </a:cubicBezTo>
                  <a:cubicBezTo>
                    <a:pt x="15142" y="5152"/>
                    <a:pt x="14958" y="5378"/>
                    <a:pt x="14786" y="5613"/>
                  </a:cubicBezTo>
                  <a:cubicBezTo>
                    <a:pt x="14581" y="5902"/>
                    <a:pt x="14392" y="6199"/>
                    <a:pt x="14183" y="6484"/>
                  </a:cubicBezTo>
                  <a:cubicBezTo>
                    <a:pt x="13798" y="7012"/>
                    <a:pt x="13396" y="7527"/>
                    <a:pt x="13010" y="8055"/>
                  </a:cubicBezTo>
                  <a:cubicBezTo>
                    <a:pt x="12734" y="8436"/>
                    <a:pt x="12474" y="8834"/>
                    <a:pt x="12202" y="9219"/>
                  </a:cubicBezTo>
                  <a:cubicBezTo>
                    <a:pt x="12076" y="9399"/>
                    <a:pt x="11938" y="9563"/>
                    <a:pt x="11812" y="9739"/>
                  </a:cubicBezTo>
                  <a:cubicBezTo>
                    <a:pt x="11536" y="10132"/>
                    <a:pt x="11272" y="10534"/>
                    <a:pt x="10996" y="10928"/>
                  </a:cubicBezTo>
                  <a:cubicBezTo>
                    <a:pt x="10732" y="11301"/>
                    <a:pt x="10451" y="11657"/>
                    <a:pt x="10191" y="12030"/>
                  </a:cubicBezTo>
                  <a:cubicBezTo>
                    <a:pt x="9944" y="12390"/>
                    <a:pt x="9714" y="12759"/>
                    <a:pt x="9475" y="13123"/>
                  </a:cubicBezTo>
                  <a:cubicBezTo>
                    <a:pt x="9400" y="13236"/>
                    <a:pt x="9333" y="13358"/>
                    <a:pt x="9253" y="13467"/>
                  </a:cubicBezTo>
                  <a:cubicBezTo>
                    <a:pt x="9190" y="13559"/>
                    <a:pt x="9203" y="13638"/>
                    <a:pt x="9266" y="13718"/>
                  </a:cubicBezTo>
                  <a:cubicBezTo>
                    <a:pt x="9387" y="13877"/>
                    <a:pt x="9492" y="14053"/>
                    <a:pt x="9634" y="14191"/>
                  </a:cubicBezTo>
                  <a:cubicBezTo>
                    <a:pt x="10095" y="14627"/>
                    <a:pt x="10572" y="15050"/>
                    <a:pt x="11042" y="15477"/>
                  </a:cubicBezTo>
                  <a:moveTo>
                    <a:pt x="17224" y="26242"/>
                  </a:moveTo>
                  <a:cubicBezTo>
                    <a:pt x="16943" y="26066"/>
                    <a:pt x="16684" y="25902"/>
                    <a:pt x="16424" y="25735"/>
                  </a:cubicBezTo>
                  <a:cubicBezTo>
                    <a:pt x="16181" y="25580"/>
                    <a:pt x="15934" y="25425"/>
                    <a:pt x="15699" y="25253"/>
                  </a:cubicBezTo>
                  <a:cubicBezTo>
                    <a:pt x="15205" y="24901"/>
                    <a:pt x="14719" y="24533"/>
                    <a:pt x="14229" y="24177"/>
                  </a:cubicBezTo>
                  <a:cubicBezTo>
                    <a:pt x="13869" y="23913"/>
                    <a:pt x="13509" y="23653"/>
                    <a:pt x="13144" y="23393"/>
                  </a:cubicBezTo>
                  <a:cubicBezTo>
                    <a:pt x="12931" y="23243"/>
                    <a:pt x="12717" y="23084"/>
                    <a:pt x="12499" y="22937"/>
                  </a:cubicBezTo>
                  <a:cubicBezTo>
                    <a:pt x="12436" y="22895"/>
                    <a:pt x="12353" y="22853"/>
                    <a:pt x="12281" y="22857"/>
                  </a:cubicBezTo>
                  <a:cubicBezTo>
                    <a:pt x="11670" y="22891"/>
                    <a:pt x="11104" y="22715"/>
                    <a:pt x="10564" y="22472"/>
                  </a:cubicBezTo>
                  <a:cubicBezTo>
                    <a:pt x="9953" y="22196"/>
                    <a:pt x="9349" y="21890"/>
                    <a:pt x="8750" y="21584"/>
                  </a:cubicBezTo>
                  <a:cubicBezTo>
                    <a:pt x="8516" y="21463"/>
                    <a:pt x="8306" y="21303"/>
                    <a:pt x="8080" y="21165"/>
                  </a:cubicBezTo>
                  <a:cubicBezTo>
                    <a:pt x="7465" y="20784"/>
                    <a:pt x="6941" y="20294"/>
                    <a:pt x="6438" y="19779"/>
                  </a:cubicBezTo>
                  <a:cubicBezTo>
                    <a:pt x="6019" y="19347"/>
                    <a:pt x="5613" y="18903"/>
                    <a:pt x="5224" y="18447"/>
                  </a:cubicBezTo>
                  <a:cubicBezTo>
                    <a:pt x="4977" y="18158"/>
                    <a:pt x="4775" y="17831"/>
                    <a:pt x="4553" y="17521"/>
                  </a:cubicBezTo>
                  <a:cubicBezTo>
                    <a:pt x="4545" y="17504"/>
                    <a:pt x="4533" y="17488"/>
                    <a:pt x="4528" y="17471"/>
                  </a:cubicBezTo>
                  <a:cubicBezTo>
                    <a:pt x="4424" y="17065"/>
                    <a:pt x="4072" y="16876"/>
                    <a:pt x="3766" y="16675"/>
                  </a:cubicBezTo>
                  <a:cubicBezTo>
                    <a:pt x="3276" y="16348"/>
                    <a:pt x="2782" y="16030"/>
                    <a:pt x="2313" y="15674"/>
                  </a:cubicBezTo>
                  <a:cubicBezTo>
                    <a:pt x="1931" y="15381"/>
                    <a:pt x="1538" y="15108"/>
                    <a:pt x="1152" y="14819"/>
                  </a:cubicBezTo>
                  <a:cubicBezTo>
                    <a:pt x="813" y="14564"/>
                    <a:pt x="474" y="14300"/>
                    <a:pt x="139" y="14036"/>
                  </a:cubicBezTo>
                  <a:cubicBezTo>
                    <a:pt x="5" y="13927"/>
                    <a:pt x="0" y="13831"/>
                    <a:pt x="118" y="13689"/>
                  </a:cubicBezTo>
                  <a:cubicBezTo>
                    <a:pt x="306" y="13462"/>
                    <a:pt x="511" y="13240"/>
                    <a:pt x="692" y="13006"/>
                  </a:cubicBezTo>
                  <a:cubicBezTo>
                    <a:pt x="847" y="12801"/>
                    <a:pt x="976" y="12583"/>
                    <a:pt x="1119" y="12369"/>
                  </a:cubicBezTo>
                  <a:cubicBezTo>
                    <a:pt x="1420" y="11917"/>
                    <a:pt x="1722" y="11464"/>
                    <a:pt x="2032" y="11016"/>
                  </a:cubicBezTo>
                  <a:cubicBezTo>
                    <a:pt x="2074" y="10953"/>
                    <a:pt x="2137" y="10886"/>
                    <a:pt x="2204" y="10857"/>
                  </a:cubicBezTo>
                  <a:cubicBezTo>
                    <a:pt x="2618" y="10673"/>
                    <a:pt x="3037" y="10497"/>
                    <a:pt x="3456" y="10325"/>
                  </a:cubicBezTo>
                  <a:cubicBezTo>
                    <a:pt x="3967" y="10116"/>
                    <a:pt x="4486" y="9919"/>
                    <a:pt x="4997" y="9709"/>
                  </a:cubicBezTo>
                  <a:cubicBezTo>
                    <a:pt x="5148" y="9651"/>
                    <a:pt x="5295" y="9575"/>
                    <a:pt x="5446" y="9508"/>
                  </a:cubicBezTo>
                  <a:cubicBezTo>
                    <a:pt x="5894" y="9307"/>
                    <a:pt x="6338" y="9106"/>
                    <a:pt x="6786" y="8905"/>
                  </a:cubicBezTo>
                  <a:cubicBezTo>
                    <a:pt x="6970" y="8826"/>
                    <a:pt x="7159" y="8759"/>
                    <a:pt x="7339" y="8679"/>
                  </a:cubicBezTo>
                  <a:cubicBezTo>
                    <a:pt x="8382" y="8227"/>
                    <a:pt x="9429" y="7778"/>
                    <a:pt x="10468" y="7313"/>
                  </a:cubicBezTo>
                  <a:cubicBezTo>
                    <a:pt x="11142" y="7016"/>
                    <a:pt x="11808" y="6706"/>
                    <a:pt x="12474" y="6388"/>
                  </a:cubicBezTo>
                  <a:cubicBezTo>
                    <a:pt x="13178" y="6049"/>
                    <a:pt x="13877" y="5697"/>
                    <a:pt x="14573" y="5345"/>
                  </a:cubicBezTo>
                  <a:cubicBezTo>
                    <a:pt x="14652" y="5307"/>
                    <a:pt x="14715" y="5236"/>
                    <a:pt x="14769" y="5169"/>
                  </a:cubicBezTo>
                  <a:cubicBezTo>
                    <a:pt x="15327" y="4448"/>
                    <a:pt x="15875" y="3720"/>
                    <a:pt x="16441" y="3008"/>
                  </a:cubicBezTo>
                  <a:cubicBezTo>
                    <a:pt x="16667" y="2723"/>
                    <a:pt x="16952" y="2484"/>
                    <a:pt x="17174" y="2195"/>
                  </a:cubicBezTo>
                  <a:cubicBezTo>
                    <a:pt x="17408" y="1893"/>
                    <a:pt x="17676" y="1630"/>
                    <a:pt x="17961" y="1370"/>
                  </a:cubicBezTo>
                  <a:cubicBezTo>
                    <a:pt x="18347" y="1018"/>
                    <a:pt x="18791" y="758"/>
                    <a:pt x="19251" y="532"/>
                  </a:cubicBezTo>
                  <a:cubicBezTo>
                    <a:pt x="19498" y="411"/>
                    <a:pt x="19737" y="264"/>
                    <a:pt x="19993" y="189"/>
                  </a:cubicBezTo>
                  <a:cubicBezTo>
                    <a:pt x="20269" y="105"/>
                    <a:pt x="20566" y="97"/>
                    <a:pt x="20851" y="55"/>
                  </a:cubicBezTo>
                  <a:cubicBezTo>
                    <a:pt x="20960" y="42"/>
                    <a:pt x="21065" y="25"/>
                    <a:pt x="21174" y="17"/>
                  </a:cubicBezTo>
                  <a:cubicBezTo>
                    <a:pt x="21245" y="9"/>
                    <a:pt x="21320" y="0"/>
                    <a:pt x="21387" y="21"/>
                  </a:cubicBezTo>
                  <a:cubicBezTo>
                    <a:pt x="21823" y="151"/>
                    <a:pt x="22267" y="256"/>
                    <a:pt x="22636" y="541"/>
                  </a:cubicBezTo>
                  <a:cubicBezTo>
                    <a:pt x="23209" y="980"/>
                    <a:pt x="23603" y="1533"/>
                    <a:pt x="23821" y="2229"/>
                  </a:cubicBezTo>
                  <a:cubicBezTo>
                    <a:pt x="23980" y="2731"/>
                    <a:pt x="23913" y="3209"/>
                    <a:pt x="23829" y="3707"/>
                  </a:cubicBezTo>
                  <a:cubicBezTo>
                    <a:pt x="23691" y="4536"/>
                    <a:pt x="23260" y="5232"/>
                    <a:pt x="22866" y="5948"/>
                  </a:cubicBezTo>
                  <a:cubicBezTo>
                    <a:pt x="22644" y="6354"/>
                    <a:pt x="22414" y="6761"/>
                    <a:pt x="22141" y="7133"/>
                  </a:cubicBezTo>
                  <a:cubicBezTo>
                    <a:pt x="21802" y="7590"/>
                    <a:pt x="21454" y="8042"/>
                    <a:pt x="21161" y="8537"/>
                  </a:cubicBezTo>
                  <a:cubicBezTo>
                    <a:pt x="21069" y="8696"/>
                    <a:pt x="20973" y="8846"/>
                    <a:pt x="20885" y="9006"/>
                  </a:cubicBezTo>
                  <a:cubicBezTo>
                    <a:pt x="20751" y="9253"/>
                    <a:pt x="20759" y="9533"/>
                    <a:pt x="20717" y="9801"/>
                  </a:cubicBezTo>
                  <a:cubicBezTo>
                    <a:pt x="20650" y="10271"/>
                    <a:pt x="20596" y="10740"/>
                    <a:pt x="20533" y="11209"/>
                  </a:cubicBezTo>
                  <a:cubicBezTo>
                    <a:pt x="20470" y="11695"/>
                    <a:pt x="20403" y="12181"/>
                    <a:pt x="20344" y="12666"/>
                  </a:cubicBezTo>
                  <a:cubicBezTo>
                    <a:pt x="20269" y="13270"/>
                    <a:pt x="20194" y="13877"/>
                    <a:pt x="20135" y="14480"/>
                  </a:cubicBezTo>
                  <a:cubicBezTo>
                    <a:pt x="20030" y="15561"/>
                    <a:pt x="19884" y="16633"/>
                    <a:pt x="19863" y="17718"/>
                  </a:cubicBezTo>
                  <a:cubicBezTo>
                    <a:pt x="19846" y="18480"/>
                    <a:pt x="19766" y="19243"/>
                    <a:pt x="19704" y="20005"/>
                  </a:cubicBezTo>
                  <a:cubicBezTo>
                    <a:pt x="19666" y="20541"/>
                    <a:pt x="19607" y="21073"/>
                    <a:pt x="19561" y="21609"/>
                  </a:cubicBezTo>
                  <a:cubicBezTo>
                    <a:pt x="19524" y="22041"/>
                    <a:pt x="19503" y="22476"/>
                    <a:pt x="19465" y="22912"/>
                  </a:cubicBezTo>
                  <a:cubicBezTo>
                    <a:pt x="19452" y="23012"/>
                    <a:pt x="19423" y="23125"/>
                    <a:pt x="19364" y="23209"/>
                  </a:cubicBezTo>
                  <a:cubicBezTo>
                    <a:pt x="18912" y="23871"/>
                    <a:pt x="18443" y="24520"/>
                    <a:pt x="17986" y="25178"/>
                  </a:cubicBezTo>
                  <a:cubicBezTo>
                    <a:pt x="17810" y="25433"/>
                    <a:pt x="17651" y="25697"/>
                    <a:pt x="17479" y="25953"/>
                  </a:cubicBezTo>
                  <a:cubicBezTo>
                    <a:pt x="17408" y="26053"/>
                    <a:pt x="17312" y="26141"/>
                    <a:pt x="17224" y="262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 rot="-2133592">
              <a:off x="1498698" y="1739812"/>
              <a:ext cx="350461" cy="351489"/>
            </a:xfrm>
            <a:custGeom>
              <a:avLst/>
              <a:gdLst/>
              <a:ahLst/>
              <a:cxnLst/>
              <a:rect l="l" t="t" r="r" b="b"/>
              <a:pathLst>
                <a:path w="4060" h="4072" extrusionOk="0">
                  <a:moveTo>
                    <a:pt x="3335" y="3163"/>
                  </a:moveTo>
                  <a:cubicBezTo>
                    <a:pt x="3460" y="2928"/>
                    <a:pt x="3590" y="2727"/>
                    <a:pt x="3682" y="2513"/>
                  </a:cubicBezTo>
                  <a:cubicBezTo>
                    <a:pt x="3871" y="2094"/>
                    <a:pt x="3846" y="1701"/>
                    <a:pt x="3552" y="1315"/>
                  </a:cubicBezTo>
                  <a:cubicBezTo>
                    <a:pt x="3314" y="1001"/>
                    <a:pt x="3075" y="704"/>
                    <a:pt x="2731" y="499"/>
                  </a:cubicBezTo>
                  <a:cubicBezTo>
                    <a:pt x="2359" y="268"/>
                    <a:pt x="1961" y="205"/>
                    <a:pt x="1571" y="423"/>
                  </a:cubicBezTo>
                  <a:cubicBezTo>
                    <a:pt x="939" y="775"/>
                    <a:pt x="541" y="1328"/>
                    <a:pt x="344" y="2019"/>
                  </a:cubicBezTo>
                  <a:cubicBezTo>
                    <a:pt x="277" y="2254"/>
                    <a:pt x="310" y="2492"/>
                    <a:pt x="432" y="2706"/>
                  </a:cubicBezTo>
                  <a:cubicBezTo>
                    <a:pt x="667" y="3108"/>
                    <a:pt x="964" y="3443"/>
                    <a:pt x="1437" y="3573"/>
                  </a:cubicBezTo>
                  <a:cubicBezTo>
                    <a:pt x="1504" y="3590"/>
                    <a:pt x="1571" y="3623"/>
                    <a:pt x="1638" y="3648"/>
                  </a:cubicBezTo>
                  <a:cubicBezTo>
                    <a:pt x="2028" y="3791"/>
                    <a:pt x="2422" y="3841"/>
                    <a:pt x="2790" y="3611"/>
                  </a:cubicBezTo>
                  <a:cubicBezTo>
                    <a:pt x="2991" y="3485"/>
                    <a:pt x="3163" y="3305"/>
                    <a:pt x="3335" y="3163"/>
                  </a:cubicBezTo>
                  <a:close/>
                  <a:moveTo>
                    <a:pt x="625" y="968"/>
                  </a:moveTo>
                  <a:cubicBezTo>
                    <a:pt x="880" y="595"/>
                    <a:pt x="1240" y="348"/>
                    <a:pt x="1655" y="155"/>
                  </a:cubicBezTo>
                  <a:cubicBezTo>
                    <a:pt x="1994" y="0"/>
                    <a:pt x="2317" y="59"/>
                    <a:pt x="2631" y="189"/>
                  </a:cubicBezTo>
                  <a:cubicBezTo>
                    <a:pt x="3289" y="457"/>
                    <a:pt x="3686" y="1001"/>
                    <a:pt x="3976" y="1621"/>
                  </a:cubicBezTo>
                  <a:cubicBezTo>
                    <a:pt x="4047" y="1772"/>
                    <a:pt x="4059" y="1986"/>
                    <a:pt x="4022" y="2149"/>
                  </a:cubicBezTo>
                  <a:cubicBezTo>
                    <a:pt x="3867" y="2815"/>
                    <a:pt x="3536" y="3380"/>
                    <a:pt x="2958" y="3770"/>
                  </a:cubicBezTo>
                  <a:cubicBezTo>
                    <a:pt x="2530" y="4059"/>
                    <a:pt x="2066" y="4071"/>
                    <a:pt x="1601" y="3900"/>
                  </a:cubicBezTo>
                  <a:cubicBezTo>
                    <a:pt x="1307" y="3791"/>
                    <a:pt x="976" y="3736"/>
                    <a:pt x="746" y="3498"/>
                  </a:cubicBezTo>
                  <a:cubicBezTo>
                    <a:pt x="574" y="3326"/>
                    <a:pt x="411" y="3142"/>
                    <a:pt x="269" y="2945"/>
                  </a:cubicBezTo>
                  <a:cubicBezTo>
                    <a:pt x="30" y="2610"/>
                    <a:pt x="1" y="2229"/>
                    <a:pt x="139" y="1852"/>
                  </a:cubicBezTo>
                  <a:cubicBezTo>
                    <a:pt x="256" y="1537"/>
                    <a:pt x="373" y="1219"/>
                    <a:pt x="625" y="9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 rot="-2133592">
              <a:off x="1674948" y="1796608"/>
              <a:ext cx="88306" cy="144756"/>
            </a:xfrm>
            <a:custGeom>
              <a:avLst/>
              <a:gdLst/>
              <a:ahLst/>
              <a:cxnLst/>
              <a:rect l="l" t="t" r="r" b="b"/>
              <a:pathLst>
                <a:path w="1023" h="1677" extrusionOk="0">
                  <a:moveTo>
                    <a:pt x="245" y="1"/>
                  </a:moveTo>
                  <a:cubicBezTo>
                    <a:pt x="162" y="1"/>
                    <a:pt x="79" y="17"/>
                    <a:pt x="0" y="51"/>
                  </a:cubicBezTo>
                  <a:cubicBezTo>
                    <a:pt x="130" y="231"/>
                    <a:pt x="210" y="365"/>
                    <a:pt x="251" y="487"/>
                  </a:cubicBezTo>
                  <a:cubicBezTo>
                    <a:pt x="298" y="604"/>
                    <a:pt x="310" y="701"/>
                    <a:pt x="327" y="805"/>
                  </a:cubicBezTo>
                  <a:cubicBezTo>
                    <a:pt x="339" y="906"/>
                    <a:pt x="344" y="1023"/>
                    <a:pt x="335" y="1161"/>
                  </a:cubicBezTo>
                  <a:cubicBezTo>
                    <a:pt x="331" y="1300"/>
                    <a:pt x="310" y="1459"/>
                    <a:pt x="268" y="1677"/>
                  </a:cubicBezTo>
                  <a:cubicBezTo>
                    <a:pt x="490" y="1672"/>
                    <a:pt x="687" y="1551"/>
                    <a:pt x="821" y="1375"/>
                  </a:cubicBezTo>
                  <a:cubicBezTo>
                    <a:pt x="951" y="1199"/>
                    <a:pt x="1022" y="964"/>
                    <a:pt x="993" y="726"/>
                  </a:cubicBezTo>
                  <a:cubicBezTo>
                    <a:pt x="968" y="487"/>
                    <a:pt x="830" y="252"/>
                    <a:pt x="633" y="123"/>
                  </a:cubicBezTo>
                  <a:cubicBezTo>
                    <a:pt x="512" y="43"/>
                    <a:pt x="37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rot="-2133592">
              <a:off x="1299894" y="3118240"/>
              <a:ext cx="730445" cy="504532"/>
            </a:xfrm>
            <a:custGeom>
              <a:avLst/>
              <a:gdLst/>
              <a:ahLst/>
              <a:cxnLst/>
              <a:rect l="l" t="t" r="r" b="b"/>
              <a:pathLst>
                <a:path w="8462" h="5845" extrusionOk="0">
                  <a:moveTo>
                    <a:pt x="108" y="0"/>
                  </a:moveTo>
                  <a:cubicBezTo>
                    <a:pt x="56" y="0"/>
                    <a:pt x="0" y="49"/>
                    <a:pt x="24" y="114"/>
                  </a:cubicBezTo>
                  <a:cubicBezTo>
                    <a:pt x="292" y="814"/>
                    <a:pt x="883" y="1287"/>
                    <a:pt x="1402" y="1794"/>
                  </a:cubicBezTo>
                  <a:cubicBezTo>
                    <a:pt x="2161" y="2543"/>
                    <a:pt x="2990" y="3197"/>
                    <a:pt x="3844" y="3834"/>
                  </a:cubicBezTo>
                  <a:cubicBezTo>
                    <a:pt x="5155" y="4805"/>
                    <a:pt x="6680" y="5697"/>
                    <a:pt x="8335" y="5844"/>
                  </a:cubicBezTo>
                  <a:cubicBezTo>
                    <a:pt x="8337" y="5844"/>
                    <a:pt x="8340" y="5844"/>
                    <a:pt x="8342" y="5844"/>
                  </a:cubicBezTo>
                  <a:cubicBezTo>
                    <a:pt x="8444" y="5844"/>
                    <a:pt x="8462" y="5685"/>
                    <a:pt x="8355" y="5677"/>
                  </a:cubicBezTo>
                  <a:cubicBezTo>
                    <a:pt x="6730" y="5534"/>
                    <a:pt x="5235" y="4655"/>
                    <a:pt x="3949" y="3700"/>
                  </a:cubicBezTo>
                  <a:cubicBezTo>
                    <a:pt x="3149" y="3105"/>
                    <a:pt x="2353" y="2506"/>
                    <a:pt x="1641" y="1802"/>
                  </a:cubicBezTo>
                  <a:cubicBezTo>
                    <a:pt x="1105" y="1274"/>
                    <a:pt x="460" y="776"/>
                    <a:pt x="179" y="51"/>
                  </a:cubicBezTo>
                  <a:cubicBezTo>
                    <a:pt x="166" y="15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 rot="-2133592">
              <a:off x="1535839" y="1423143"/>
              <a:ext cx="299187" cy="215537"/>
            </a:xfrm>
            <a:custGeom>
              <a:avLst/>
              <a:gdLst/>
              <a:ahLst/>
              <a:cxnLst/>
              <a:rect l="l" t="t" r="r" b="b"/>
              <a:pathLst>
                <a:path w="3466" h="2497" extrusionOk="0">
                  <a:moveTo>
                    <a:pt x="183" y="1"/>
                  </a:moveTo>
                  <a:cubicBezTo>
                    <a:pt x="91" y="1"/>
                    <a:pt x="0" y="66"/>
                    <a:pt x="24" y="184"/>
                  </a:cubicBezTo>
                  <a:cubicBezTo>
                    <a:pt x="229" y="1244"/>
                    <a:pt x="1667" y="2497"/>
                    <a:pt x="2856" y="2497"/>
                  </a:cubicBezTo>
                  <a:cubicBezTo>
                    <a:pt x="3001" y="2497"/>
                    <a:pt x="3143" y="2478"/>
                    <a:pt x="3278" y="2438"/>
                  </a:cubicBezTo>
                  <a:cubicBezTo>
                    <a:pt x="3466" y="2380"/>
                    <a:pt x="3373" y="2116"/>
                    <a:pt x="3199" y="2116"/>
                  </a:cubicBezTo>
                  <a:cubicBezTo>
                    <a:pt x="3183" y="2116"/>
                    <a:pt x="3166" y="2119"/>
                    <a:pt x="3148" y="2124"/>
                  </a:cubicBezTo>
                  <a:cubicBezTo>
                    <a:pt x="3049" y="2153"/>
                    <a:pt x="2944" y="2167"/>
                    <a:pt x="2836" y="2167"/>
                  </a:cubicBezTo>
                  <a:cubicBezTo>
                    <a:pt x="1841" y="2167"/>
                    <a:pt x="521" y="1003"/>
                    <a:pt x="354" y="138"/>
                  </a:cubicBezTo>
                  <a:cubicBezTo>
                    <a:pt x="336" y="44"/>
                    <a:pt x="25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 rot="-2133592">
              <a:off x="1502783" y="1475386"/>
              <a:ext cx="356331" cy="257316"/>
            </a:xfrm>
            <a:custGeom>
              <a:avLst/>
              <a:gdLst/>
              <a:ahLst/>
              <a:cxnLst/>
              <a:rect l="l" t="t" r="r" b="b"/>
              <a:pathLst>
                <a:path w="4128" h="2981" extrusionOk="0">
                  <a:moveTo>
                    <a:pt x="95" y="0"/>
                  </a:moveTo>
                  <a:cubicBezTo>
                    <a:pt x="48" y="0"/>
                    <a:pt x="1" y="34"/>
                    <a:pt x="10" y="94"/>
                  </a:cubicBezTo>
                  <a:cubicBezTo>
                    <a:pt x="242" y="1772"/>
                    <a:pt x="2402" y="2980"/>
                    <a:pt x="3978" y="2980"/>
                  </a:cubicBezTo>
                  <a:cubicBezTo>
                    <a:pt x="3992" y="2980"/>
                    <a:pt x="4005" y="2980"/>
                    <a:pt x="4018" y="2980"/>
                  </a:cubicBezTo>
                  <a:cubicBezTo>
                    <a:pt x="4127" y="2980"/>
                    <a:pt x="4102" y="2812"/>
                    <a:pt x="3997" y="2812"/>
                  </a:cubicBezTo>
                  <a:cubicBezTo>
                    <a:pt x="3984" y="2812"/>
                    <a:pt x="3971" y="2813"/>
                    <a:pt x="3958" y="2813"/>
                  </a:cubicBezTo>
                  <a:cubicBezTo>
                    <a:pt x="2469" y="2813"/>
                    <a:pt x="397" y="1646"/>
                    <a:pt x="177" y="69"/>
                  </a:cubicBezTo>
                  <a:cubicBezTo>
                    <a:pt x="170" y="22"/>
                    <a:pt x="13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 rot="-2133592">
              <a:off x="793105" y="3061433"/>
              <a:ext cx="432811" cy="298576"/>
            </a:xfrm>
            <a:custGeom>
              <a:avLst/>
              <a:gdLst/>
              <a:ahLst/>
              <a:cxnLst/>
              <a:rect l="l" t="t" r="r" b="b"/>
              <a:pathLst>
                <a:path w="5014" h="3459" extrusionOk="0">
                  <a:moveTo>
                    <a:pt x="256" y="0"/>
                  </a:moveTo>
                  <a:cubicBezTo>
                    <a:pt x="112" y="0"/>
                    <a:pt x="0" y="196"/>
                    <a:pt x="148" y="295"/>
                  </a:cubicBezTo>
                  <a:cubicBezTo>
                    <a:pt x="1685" y="1330"/>
                    <a:pt x="3097" y="2540"/>
                    <a:pt x="4726" y="3437"/>
                  </a:cubicBezTo>
                  <a:cubicBezTo>
                    <a:pt x="4753" y="3452"/>
                    <a:pt x="4778" y="3458"/>
                    <a:pt x="4801" y="3458"/>
                  </a:cubicBezTo>
                  <a:cubicBezTo>
                    <a:pt x="4944" y="3458"/>
                    <a:pt x="5014" y="3217"/>
                    <a:pt x="4852" y="3127"/>
                  </a:cubicBezTo>
                  <a:cubicBezTo>
                    <a:pt x="3252" y="2247"/>
                    <a:pt x="1865" y="1045"/>
                    <a:pt x="353" y="31"/>
                  </a:cubicBezTo>
                  <a:cubicBezTo>
                    <a:pt x="321" y="10"/>
                    <a:pt x="288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 rot="-2133592">
              <a:off x="804039" y="3126708"/>
              <a:ext cx="373595" cy="268364"/>
            </a:xfrm>
            <a:custGeom>
              <a:avLst/>
              <a:gdLst/>
              <a:ahLst/>
              <a:cxnLst/>
              <a:rect l="l" t="t" r="r" b="b"/>
              <a:pathLst>
                <a:path w="4328" h="3109" extrusionOk="0">
                  <a:moveTo>
                    <a:pt x="121" y="0"/>
                  </a:moveTo>
                  <a:cubicBezTo>
                    <a:pt x="54" y="0"/>
                    <a:pt x="0" y="97"/>
                    <a:pt x="68" y="154"/>
                  </a:cubicBezTo>
                  <a:cubicBezTo>
                    <a:pt x="1366" y="1218"/>
                    <a:pt x="2815" y="2077"/>
                    <a:pt x="4156" y="3091"/>
                  </a:cubicBezTo>
                  <a:cubicBezTo>
                    <a:pt x="4172" y="3103"/>
                    <a:pt x="4188" y="3109"/>
                    <a:pt x="4204" y="3109"/>
                  </a:cubicBezTo>
                  <a:cubicBezTo>
                    <a:pt x="4272" y="3109"/>
                    <a:pt x="4327" y="3011"/>
                    <a:pt x="4256" y="2957"/>
                  </a:cubicBezTo>
                  <a:cubicBezTo>
                    <a:pt x="2920" y="1943"/>
                    <a:pt x="1471" y="1084"/>
                    <a:pt x="172" y="20"/>
                  </a:cubicBezTo>
                  <a:cubicBezTo>
                    <a:pt x="156" y="6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 rot="-2133592">
              <a:off x="2098307" y="3042875"/>
              <a:ext cx="447917" cy="327147"/>
            </a:xfrm>
            <a:custGeom>
              <a:avLst/>
              <a:gdLst/>
              <a:ahLst/>
              <a:cxnLst/>
              <a:rect l="l" t="t" r="r" b="b"/>
              <a:pathLst>
                <a:path w="5189" h="3790" extrusionOk="0">
                  <a:moveTo>
                    <a:pt x="250" y="0"/>
                  </a:moveTo>
                  <a:cubicBezTo>
                    <a:pt x="112" y="0"/>
                    <a:pt x="1" y="195"/>
                    <a:pt x="141" y="297"/>
                  </a:cubicBezTo>
                  <a:cubicBezTo>
                    <a:pt x="1724" y="1432"/>
                    <a:pt x="3303" y="2568"/>
                    <a:pt x="4845" y="3753"/>
                  </a:cubicBezTo>
                  <a:cubicBezTo>
                    <a:pt x="4878" y="3779"/>
                    <a:pt x="4912" y="3789"/>
                    <a:pt x="4944" y="3789"/>
                  </a:cubicBezTo>
                  <a:cubicBezTo>
                    <a:pt x="5081" y="3789"/>
                    <a:pt x="5189" y="3594"/>
                    <a:pt x="5050" y="3489"/>
                  </a:cubicBezTo>
                  <a:cubicBezTo>
                    <a:pt x="3509" y="2304"/>
                    <a:pt x="1929" y="1169"/>
                    <a:pt x="346" y="33"/>
                  </a:cubicBezTo>
                  <a:cubicBezTo>
                    <a:pt x="315" y="10"/>
                    <a:pt x="28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 rot="-2133592">
              <a:off x="2138784" y="3116240"/>
              <a:ext cx="397765" cy="294001"/>
            </a:xfrm>
            <a:custGeom>
              <a:avLst/>
              <a:gdLst/>
              <a:ahLst/>
              <a:cxnLst/>
              <a:rect l="l" t="t" r="r" b="b"/>
              <a:pathLst>
                <a:path w="4608" h="3406" extrusionOk="0">
                  <a:moveTo>
                    <a:pt x="123" y="1"/>
                  </a:moveTo>
                  <a:cubicBezTo>
                    <a:pt x="55" y="1"/>
                    <a:pt x="0" y="98"/>
                    <a:pt x="71" y="149"/>
                  </a:cubicBezTo>
                  <a:cubicBezTo>
                    <a:pt x="1508" y="1255"/>
                    <a:pt x="2999" y="2285"/>
                    <a:pt x="4436" y="3387"/>
                  </a:cubicBezTo>
                  <a:cubicBezTo>
                    <a:pt x="4452" y="3400"/>
                    <a:pt x="4469" y="3405"/>
                    <a:pt x="4485" y="3405"/>
                  </a:cubicBezTo>
                  <a:cubicBezTo>
                    <a:pt x="4552" y="3405"/>
                    <a:pt x="4607" y="3308"/>
                    <a:pt x="4536" y="3257"/>
                  </a:cubicBezTo>
                  <a:cubicBezTo>
                    <a:pt x="3100" y="2155"/>
                    <a:pt x="1613" y="1121"/>
                    <a:pt x="172" y="19"/>
                  </a:cubicBezTo>
                  <a:cubicBezTo>
                    <a:pt x="156" y="6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 rot="-2133592">
              <a:off x="1415965" y="2764607"/>
              <a:ext cx="494358" cy="336988"/>
            </a:xfrm>
            <a:custGeom>
              <a:avLst/>
              <a:gdLst/>
              <a:ahLst/>
              <a:cxnLst/>
              <a:rect l="l" t="t" r="r" b="b"/>
              <a:pathLst>
                <a:path w="5727" h="3904" extrusionOk="0">
                  <a:moveTo>
                    <a:pt x="116" y="1"/>
                  </a:moveTo>
                  <a:cubicBezTo>
                    <a:pt x="58" y="1"/>
                    <a:pt x="0" y="71"/>
                    <a:pt x="43" y="138"/>
                  </a:cubicBezTo>
                  <a:cubicBezTo>
                    <a:pt x="663" y="1130"/>
                    <a:pt x="1764" y="1721"/>
                    <a:pt x="2694" y="2379"/>
                  </a:cubicBezTo>
                  <a:cubicBezTo>
                    <a:pt x="3578" y="3003"/>
                    <a:pt x="4487" y="3790"/>
                    <a:pt x="5605" y="3903"/>
                  </a:cubicBezTo>
                  <a:cubicBezTo>
                    <a:pt x="5609" y="3904"/>
                    <a:pt x="5613" y="3904"/>
                    <a:pt x="5616" y="3904"/>
                  </a:cubicBezTo>
                  <a:cubicBezTo>
                    <a:pt x="5711" y="3904"/>
                    <a:pt x="5727" y="3748"/>
                    <a:pt x="5626" y="3740"/>
                  </a:cubicBezTo>
                  <a:cubicBezTo>
                    <a:pt x="4483" y="3623"/>
                    <a:pt x="3557" y="2781"/>
                    <a:pt x="2652" y="2148"/>
                  </a:cubicBezTo>
                  <a:cubicBezTo>
                    <a:pt x="1777" y="1532"/>
                    <a:pt x="755" y="967"/>
                    <a:pt x="177" y="37"/>
                  </a:cubicBezTo>
                  <a:cubicBezTo>
                    <a:pt x="160" y="11"/>
                    <a:pt x="138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 rot="-2133592">
              <a:off x="1381884" y="2167244"/>
              <a:ext cx="557458" cy="712042"/>
            </a:xfrm>
            <a:custGeom>
              <a:avLst/>
              <a:gdLst/>
              <a:ahLst/>
              <a:cxnLst/>
              <a:rect l="l" t="t" r="r" b="b"/>
              <a:pathLst>
                <a:path w="6458" h="8249" extrusionOk="0">
                  <a:moveTo>
                    <a:pt x="6338" y="1"/>
                  </a:moveTo>
                  <a:cubicBezTo>
                    <a:pt x="6316" y="1"/>
                    <a:pt x="6295" y="10"/>
                    <a:pt x="6278" y="32"/>
                  </a:cubicBezTo>
                  <a:lnTo>
                    <a:pt x="50" y="8112"/>
                  </a:lnTo>
                  <a:cubicBezTo>
                    <a:pt x="0" y="8177"/>
                    <a:pt x="60" y="8248"/>
                    <a:pt x="120" y="8248"/>
                  </a:cubicBezTo>
                  <a:cubicBezTo>
                    <a:pt x="141" y="8248"/>
                    <a:pt x="163" y="8239"/>
                    <a:pt x="180" y="8217"/>
                  </a:cubicBezTo>
                  <a:lnTo>
                    <a:pt x="6408" y="137"/>
                  </a:lnTo>
                  <a:cubicBezTo>
                    <a:pt x="6457" y="72"/>
                    <a:pt x="6398" y="1"/>
                    <a:pt x="6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 rot="-2133592">
              <a:off x="1609751" y="2090111"/>
              <a:ext cx="50325" cy="39102"/>
            </a:xfrm>
            <a:custGeom>
              <a:avLst/>
              <a:gdLst/>
              <a:ahLst/>
              <a:cxnLst/>
              <a:rect l="l" t="t" r="r" b="b"/>
              <a:pathLst>
                <a:path w="583" h="453" extrusionOk="0">
                  <a:moveTo>
                    <a:pt x="289" y="0"/>
                  </a:moveTo>
                  <a:cubicBezTo>
                    <a:pt x="0" y="0"/>
                    <a:pt x="0" y="453"/>
                    <a:pt x="289" y="453"/>
                  </a:cubicBezTo>
                  <a:cubicBezTo>
                    <a:pt x="583" y="453"/>
                    <a:pt x="58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 rot="-2133592">
              <a:off x="1684980" y="2092778"/>
              <a:ext cx="50325" cy="39102"/>
            </a:xfrm>
            <a:custGeom>
              <a:avLst/>
              <a:gdLst/>
              <a:ahLst/>
              <a:cxnLst/>
              <a:rect l="l" t="t" r="r" b="b"/>
              <a:pathLst>
                <a:path w="583" h="453" extrusionOk="0">
                  <a:moveTo>
                    <a:pt x="289" y="0"/>
                  </a:moveTo>
                  <a:cubicBezTo>
                    <a:pt x="0" y="0"/>
                    <a:pt x="0" y="453"/>
                    <a:pt x="289" y="453"/>
                  </a:cubicBezTo>
                  <a:cubicBezTo>
                    <a:pt x="578" y="453"/>
                    <a:pt x="58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 rot="-2133592">
              <a:off x="1580367" y="2904516"/>
              <a:ext cx="49980" cy="39189"/>
            </a:xfrm>
            <a:custGeom>
              <a:avLst/>
              <a:gdLst/>
              <a:ahLst/>
              <a:cxnLst/>
              <a:rect l="l" t="t" r="r" b="b"/>
              <a:pathLst>
                <a:path w="579" h="454" extrusionOk="0">
                  <a:moveTo>
                    <a:pt x="290" y="1"/>
                  </a:moveTo>
                  <a:cubicBezTo>
                    <a:pt x="1" y="1"/>
                    <a:pt x="1" y="453"/>
                    <a:pt x="290" y="453"/>
                  </a:cubicBezTo>
                  <a:cubicBezTo>
                    <a:pt x="579" y="453"/>
                    <a:pt x="57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rot="-2133592">
              <a:off x="1664139" y="2903101"/>
              <a:ext cx="50411" cy="38757"/>
            </a:xfrm>
            <a:custGeom>
              <a:avLst/>
              <a:gdLst/>
              <a:ahLst/>
              <a:cxnLst/>
              <a:rect l="l" t="t" r="r" b="b"/>
              <a:pathLst>
                <a:path w="584" h="449" extrusionOk="0">
                  <a:moveTo>
                    <a:pt x="290" y="1"/>
                  </a:moveTo>
                  <a:cubicBezTo>
                    <a:pt x="1" y="1"/>
                    <a:pt x="1" y="449"/>
                    <a:pt x="290" y="449"/>
                  </a:cubicBezTo>
                  <a:cubicBezTo>
                    <a:pt x="579" y="449"/>
                    <a:pt x="583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 rot="-2133592">
              <a:off x="1395153" y="1791234"/>
              <a:ext cx="85975" cy="64566"/>
            </a:xfrm>
            <a:custGeom>
              <a:avLst/>
              <a:gdLst/>
              <a:ahLst/>
              <a:cxnLst/>
              <a:rect l="l" t="t" r="r" b="b"/>
              <a:pathLst>
                <a:path w="996" h="748" extrusionOk="0">
                  <a:moveTo>
                    <a:pt x="138" y="0"/>
                  </a:moveTo>
                  <a:cubicBezTo>
                    <a:pt x="61" y="0"/>
                    <a:pt x="1" y="108"/>
                    <a:pt x="79" y="166"/>
                  </a:cubicBezTo>
                  <a:cubicBezTo>
                    <a:pt x="322" y="354"/>
                    <a:pt x="565" y="543"/>
                    <a:pt x="808" y="727"/>
                  </a:cubicBezTo>
                  <a:cubicBezTo>
                    <a:pt x="825" y="742"/>
                    <a:pt x="844" y="748"/>
                    <a:pt x="861" y="748"/>
                  </a:cubicBezTo>
                  <a:cubicBezTo>
                    <a:pt x="936" y="748"/>
                    <a:pt x="995" y="638"/>
                    <a:pt x="921" y="581"/>
                  </a:cubicBezTo>
                  <a:lnTo>
                    <a:pt x="192" y="19"/>
                  </a:lnTo>
                  <a:cubicBezTo>
                    <a:pt x="174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 rot="-2133592">
              <a:off x="1393207" y="1766284"/>
              <a:ext cx="68970" cy="54812"/>
            </a:xfrm>
            <a:custGeom>
              <a:avLst/>
              <a:gdLst/>
              <a:ahLst/>
              <a:cxnLst/>
              <a:rect l="l" t="t" r="r" b="b"/>
              <a:pathLst>
                <a:path w="799" h="635" extrusionOk="0">
                  <a:moveTo>
                    <a:pt x="128" y="1"/>
                  </a:moveTo>
                  <a:cubicBezTo>
                    <a:pt x="58" y="1"/>
                    <a:pt x="1" y="109"/>
                    <a:pt x="71" y="172"/>
                  </a:cubicBezTo>
                  <a:cubicBezTo>
                    <a:pt x="238" y="331"/>
                    <a:pt x="422" y="473"/>
                    <a:pt x="607" y="616"/>
                  </a:cubicBezTo>
                  <a:cubicBezTo>
                    <a:pt x="624" y="629"/>
                    <a:pt x="642" y="635"/>
                    <a:pt x="659" y="635"/>
                  </a:cubicBezTo>
                  <a:cubicBezTo>
                    <a:pt x="735" y="635"/>
                    <a:pt x="798" y="527"/>
                    <a:pt x="720" y="469"/>
                  </a:cubicBezTo>
                  <a:cubicBezTo>
                    <a:pt x="536" y="327"/>
                    <a:pt x="355" y="180"/>
                    <a:pt x="184" y="25"/>
                  </a:cubicBezTo>
                  <a:cubicBezTo>
                    <a:pt x="166" y="8"/>
                    <a:pt x="146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 rot="-2133592">
              <a:off x="1388016" y="1828338"/>
              <a:ext cx="80882" cy="64048"/>
            </a:xfrm>
            <a:custGeom>
              <a:avLst/>
              <a:gdLst/>
              <a:ahLst/>
              <a:cxnLst/>
              <a:rect l="l" t="t" r="r" b="b"/>
              <a:pathLst>
                <a:path w="937" h="742" extrusionOk="0">
                  <a:moveTo>
                    <a:pt x="129" y="0"/>
                  </a:moveTo>
                  <a:cubicBezTo>
                    <a:pt x="58" y="0"/>
                    <a:pt x="0" y="106"/>
                    <a:pt x="71" y="170"/>
                  </a:cubicBezTo>
                  <a:cubicBezTo>
                    <a:pt x="288" y="367"/>
                    <a:pt x="515" y="543"/>
                    <a:pt x="745" y="723"/>
                  </a:cubicBezTo>
                  <a:cubicBezTo>
                    <a:pt x="763" y="736"/>
                    <a:pt x="781" y="742"/>
                    <a:pt x="799" y="742"/>
                  </a:cubicBezTo>
                  <a:cubicBezTo>
                    <a:pt x="876" y="742"/>
                    <a:pt x="936" y="633"/>
                    <a:pt x="858" y="572"/>
                  </a:cubicBezTo>
                  <a:cubicBezTo>
                    <a:pt x="628" y="396"/>
                    <a:pt x="401" y="216"/>
                    <a:pt x="184" y="23"/>
                  </a:cubicBezTo>
                  <a:cubicBezTo>
                    <a:pt x="166" y="7"/>
                    <a:pt x="147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 rot="-2133592">
              <a:off x="1371872" y="2658987"/>
              <a:ext cx="80882" cy="60855"/>
            </a:xfrm>
            <a:custGeom>
              <a:avLst/>
              <a:gdLst/>
              <a:ahLst/>
              <a:cxnLst/>
              <a:rect l="l" t="t" r="r" b="b"/>
              <a:pathLst>
                <a:path w="937" h="705" extrusionOk="0">
                  <a:moveTo>
                    <a:pt x="137" y="1"/>
                  </a:moveTo>
                  <a:cubicBezTo>
                    <a:pt x="60" y="1"/>
                    <a:pt x="0" y="109"/>
                    <a:pt x="79" y="166"/>
                  </a:cubicBezTo>
                  <a:cubicBezTo>
                    <a:pt x="301" y="338"/>
                    <a:pt x="523" y="514"/>
                    <a:pt x="745" y="686"/>
                  </a:cubicBezTo>
                  <a:cubicBezTo>
                    <a:pt x="763" y="699"/>
                    <a:pt x="781" y="705"/>
                    <a:pt x="799" y="705"/>
                  </a:cubicBezTo>
                  <a:cubicBezTo>
                    <a:pt x="876" y="705"/>
                    <a:pt x="937" y="596"/>
                    <a:pt x="862" y="535"/>
                  </a:cubicBezTo>
                  <a:cubicBezTo>
                    <a:pt x="636" y="363"/>
                    <a:pt x="414" y="192"/>
                    <a:pt x="192" y="20"/>
                  </a:cubicBezTo>
                  <a:cubicBezTo>
                    <a:pt x="174" y="7"/>
                    <a:pt x="155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 rot="-2133592">
              <a:off x="1375730" y="2704746"/>
              <a:ext cx="58007" cy="47130"/>
            </a:xfrm>
            <a:custGeom>
              <a:avLst/>
              <a:gdLst/>
              <a:ahLst/>
              <a:cxnLst/>
              <a:rect l="l" t="t" r="r" b="b"/>
              <a:pathLst>
                <a:path w="672" h="546" extrusionOk="0">
                  <a:moveTo>
                    <a:pt x="124" y="0"/>
                  </a:moveTo>
                  <a:cubicBezTo>
                    <a:pt x="56" y="0"/>
                    <a:pt x="0" y="108"/>
                    <a:pt x="66" y="174"/>
                  </a:cubicBezTo>
                  <a:cubicBezTo>
                    <a:pt x="192" y="303"/>
                    <a:pt x="338" y="417"/>
                    <a:pt x="481" y="525"/>
                  </a:cubicBezTo>
                  <a:cubicBezTo>
                    <a:pt x="499" y="540"/>
                    <a:pt x="518" y="546"/>
                    <a:pt x="536" y="546"/>
                  </a:cubicBezTo>
                  <a:cubicBezTo>
                    <a:pt x="613" y="546"/>
                    <a:pt x="672" y="436"/>
                    <a:pt x="594" y="379"/>
                  </a:cubicBezTo>
                  <a:cubicBezTo>
                    <a:pt x="451" y="266"/>
                    <a:pt x="309" y="157"/>
                    <a:pt x="179" y="27"/>
                  </a:cubicBezTo>
                  <a:cubicBezTo>
                    <a:pt x="161" y="8"/>
                    <a:pt x="142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 rot="-2133592">
              <a:off x="1373744" y="2739654"/>
              <a:ext cx="82263" cy="62236"/>
            </a:xfrm>
            <a:custGeom>
              <a:avLst/>
              <a:gdLst/>
              <a:ahLst/>
              <a:cxnLst/>
              <a:rect l="l" t="t" r="r" b="b"/>
              <a:pathLst>
                <a:path w="953" h="721" extrusionOk="0">
                  <a:moveTo>
                    <a:pt x="131" y="0"/>
                  </a:moveTo>
                  <a:cubicBezTo>
                    <a:pt x="58" y="0"/>
                    <a:pt x="0" y="106"/>
                    <a:pt x="70" y="170"/>
                  </a:cubicBezTo>
                  <a:cubicBezTo>
                    <a:pt x="288" y="362"/>
                    <a:pt x="531" y="526"/>
                    <a:pt x="761" y="702"/>
                  </a:cubicBezTo>
                  <a:cubicBezTo>
                    <a:pt x="779" y="715"/>
                    <a:pt x="798" y="721"/>
                    <a:pt x="816" y="721"/>
                  </a:cubicBezTo>
                  <a:cubicBezTo>
                    <a:pt x="893" y="721"/>
                    <a:pt x="953" y="613"/>
                    <a:pt x="874" y="555"/>
                  </a:cubicBezTo>
                  <a:cubicBezTo>
                    <a:pt x="644" y="379"/>
                    <a:pt x="401" y="216"/>
                    <a:pt x="188" y="23"/>
                  </a:cubicBezTo>
                  <a:cubicBezTo>
                    <a:pt x="169" y="7"/>
                    <a:pt x="14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 rot="-2133592">
              <a:off x="776424" y="3301377"/>
              <a:ext cx="79933" cy="61804"/>
            </a:xfrm>
            <a:custGeom>
              <a:avLst/>
              <a:gdLst/>
              <a:ahLst/>
              <a:cxnLst/>
              <a:rect l="l" t="t" r="r" b="b"/>
              <a:pathLst>
                <a:path w="926" h="716" extrusionOk="0">
                  <a:moveTo>
                    <a:pt x="140" y="0"/>
                  </a:moveTo>
                  <a:cubicBezTo>
                    <a:pt x="67" y="0"/>
                    <a:pt x="1" y="77"/>
                    <a:pt x="60" y="143"/>
                  </a:cubicBezTo>
                  <a:cubicBezTo>
                    <a:pt x="265" y="353"/>
                    <a:pt x="500" y="520"/>
                    <a:pt x="734" y="696"/>
                  </a:cubicBezTo>
                  <a:cubicBezTo>
                    <a:pt x="752" y="709"/>
                    <a:pt x="770" y="715"/>
                    <a:pt x="787" y="715"/>
                  </a:cubicBezTo>
                  <a:cubicBezTo>
                    <a:pt x="863" y="715"/>
                    <a:pt x="926" y="607"/>
                    <a:pt x="848" y="549"/>
                  </a:cubicBezTo>
                  <a:cubicBezTo>
                    <a:pt x="630" y="382"/>
                    <a:pt x="404" y="231"/>
                    <a:pt x="211" y="30"/>
                  </a:cubicBezTo>
                  <a:cubicBezTo>
                    <a:pt x="190" y="9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 rot="-2133592">
              <a:off x="773794" y="3345654"/>
              <a:ext cx="69661" cy="46957"/>
            </a:xfrm>
            <a:custGeom>
              <a:avLst/>
              <a:gdLst/>
              <a:ahLst/>
              <a:cxnLst/>
              <a:rect l="l" t="t" r="r" b="b"/>
              <a:pathLst>
                <a:path w="807" h="544" extrusionOk="0">
                  <a:moveTo>
                    <a:pt x="128" y="0"/>
                  </a:moveTo>
                  <a:cubicBezTo>
                    <a:pt x="43" y="0"/>
                    <a:pt x="1" y="137"/>
                    <a:pt x="96" y="181"/>
                  </a:cubicBezTo>
                  <a:cubicBezTo>
                    <a:pt x="284" y="269"/>
                    <a:pt x="448" y="395"/>
                    <a:pt x="615" y="525"/>
                  </a:cubicBezTo>
                  <a:cubicBezTo>
                    <a:pt x="633" y="538"/>
                    <a:pt x="652" y="544"/>
                    <a:pt x="670" y="544"/>
                  </a:cubicBezTo>
                  <a:cubicBezTo>
                    <a:pt x="747" y="544"/>
                    <a:pt x="807" y="436"/>
                    <a:pt x="728" y="378"/>
                  </a:cubicBezTo>
                  <a:cubicBezTo>
                    <a:pt x="548" y="240"/>
                    <a:pt x="372" y="101"/>
                    <a:pt x="167" y="9"/>
                  </a:cubicBezTo>
                  <a:cubicBezTo>
                    <a:pt x="153" y="3"/>
                    <a:pt x="140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 rot="-2133592">
              <a:off x="774233" y="3371472"/>
              <a:ext cx="89946" cy="66034"/>
            </a:xfrm>
            <a:custGeom>
              <a:avLst/>
              <a:gdLst/>
              <a:ahLst/>
              <a:cxnLst/>
              <a:rect l="l" t="t" r="r" b="b"/>
              <a:pathLst>
                <a:path w="1042" h="765" extrusionOk="0">
                  <a:moveTo>
                    <a:pt x="127" y="1"/>
                  </a:moveTo>
                  <a:cubicBezTo>
                    <a:pt x="58" y="1"/>
                    <a:pt x="1" y="110"/>
                    <a:pt x="67" y="176"/>
                  </a:cubicBezTo>
                  <a:cubicBezTo>
                    <a:pt x="302" y="402"/>
                    <a:pt x="586" y="553"/>
                    <a:pt x="850" y="746"/>
                  </a:cubicBezTo>
                  <a:cubicBezTo>
                    <a:pt x="868" y="759"/>
                    <a:pt x="887" y="765"/>
                    <a:pt x="905" y="765"/>
                  </a:cubicBezTo>
                  <a:cubicBezTo>
                    <a:pt x="982" y="765"/>
                    <a:pt x="1042" y="657"/>
                    <a:pt x="963" y="599"/>
                  </a:cubicBezTo>
                  <a:cubicBezTo>
                    <a:pt x="704" y="402"/>
                    <a:pt x="415" y="256"/>
                    <a:pt x="180" y="25"/>
                  </a:cubicBezTo>
                  <a:cubicBezTo>
                    <a:pt x="163" y="8"/>
                    <a:pt x="14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 rot="-2133592">
              <a:off x="2102187" y="3319592"/>
              <a:ext cx="85285" cy="65602"/>
            </a:xfrm>
            <a:custGeom>
              <a:avLst/>
              <a:gdLst/>
              <a:ahLst/>
              <a:cxnLst/>
              <a:rect l="l" t="t" r="r" b="b"/>
              <a:pathLst>
                <a:path w="988" h="760" extrusionOk="0">
                  <a:moveTo>
                    <a:pt x="143" y="1"/>
                  </a:moveTo>
                  <a:cubicBezTo>
                    <a:pt x="69" y="1"/>
                    <a:pt x="1" y="78"/>
                    <a:pt x="63" y="144"/>
                  </a:cubicBezTo>
                  <a:cubicBezTo>
                    <a:pt x="290" y="370"/>
                    <a:pt x="545" y="550"/>
                    <a:pt x="796" y="739"/>
                  </a:cubicBezTo>
                  <a:cubicBezTo>
                    <a:pt x="815" y="753"/>
                    <a:pt x="835" y="759"/>
                    <a:pt x="853" y="759"/>
                  </a:cubicBezTo>
                  <a:cubicBezTo>
                    <a:pt x="929" y="759"/>
                    <a:pt x="987" y="653"/>
                    <a:pt x="910" y="592"/>
                  </a:cubicBezTo>
                  <a:cubicBezTo>
                    <a:pt x="671" y="412"/>
                    <a:pt x="424" y="244"/>
                    <a:pt x="214" y="31"/>
                  </a:cubicBezTo>
                  <a:cubicBezTo>
                    <a:pt x="193" y="9"/>
                    <a:pt x="16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 rot="-2133592">
              <a:off x="2099130" y="3369269"/>
              <a:ext cx="67071" cy="53776"/>
            </a:xfrm>
            <a:custGeom>
              <a:avLst/>
              <a:gdLst/>
              <a:ahLst/>
              <a:cxnLst/>
              <a:rect l="l" t="t" r="r" b="b"/>
              <a:pathLst>
                <a:path w="777" h="623" extrusionOk="0">
                  <a:moveTo>
                    <a:pt x="127" y="1"/>
                  </a:moveTo>
                  <a:cubicBezTo>
                    <a:pt x="57" y="1"/>
                    <a:pt x="0" y="109"/>
                    <a:pt x="70" y="172"/>
                  </a:cubicBezTo>
                  <a:cubicBezTo>
                    <a:pt x="229" y="327"/>
                    <a:pt x="405" y="465"/>
                    <a:pt x="585" y="603"/>
                  </a:cubicBezTo>
                  <a:cubicBezTo>
                    <a:pt x="602" y="617"/>
                    <a:pt x="621" y="622"/>
                    <a:pt x="638" y="622"/>
                  </a:cubicBezTo>
                  <a:cubicBezTo>
                    <a:pt x="714" y="622"/>
                    <a:pt x="777" y="515"/>
                    <a:pt x="698" y="457"/>
                  </a:cubicBezTo>
                  <a:cubicBezTo>
                    <a:pt x="522" y="319"/>
                    <a:pt x="347" y="180"/>
                    <a:pt x="183" y="25"/>
                  </a:cubicBezTo>
                  <a:cubicBezTo>
                    <a:pt x="165" y="8"/>
                    <a:pt x="146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 rot="-2133592">
              <a:off x="2095180" y="3397079"/>
              <a:ext cx="83127" cy="64480"/>
            </a:xfrm>
            <a:custGeom>
              <a:avLst/>
              <a:gdLst/>
              <a:ahLst/>
              <a:cxnLst/>
              <a:rect l="l" t="t" r="r" b="b"/>
              <a:pathLst>
                <a:path w="963" h="747" extrusionOk="0">
                  <a:moveTo>
                    <a:pt x="140" y="0"/>
                  </a:moveTo>
                  <a:cubicBezTo>
                    <a:pt x="68" y="0"/>
                    <a:pt x="1" y="79"/>
                    <a:pt x="63" y="141"/>
                  </a:cubicBezTo>
                  <a:cubicBezTo>
                    <a:pt x="277" y="367"/>
                    <a:pt x="528" y="539"/>
                    <a:pt x="771" y="728"/>
                  </a:cubicBezTo>
                  <a:cubicBezTo>
                    <a:pt x="789" y="741"/>
                    <a:pt x="808" y="747"/>
                    <a:pt x="825" y="747"/>
                  </a:cubicBezTo>
                  <a:cubicBezTo>
                    <a:pt x="902" y="747"/>
                    <a:pt x="963" y="638"/>
                    <a:pt x="884" y="577"/>
                  </a:cubicBezTo>
                  <a:cubicBezTo>
                    <a:pt x="654" y="401"/>
                    <a:pt x="411" y="242"/>
                    <a:pt x="210" y="32"/>
                  </a:cubicBezTo>
                  <a:cubicBezTo>
                    <a:pt x="189" y="10"/>
                    <a:pt x="16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flipH="1">
            <a:off x="5730375" y="102900"/>
            <a:ext cx="3310800" cy="493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22" name="Google Shape;22;p3"/>
          <p:cNvSpPr/>
          <p:nvPr/>
        </p:nvSpPr>
        <p:spPr>
          <a:xfrm flipH="1">
            <a:off x="103050" y="102900"/>
            <a:ext cx="5482500" cy="3702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23" name="Google Shape;23;p3"/>
          <p:cNvSpPr/>
          <p:nvPr/>
        </p:nvSpPr>
        <p:spPr>
          <a:xfrm flipH="1">
            <a:off x="102900" y="3805125"/>
            <a:ext cx="5482800" cy="123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 flipH="1">
            <a:off x="1078800" y="2042024"/>
            <a:ext cx="3530700" cy="8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 flipH="1">
            <a:off x="102900" y="3940125"/>
            <a:ext cx="5482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8750" y="913717"/>
            <a:ext cx="33108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 flipH="1">
            <a:off x="8616189" y="1338657"/>
            <a:ext cx="104090" cy="104086"/>
          </a:xfrm>
          <a:custGeom>
            <a:avLst/>
            <a:gdLst/>
            <a:ahLst/>
            <a:cxnLst/>
            <a:rect l="l" t="t" r="r" b="b"/>
            <a:pathLst>
              <a:path w="786" h="786" extrusionOk="0">
                <a:moveTo>
                  <a:pt x="786" y="393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3"/>
                </a:cubicBezTo>
                <a:cubicBezTo>
                  <a:pt x="1" y="178"/>
                  <a:pt x="173" y="0"/>
                  <a:pt x="393" y="0"/>
                </a:cubicBezTo>
                <a:cubicBezTo>
                  <a:pt x="608" y="0"/>
                  <a:pt x="786" y="178"/>
                  <a:pt x="786" y="3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2280387" flipH="1">
            <a:off x="7475391" y="2845580"/>
            <a:ext cx="16473" cy="3132"/>
          </a:xfrm>
          <a:custGeom>
            <a:avLst/>
            <a:gdLst/>
            <a:ahLst/>
            <a:cxnLst/>
            <a:rect l="l" t="t" r="r" b="b"/>
            <a:pathLst>
              <a:path w="142" h="27" extrusionOk="0">
                <a:moveTo>
                  <a:pt x="1" y="0"/>
                </a:moveTo>
                <a:lnTo>
                  <a:pt x="1" y="0"/>
                </a:lnTo>
                <a:cubicBezTo>
                  <a:pt x="22" y="16"/>
                  <a:pt x="48" y="26"/>
                  <a:pt x="74" y="26"/>
                </a:cubicBezTo>
                <a:cubicBezTo>
                  <a:pt x="100" y="26"/>
                  <a:pt x="121" y="21"/>
                  <a:pt x="142" y="11"/>
                </a:cubicBezTo>
                <a:lnTo>
                  <a:pt x="1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 flipH="1">
            <a:off x="5740498" y="112000"/>
            <a:ext cx="3292677" cy="4918026"/>
            <a:chOff x="110900" y="112000"/>
            <a:chExt cx="3292677" cy="4918026"/>
          </a:xfrm>
        </p:grpSpPr>
        <p:sp>
          <p:nvSpPr>
            <p:cNvPr id="30" name="Google Shape;30;p3"/>
            <p:cNvSpPr/>
            <p:nvPr/>
          </p:nvSpPr>
          <p:spPr>
            <a:xfrm>
              <a:off x="110900" y="112000"/>
              <a:ext cx="1381009" cy="4918026"/>
            </a:xfrm>
            <a:custGeom>
              <a:avLst/>
              <a:gdLst/>
              <a:ahLst/>
              <a:cxnLst/>
              <a:rect l="l" t="t" r="r" b="b"/>
              <a:pathLst>
                <a:path w="6803" h="21541" fill="none" extrusionOk="0">
                  <a:moveTo>
                    <a:pt x="6802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0328" y="112000"/>
              <a:ext cx="1129289" cy="4918026"/>
            </a:xfrm>
            <a:custGeom>
              <a:avLst/>
              <a:gdLst/>
              <a:ahLst/>
              <a:cxnLst/>
              <a:rect l="l" t="t" r="r" b="b"/>
              <a:pathLst>
                <a:path w="5563" h="21541" fill="none" extrusionOk="0">
                  <a:moveTo>
                    <a:pt x="5563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08943" y="112000"/>
              <a:ext cx="879599" cy="4918026"/>
            </a:xfrm>
            <a:custGeom>
              <a:avLst/>
              <a:gdLst/>
              <a:ahLst/>
              <a:cxnLst/>
              <a:rect l="l" t="t" r="r" b="b"/>
              <a:pathLst>
                <a:path w="4333" h="21541" fill="none" extrusionOk="0">
                  <a:moveTo>
                    <a:pt x="4332" y="2154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008371" y="112000"/>
              <a:ext cx="627879" cy="4918026"/>
            </a:xfrm>
            <a:custGeom>
              <a:avLst/>
              <a:gdLst/>
              <a:ahLst/>
              <a:cxnLst/>
              <a:rect l="l" t="t" r="r" b="b"/>
              <a:pathLst>
                <a:path w="3093" h="21541" fill="none" extrusionOk="0">
                  <a:moveTo>
                    <a:pt x="3093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08001" y="112000"/>
              <a:ext cx="377174" cy="4918026"/>
            </a:xfrm>
            <a:custGeom>
              <a:avLst/>
              <a:gdLst/>
              <a:ahLst/>
              <a:cxnLst/>
              <a:rect l="l" t="t" r="r" b="b"/>
              <a:pathLst>
                <a:path w="1858" h="21541" fill="none" extrusionOk="0">
                  <a:moveTo>
                    <a:pt x="1857" y="2154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07429" y="112000"/>
              <a:ext cx="125454" cy="4918026"/>
            </a:xfrm>
            <a:custGeom>
              <a:avLst/>
              <a:gdLst/>
              <a:ahLst/>
              <a:cxnLst/>
              <a:rect l="l" t="t" r="r" b="b"/>
              <a:pathLst>
                <a:path w="618" h="21541" fill="none" extrusionOk="0">
                  <a:moveTo>
                    <a:pt x="618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780590" y="112000"/>
              <a:ext cx="126469" cy="4918026"/>
            </a:xfrm>
            <a:custGeom>
              <a:avLst/>
              <a:gdLst/>
              <a:ahLst/>
              <a:cxnLst/>
              <a:rect l="l" t="t" r="r" b="b"/>
              <a:pathLst>
                <a:path w="623" h="21541" fill="none" extrusionOk="0">
                  <a:moveTo>
                    <a:pt x="0" y="21541"/>
                  </a:moveTo>
                  <a:lnTo>
                    <a:pt x="623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829513" y="112000"/>
              <a:ext cx="376159" cy="4918026"/>
            </a:xfrm>
            <a:custGeom>
              <a:avLst/>
              <a:gdLst/>
              <a:ahLst/>
              <a:cxnLst/>
              <a:rect l="l" t="t" r="r" b="b"/>
              <a:pathLst>
                <a:path w="1853" h="21541" fill="none" extrusionOk="0">
                  <a:moveTo>
                    <a:pt x="0" y="21541"/>
                  </a:moveTo>
                  <a:lnTo>
                    <a:pt x="1852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77218" y="112000"/>
              <a:ext cx="627879" cy="4918026"/>
            </a:xfrm>
            <a:custGeom>
              <a:avLst/>
              <a:gdLst/>
              <a:ahLst/>
              <a:cxnLst/>
              <a:rect l="l" t="t" r="r" b="b"/>
              <a:pathLst>
                <a:path w="3093" h="21541" fill="none" extrusionOk="0">
                  <a:moveTo>
                    <a:pt x="0" y="21541"/>
                  </a:moveTo>
                  <a:lnTo>
                    <a:pt x="3093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926142" y="112000"/>
              <a:ext cx="878584" cy="4918026"/>
            </a:xfrm>
            <a:custGeom>
              <a:avLst/>
              <a:gdLst/>
              <a:ahLst/>
              <a:cxnLst/>
              <a:rect l="l" t="t" r="r" b="b"/>
              <a:pathLst>
                <a:path w="4328" h="21541" fill="none" extrusionOk="0">
                  <a:moveTo>
                    <a:pt x="0" y="21541"/>
                  </a:moveTo>
                  <a:lnTo>
                    <a:pt x="4327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973847" y="112000"/>
              <a:ext cx="1130304" cy="4918026"/>
            </a:xfrm>
            <a:custGeom>
              <a:avLst/>
              <a:gdLst/>
              <a:ahLst/>
              <a:cxnLst/>
              <a:rect l="l" t="t" r="r" b="b"/>
              <a:pathLst>
                <a:path w="5568" h="21541" fill="none" extrusionOk="0">
                  <a:moveTo>
                    <a:pt x="1" y="21541"/>
                  </a:moveTo>
                  <a:lnTo>
                    <a:pt x="5568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22771" y="112000"/>
              <a:ext cx="1380806" cy="4918026"/>
            </a:xfrm>
            <a:custGeom>
              <a:avLst/>
              <a:gdLst/>
              <a:ahLst/>
              <a:cxnLst/>
              <a:rect l="l" t="t" r="r" b="b"/>
              <a:pathLst>
                <a:path w="6802" h="21541" fill="none" extrusionOk="0">
                  <a:moveTo>
                    <a:pt x="0" y="21541"/>
                  </a:moveTo>
                  <a:lnTo>
                    <a:pt x="6802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 rot="1127933" flipH="1">
            <a:off x="7611638" y="1577590"/>
            <a:ext cx="208047" cy="519767"/>
          </a:xfrm>
          <a:custGeom>
            <a:avLst/>
            <a:gdLst/>
            <a:ahLst/>
            <a:cxnLst/>
            <a:rect l="l" t="t" r="r" b="b"/>
            <a:pathLst>
              <a:path w="1571" h="3925" extrusionOk="0">
                <a:moveTo>
                  <a:pt x="785" y="0"/>
                </a:moveTo>
                <a:cubicBezTo>
                  <a:pt x="351" y="0"/>
                  <a:pt x="0" y="879"/>
                  <a:pt x="0" y="1962"/>
                </a:cubicBezTo>
                <a:cubicBezTo>
                  <a:pt x="0" y="3045"/>
                  <a:pt x="351" y="3924"/>
                  <a:pt x="785" y="3924"/>
                </a:cubicBezTo>
                <a:cubicBezTo>
                  <a:pt x="1219" y="3924"/>
                  <a:pt x="1570" y="3045"/>
                  <a:pt x="1570" y="1962"/>
                </a:cubicBezTo>
                <a:cubicBezTo>
                  <a:pt x="1570" y="879"/>
                  <a:pt x="1219" y="0"/>
                  <a:pt x="785" y="0"/>
                </a:cubicBezTo>
                <a:close/>
              </a:path>
            </a:pathLst>
          </a:custGeom>
          <a:solidFill>
            <a:srgbClr val="FAC0D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2700000" flipH="1">
            <a:off x="8476903" y="564745"/>
            <a:ext cx="253075" cy="252929"/>
          </a:xfrm>
          <a:custGeom>
            <a:avLst/>
            <a:gdLst/>
            <a:ahLst/>
            <a:cxnLst/>
            <a:rect l="l" t="t" r="r" b="b"/>
            <a:pathLst>
              <a:path w="1911" h="1910" extrusionOk="0">
                <a:moveTo>
                  <a:pt x="817" y="534"/>
                </a:moveTo>
                <a:lnTo>
                  <a:pt x="958" y="0"/>
                </a:lnTo>
                <a:lnTo>
                  <a:pt x="1099" y="534"/>
                </a:lnTo>
                <a:cubicBezTo>
                  <a:pt x="1131" y="675"/>
                  <a:pt x="1241" y="780"/>
                  <a:pt x="1377" y="816"/>
                </a:cubicBezTo>
                <a:lnTo>
                  <a:pt x="1910" y="958"/>
                </a:lnTo>
                <a:lnTo>
                  <a:pt x="1377" y="1099"/>
                </a:lnTo>
                <a:cubicBezTo>
                  <a:pt x="1241" y="1130"/>
                  <a:pt x="1131" y="1240"/>
                  <a:pt x="1094" y="1376"/>
                </a:cubicBezTo>
                <a:lnTo>
                  <a:pt x="953" y="1910"/>
                </a:lnTo>
                <a:lnTo>
                  <a:pt x="817" y="1376"/>
                </a:lnTo>
                <a:cubicBezTo>
                  <a:pt x="780" y="1235"/>
                  <a:pt x="670" y="1130"/>
                  <a:pt x="534" y="1094"/>
                </a:cubicBezTo>
                <a:lnTo>
                  <a:pt x="1" y="953"/>
                </a:lnTo>
                <a:lnTo>
                  <a:pt x="534" y="811"/>
                </a:lnTo>
                <a:cubicBezTo>
                  <a:pt x="675" y="780"/>
                  <a:pt x="780" y="670"/>
                  <a:pt x="817" y="53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flipH="1">
            <a:off x="6803028" y="1067573"/>
            <a:ext cx="172998" cy="172898"/>
          </a:xfrm>
          <a:custGeom>
            <a:avLst/>
            <a:gdLst/>
            <a:ahLst/>
            <a:cxnLst/>
            <a:rect l="l" t="t" r="r" b="b"/>
            <a:pathLst>
              <a:path w="1911" h="1910" extrusionOk="0">
                <a:moveTo>
                  <a:pt x="817" y="534"/>
                </a:moveTo>
                <a:lnTo>
                  <a:pt x="958" y="0"/>
                </a:lnTo>
                <a:lnTo>
                  <a:pt x="1099" y="534"/>
                </a:lnTo>
                <a:cubicBezTo>
                  <a:pt x="1131" y="675"/>
                  <a:pt x="1241" y="780"/>
                  <a:pt x="1377" y="816"/>
                </a:cubicBezTo>
                <a:lnTo>
                  <a:pt x="1910" y="958"/>
                </a:lnTo>
                <a:lnTo>
                  <a:pt x="1377" y="1099"/>
                </a:lnTo>
                <a:cubicBezTo>
                  <a:pt x="1241" y="1130"/>
                  <a:pt x="1131" y="1240"/>
                  <a:pt x="1094" y="1376"/>
                </a:cubicBezTo>
                <a:lnTo>
                  <a:pt x="953" y="1910"/>
                </a:lnTo>
                <a:lnTo>
                  <a:pt x="817" y="1376"/>
                </a:lnTo>
                <a:cubicBezTo>
                  <a:pt x="780" y="1235"/>
                  <a:pt x="670" y="1130"/>
                  <a:pt x="534" y="1094"/>
                </a:cubicBezTo>
                <a:lnTo>
                  <a:pt x="1" y="953"/>
                </a:lnTo>
                <a:lnTo>
                  <a:pt x="534" y="811"/>
                </a:lnTo>
                <a:cubicBezTo>
                  <a:pt x="675" y="780"/>
                  <a:pt x="780" y="670"/>
                  <a:pt x="817" y="53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6166814" y="870107"/>
            <a:ext cx="104090" cy="104086"/>
          </a:xfrm>
          <a:custGeom>
            <a:avLst/>
            <a:gdLst/>
            <a:ahLst/>
            <a:cxnLst/>
            <a:rect l="l" t="t" r="r" b="b"/>
            <a:pathLst>
              <a:path w="786" h="786" extrusionOk="0">
                <a:moveTo>
                  <a:pt x="786" y="393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3"/>
                </a:cubicBezTo>
                <a:cubicBezTo>
                  <a:pt x="1" y="178"/>
                  <a:pt x="173" y="0"/>
                  <a:pt x="393" y="0"/>
                </a:cubicBezTo>
                <a:cubicBezTo>
                  <a:pt x="608" y="0"/>
                  <a:pt x="786" y="178"/>
                  <a:pt x="786" y="3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809743" flipH="1">
            <a:off x="7978018" y="720229"/>
            <a:ext cx="92966" cy="184335"/>
          </a:xfrm>
          <a:custGeom>
            <a:avLst/>
            <a:gdLst/>
            <a:ahLst/>
            <a:cxnLst/>
            <a:rect l="l" t="t" r="r" b="b"/>
            <a:pathLst>
              <a:path w="702" h="1392" extrusionOk="0">
                <a:moveTo>
                  <a:pt x="351" y="0"/>
                </a:moveTo>
                <a:cubicBezTo>
                  <a:pt x="157" y="0"/>
                  <a:pt x="0" y="309"/>
                  <a:pt x="0" y="696"/>
                </a:cubicBezTo>
                <a:cubicBezTo>
                  <a:pt x="0" y="1083"/>
                  <a:pt x="157" y="1392"/>
                  <a:pt x="351" y="1392"/>
                </a:cubicBezTo>
                <a:cubicBezTo>
                  <a:pt x="545" y="1392"/>
                  <a:pt x="702" y="1083"/>
                  <a:pt x="702" y="696"/>
                </a:cubicBezTo>
                <a:cubicBezTo>
                  <a:pt x="702" y="309"/>
                  <a:pt x="545" y="0"/>
                  <a:pt x="351" y="0"/>
                </a:cubicBezTo>
                <a:close/>
              </a:path>
            </a:pathLst>
          </a:custGeom>
          <a:solidFill>
            <a:srgbClr val="FAC0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-3249475" flipH="1">
            <a:off x="6933670" y="1701829"/>
            <a:ext cx="252942" cy="252931"/>
          </a:xfrm>
          <a:custGeom>
            <a:avLst/>
            <a:gdLst/>
            <a:ahLst/>
            <a:cxnLst/>
            <a:rect l="l" t="t" r="r" b="b"/>
            <a:pathLst>
              <a:path w="1910" h="1910" extrusionOk="0">
                <a:moveTo>
                  <a:pt x="816" y="534"/>
                </a:moveTo>
                <a:lnTo>
                  <a:pt x="958" y="0"/>
                </a:lnTo>
                <a:lnTo>
                  <a:pt x="1094" y="534"/>
                </a:lnTo>
                <a:cubicBezTo>
                  <a:pt x="1130" y="675"/>
                  <a:pt x="1240" y="780"/>
                  <a:pt x="1376" y="816"/>
                </a:cubicBezTo>
                <a:lnTo>
                  <a:pt x="1910" y="958"/>
                </a:lnTo>
                <a:lnTo>
                  <a:pt x="1376" y="1099"/>
                </a:lnTo>
                <a:cubicBezTo>
                  <a:pt x="1235" y="1130"/>
                  <a:pt x="1130" y="1240"/>
                  <a:pt x="1094" y="1376"/>
                </a:cubicBezTo>
                <a:lnTo>
                  <a:pt x="952" y="1910"/>
                </a:lnTo>
                <a:lnTo>
                  <a:pt x="811" y="1376"/>
                </a:lnTo>
                <a:cubicBezTo>
                  <a:pt x="780" y="1240"/>
                  <a:pt x="670" y="1130"/>
                  <a:pt x="534" y="1094"/>
                </a:cubicBezTo>
                <a:lnTo>
                  <a:pt x="0" y="952"/>
                </a:lnTo>
                <a:lnTo>
                  <a:pt x="534" y="811"/>
                </a:lnTo>
                <a:cubicBezTo>
                  <a:pt x="670" y="780"/>
                  <a:pt x="780" y="670"/>
                  <a:pt x="816" y="53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7205639" y="760357"/>
            <a:ext cx="104090" cy="104086"/>
          </a:xfrm>
          <a:custGeom>
            <a:avLst/>
            <a:gdLst/>
            <a:ahLst/>
            <a:cxnLst/>
            <a:rect l="l" t="t" r="r" b="b"/>
            <a:pathLst>
              <a:path w="786" h="786" extrusionOk="0">
                <a:moveTo>
                  <a:pt x="786" y="393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3"/>
                </a:cubicBezTo>
                <a:cubicBezTo>
                  <a:pt x="1" y="178"/>
                  <a:pt x="173" y="0"/>
                  <a:pt x="393" y="0"/>
                </a:cubicBezTo>
                <a:cubicBezTo>
                  <a:pt x="608" y="0"/>
                  <a:pt x="786" y="178"/>
                  <a:pt x="786" y="3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-2700000" flipH="1">
            <a:off x="8312879" y="2259298"/>
            <a:ext cx="172998" cy="172900"/>
          </a:xfrm>
          <a:custGeom>
            <a:avLst/>
            <a:gdLst/>
            <a:ahLst/>
            <a:cxnLst/>
            <a:rect l="l" t="t" r="r" b="b"/>
            <a:pathLst>
              <a:path w="1911" h="1910" extrusionOk="0">
                <a:moveTo>
                  <a:pt x="817" y="534"/>
                </a:moveTo>
                <a:lnTo>
                  <a:pt x="958" y="0"/>
                </a:lnTo>
                <a:lnTo>
                  <a:pt x="1099" y="534"/>
                </a:lnTo>
                <a:cubicBezTo>
                  <a:pt x="1131" y="675"/>
                  <a:pt x="1241" y="780"/>
                  <a:pt x="1377" y="816"/>
                </a:cubicBezTo>
                <a:lnTo>
                  <a:pt x="1910" y="958"/>
                </a:lnTo>
                <a:lnTo>
                  <a:pt x="1377" y="1099"/>
                </a:lnTo>
                <a:cubicBezTo>
                  <a:pt x="1241" y="1130"/>
                  <a:pt x="1131" y="1240"/>
                  <a:pt x="1094" y="1376"/>
                </a:cubicBezTo>
                <a:lnTo>
                  <a:pt x="953" y="1910"/>
                </a:lnTo>
                <a:lnTo>
                  <a:pt x="817" y="1376"/>
                </a:lnTo>
                <a:cubicBezTo>
                  <a:pt x="780" y="1235"/>
                  <a:pt x="670" y="1130"/>
                  <a:pt x="534" y="1094"/>
                </a:cubicBezTo>
                <a:lnTo>
                  <a:pt x="1" y="953"/>
                </a:lnTo>
                <a:lnTo>
                  <a:pt x="534" y="811"/>
                </a:lnTo>
                <a:cubicBezTo>
                  <a:pt x="675" y="780"/>
                  <a:pt x="780" y="670"/>
                  <a:pt x="817" y="53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5400000">
            <a:off x="1916865" y="317606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782975" y="6516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5083402" y="175688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8100000">
            <a:off x="4660602" y="3054421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4774225" y="830488"/>
            <a:ext cx="183300" cy="18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735315" y="3012853"/>
            <a:ext cx="170551" cy="151796"/>
            <a:chOff x="8633480" y="351983"/>
            <a:chExt cx="276554" cy="246143"/>
          </a:xfrm>
        </p:grpSpPr>
        <p:sp>
          <p:nvSpPr>
            <p:cNvPr id="56" name="Google Shape;56;p3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/>
          <p:nvPr/>
        </p:nvSpPr>
        <p:spPr>
          <a:xfrm rot="899984">
            <a:off x="1645089" y="49493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8100000">
            <a:off x="3511286" y="588625"/>
            <a:ext cx="205151" cy="20515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588094" y="882550"/>
            <a:ext cx="79200" cy="7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5400000">
            <a:off x="4803890" y="189206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705150" y="191450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6488472" y="2416126"/>
            <a:ext cx="1796731" cy="2624500"/>
            <a:chOff x="6488472" y="2416126"/>
            <a:chExt cx="1796731" cy="2624500"/>
          </a:xfrm>
        </p:grpSpPr>
        <p:sp>
          <p:nvSpPr>
            <p:cNvPr id="64" name="Google Shape;64;p3"/>
            <p:cNvSpPr/>
            <p:nvPr/>
          </p:nvSpPr>
          <p:spPr>
            <a:xfrm flipH="1">
              <a:off x="6660313" y="3775027"/>
              <a:ext cx="1416151" cy="1265599"/>
            </a:xfrm>
            <a:custGeom>
              <a:avLst/>
              <a:gdLst/>
              <a:ahLst/>
              <a:cxnLst/>
              <a:rect l="l" t="t" r="r" b="b"/>
              <a:pathLst>
                <a:path w="9444" h="8440" extrusionOk="0">
                  <a:moveTo>
                    <a:pt x="9444" y="1"/>
                  </a:moveTo>
                  <a:lnTo>
                    <a:pt x="0" y="110"/>
                  </a:lnTo>
                  <a:lnTo>
                    <a:pt x="0" y="8440"/>
                  </a:lnTo>
                  <a:lnTo>
                    <a:pt x="9444" y="8440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6659413" y="3734239"/>
              <a:ext cx="1412403" cy="115463"/>
            </a:xfrm>
            <a:custGeom>
              <a:avLst/>
              <a:gdLst/>
              <a:ahLst/>
              <a:cxnLst/>
              <a:rect l="l" t="t" r="r" b="b"/>
              <a:pathLst>
                <a:path w="9419" h="770" extrusionOk="0">
                  <a:moveTo>
                    <a:pt x="4709" y="0"/>
                  </a:moveTo>
                  <a:cubicBezTo>
                    <a:pt x="2109" y="0"/>
                    <a:pt x="0" y="168"/>
                    <a:pt x="0" y="382"/>
                  </a:cubicBezTo>
                  <a:cubicBezTo>
                    <a:pt x="0" y="597"/>
                    <a:pt x="2109" y="770"/>
                    <a:pt x="4709" y="770"/>
                  </a:cubicBezTo>
                  <a:cubicBezTo>
                    <a:pt x="7310" y="770"/>
                    <a:pt x="9418" y="597"/>
                    <a:pt x="9418" y="382"/>
                  </a:cubicBezTo>
                  <a:cubicBezTo>
                    <a:pt x="9418" y="168"/>
                    <a:pt x="7310" y="0"/>
                    <a:pt x="470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flipH="1">
              <a:off x="6659413" y="3734239"/>
              <a:ext cx="1412403" cy="115463"/>
            </a:xfrm>
            <a:custGeom>
              <a:avLst/>
              <a:gdLst/>
              <a:ahLst/>
              <a:cxnLst/>
              <a:rect l="l" t="t" r="r" b="b"/>
              <a:pathLst>
                <a:path w="9419" h="770" fill="none" extrusionOk="0">
                  <a:moveTo>
                    <a:pt x="9418" y="382"/>
                  </a:moveTo>
                  <a:cubicBezTo>
                    <a:pt x="9418" y="597"/>
                    <a:pt x="7310" y="770"/>
                    <a:pt x="4709" y="770"/>
                  </a:cubicBezTo>
                  <a:cubicBezTo>
                    <a:pt x="2109" y="770"/>
                    <a:pt x="0" y="597"/>
                    <a:pt x="0" y="382"/>
                  </a:cubicBezTo>
                  <a:cubicBezTo>
                    <a:pt x="0" y="168"/>
                    <a:pt x="2109" y="0"/>
                    <a:pt x="4709" y="0"/>
                  </a:cubicBezTo>
                  <a:cubicBezTo>
                    <a:pt x="7310" y="0"/>
                    <a:pt x="9418" y="168"/>
                    <a:pt x="9418" y="382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flipH="1">
              <a:off x="6927805" y="2875891"/>
              <a:ext cx="22793" cy="22193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73" y="1"/>
                  </a:moveTo>
                  <a:cubicBezTo>
                    <a:pt x="31" y="1"/>
                    <a:pt x="0" y="32"/>
                    <a:pt x="0" y="74"/>
                  </a:cubicBezTo>
                  <a:cubicBezTo>
                    <a:pt x="0" y="116"/>
                    <a:pt x="31" y="147"/>
                    <a:pt x="73" y="147"/>
                  </a:cubicBezTo>
                  <a:cubicBezTo>
                    <a:pt x="115" y="147"/>
                    <a:pt x="152" y="116"/>
                    <a:pt x="152" y="74"/>
                  </a:cubicBezTo>
                  <a:cubicBezTo>
                    <a:pt x="152" y="32"/>
                    <a:pt x="115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flipH="1">
              <a:off x="6927805" y="2935574"/>
              <a:ext cx="22793" cy="17394"/>
            </a:xfrm>
            <a:custGeom>
              <a:avLst/>
              <a:gdLst/>
              <a:ahLst/>
              <a:cxnLst/>
              <a:rect l="l" t="t" r="r" b="b"/>
              <a:pathLst>
                <a:path w="152" h="116" extrusionOk="0">
                  <a:moveTo>
                    <a:pt x="73" y="0"/>
                  </a:moveTo>
                  <a:cubicBezTo>
                    <a:pt x="31" y="0"/>
                    <a:pt x="0" y="32"/>
                    <a:pt x="0" y="73"/>
                  </a:cubicBezTo>
                  <a:cubicBezTo>
                    <a:pt x="0" y="89"/>
                    <a:pt x="5" y="105"/>
                    <a:pt x="11" y="115"/>
                  </a:cubicBezTo>
                  <a:lnTo>
                    <a:pt x="147" y="84"/>
                  </a:lnTo>
                  <a:cubicBezTo>
                    <a:pt x="147" y="84"/>
                    <a:pt x="152" y="79"/>
                    <a:pt x="152" y="73"/>
                  </a:cubicBezTo>
                  <a:cubicBezTo>
                    <a:pt x="152" y="32"/>
                    <a:pt x="115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flipH="1">
              <a:off x="6809340" y="3274474"/>
              <a:ext cx="23692" cy="324347"/>
            </a:xfrm>
            <a:custGeom>
              <a:avLst/>
              <a:gdLst/>
              <a:ahLst/>
              <a:cxnLst/>
              <a:rect l="l" t="t" r="r" b="b"/>
              <a:pathLst>
                <a:path w="158" h="2163" extrusionOk="0">
                  <a:moveTo>
                    <a:pt x="79" y="0"/>
                  </a:moveTo>
                  <a:cubicBezTo>
                    <a:pt x="40" y="0"/>
                    <a:pt x="1" y="27"/>
                    <a:pt x="1" y="79"/>
                  </a:cubicBezTo>
                  <a:lnTo>
                    <a:pt x="1" y="2088"/>
                  </a:lnTo>
                  <a:cubicBezTo>
                    <a:pt x="1" y="2138"/>
                    <a:pt x="40" y="2163"/>
                    <a:pt x="79" y="2163"/>
                  </a:cubicBezTo>
                  <a:cubicBezTo>
                    <a:pt x="119" y="2163"/>
                    <a:pt x="158" y="2138"/>
                    <a:pt x="158" y="2088"/>
                  </a:cubicBezTo>
                  <a:lnTo>
                    <a:pt x="158" y="79"/>
                  </a:lnTo>
                  <a:cubicBezTo>
                    <a:pt x="158" y="27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flipH="1">
              <a:off x="6741862" y="3583533"/>
              <a:ext cx="95820" cy="23692"/>
            </a:xfrm>
            <a:custGeom>
              <a:avLst/>
              <a:gdLst/>
              <a:ahLst/>
              <a:cxnLst/>
              <a:rect l="l" t="t" r="r" b="b"/>
              <a:pathLst>
                <a:path w="639" h="158" extrusionOk="0">
                  <a:moveTo>
                    <a:pt x="105" y="1"/>
                  </a:moveTo>
                  <a:cubicBezTo>
                    <a:pt x="0" y="1"/>
                    <a:pt x="0" y="158"/>
                    <a:pt x="105" y="158"/>
                  </a:cubicBezTo>
                  <a:lnTo>
                    <a:pt x="539" y="158"/>
                  </a:lnTo>
                  <a:cubicBezTo>
                    <a:pt x="639" y="158"/>
                    <a:pt x="639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7974345" y="3274474"/>
              <a:ext cx="23692" cy="324347"/>
            </a:xfrm>
            <a:custGeom>
              <a:avLst/>
              <a:gdLst/>
              <a:ahLst/>
              <a:cxnLst/>
              <a:rect l="l" t="t" r="r" b="b"/>
              <a:pathLst>
                <a:path w="158" h="2163" extrusionOk="0">
                  <a:moveTo>
                    <a:pt x="79" y="0"/>
                  </a:moveTo>
                  <a:cubicBezTo>
                    <a:pt x="39" y="0"/>
                    <a:pt x="0" y="27"/>
                    <a:pt x="0" y="79"/>
                  </a:cubicBezTo>
                  <a:lnTo>
                    <a:pt x="0" y="2088"/>
                  </a:lnTo>
                  <a:cubicBezTo>
                    <a:pt x="0" y="2138"/>
                    <a:pt x="39" y="2163"/>
                    <a:pt x="79" y="2163"/>
                  </a:cubicBezTo>
                  <a:cubicBezTo>
                    <a:pt x="118" y="2163"/>
                    <a:pt x="157" y="2138"/>
                    <a:pt x="157" y="2088"/>
                  </a:cubicBezTo>
                  <a:lnTo>
                    <a:pt x="157" y="79"/>
                  </a:lnTo>
                  <a:cubicBezTo>
                    <a:pt x="157" y="27"/>
                    <a:pt x="11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flipH="1">
              <a:off x="7970448" y="3583533"/>
              <a:ext cx="95820" cy="23692"/>
            </a:xfrm>
            <a:custGeom>
              <a:avLst/>
              <a:gdLst/>
              <a:ahLst/>
              <a:cxnLst/>
              <a:rect l="l" t="t" r="r" b="b"/>
              <a:pathLst>
                <a:path w="639" h="158" extrusionOk="0">
                  <a:moveTo>
                    <a:pt x="99" y="1"/>
                  </a:moveTo>
                  <a:cubicBezTo>
                    <a:pt x="0" y="1"/>
                    <a:pt x="0" y="158"/>
                    <a:pt x="99" y="158"/>
                  </a:cubicBezTo>
                  <a:lnTo>
                    <a:pt x="539" y="158"/>
                  </a:lnTo>
                  <a:cubicBezTo>
                    <a:pt x="638" y="158"/>
                    <a:pt x="6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flipH="1">
              <a:off x="7089470" y="3381993"/>
              <a:ext cx="625302" cy="104517"/>
            </a:xfrm>
            <a:custGeom>
              <a:avLst/>
              <a:gdLst/>
              <a:ahLst/>
              <a:cxnLst/>
              <a:rect l="l" t="t" r="r" b="b"/>
              <a:pathLst>
                <a:path w="4170" h="697" extrusionOk="0">
                  <a:moveTo>
                    <a:pt x="3762" y="0"/>
                  </a:moveTo>
                  <a:cubicBezTo>
                    <a:pt x="2642" y="0"/>
                    <a:pt x="1523" y="68"/>
                    <a:pt x="403" y="68"/>
                  </a:cubicBezTo>
                  <a:cubicBezTo>
                    <a:pt x="2" y="68"/>
                    <a:pt x="0" y="696"/>
                    <a:pt x="398" y="696"/>
                  </a:cubicBezTo>
                  <a:cubicBezTo>
                    <a:pt x="400" y="696"/>
                    <a:pt x="401" y="696"/>
                    <a:pt x="403" y="696"/>
                  </a:cubicBezTo>
                  <a:cubicBezTo>
                    <a:pt x="1523" y="696"/>
                    <a:pt x="2642" y="633"/>
                    <a:pt x="3762" y="633"/>
                  </a:cubicBezTo>
                  <a:cubicBezTo>
                    <a:pt x="4170" y="628"/>
                    <a:pt x="4170" y="0"/>
                    <a:pt x="3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7490290" y="3496109"/>
              <a:ext cx="75426" cy="72727"/>
            </a:xfrm>
            <a:custGeom>
              <a:avLst/>
              <a:gdLst/>
              <a:ahLst/>
              <a:cxnLst/>
              <a:rect l="l" t="t" r="r" b="b"/>
              <a:pathLst>
                <a:path w="503" h="485" extrusionOk="0">
                  <a:moveTo>
                    <a:pt x="31" y="1"/>
                  </a:moveTo>
                  <a:cubicBezTo>
                    <a:pt x="18" y="1"/>
                    <a:pt x="5" y="8"/>
                    <a:pt x="5" y="24"/>
                  </a:cubicBezTo>
                  <a:cubicBezTo>
                    <a:pt x="0" y="173"/>
                    <a:pt x="36" y="485"/>
                    <a:pt x="246" y="485"/>
                  </a:cubicBezTo>
                  <a:cubicBezTo>
                    <a:pt x="249" y="485"/>
                    <a:pt x="253" y="485"/>
                    <a:pt x="256" y="484"/>
                  </a:cubicBezTo>
                  <a:cubicBezTo>
                    <a:pt x="466" y="479"/>
                    <a:pt x="502" y="181"/>
                    <a:pt x="492" y="24"/>
                  </a:cubicBezTo>
                  <a:cubicBezTo>
                    <a:pt x="492" y="8"/>
                    <a:pt x="479" y="1"/>
                    <a:pt x="466" y="1"/>
                  </a:cubicBezTo>
                  <a:cubicBezTo>
                    <a:pt x="453" y="1"/>
                    <a:pt x="440" y="8"/>
                    <a:pt x="440" y="24"/>
                  </a:cubicBezTo>
                  <a:cubicBezTo>
                    <a:pt x="445" y="150"/>
                    <a:pt x="429" y="422"/>
                    <a:pt x="256" y="432"/>
                  </a:cubicBezTo>
                  <a:cubicBezTo>
                    <a:pt x="253" y="432"/>
                    <a:pt x="250" y="432"/>
                    <a:pt x="247" y="432"/>
                  </a:cubicBezTo>
                  <a:cubicBezTo>
                    <a:pt x="73" y="432"/>
                    <a:pt x="58" y="142"/>
                    <a:pt x="58" y="24"/>
                  </a:cubicBezTo>
                  <a:cubicBezTo>
                    <a:pt x="58" y="8"/>
                    <a:pt x="45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7360128" y="3493260"/>
              <a:ext cx="75426" cy="80225"/>
            </a:xfrm>
            <a:custGeom>
              <a:avLst/>
              <a:gdLst/>
              <a:ahLst/>
              <a:cxnLst/>
              <a:rect l="l" t="t" r="r" b="b"/>
              <a:pathLst>
                <a:path w="503" h="535" extrusionOk="0">
                  <a:moveTo>
                    <a:pt x="84" y="1"/>
                  </a:moveTo>
                  <a:cubicBezTo>
                    <a:pt x="75" y="1"/>
                    <a:pt x="66" y="7"/>
                    <a:pt x="63" y="22"/>
                  </a:cubicBezTo>
                  <a:cubicBezTo>
                    <a:pt x="32" y="169"/>
                    <a:pt x="1" y="483"/>
                    <a:pt x="205" y="530"/>
                  </a:cubicBezTo>
                  <a:cubicBezTo>
                    <a:pt x="220" y="533"/>
                    <a:pt x="235" y="535"/>
                    <a:pt x="250" y="535"/>
                  </a:cubicBezTo>
                  <a:cubicBezTo>
                    <a:pt x="332" y="535"/>
                    <a:pt x="415" y="489"/>
                    <a:pt x="451" y="415"/>
                  </a:cubicBezTo>
                  <a:cubicBezTo>
                    <a:pt x="503" y="299"/>
                    <a:pt x="466" y="163"/>
                    <a:pt x="466" y="43"/>
                  </a:cubicBezTo>
                  <a:cubicBezTo>
                    <a:pt x="466" y="27"/>
                    <a:pt x="453" y="20"/>
                    <a:pt x="440" y="20"/>
                  </a:cubicBezTo>
                  <a:cubicBezTo>
                    <a:pt x="427" y="20"/>
                    <a:pt x="414" y="27"/>
                    <a:pt x="414" y="43"/>
                  </a:cubicBezTo>
                  <a:cubicBezTo>
                    <a:pt x="414" y="127"/>
                    <a:pt x="430" y="216"/>
                    <a:pt x="424" y="299"/>
                  </a:cubicBezTo>
                  <a:cubicBezTo>
                    <a:pt x="416" y="392"/>
                    <a:pt x="351" y="482"/>
                    <a:pt x="258" y="482"/>
                  </a:cubicBezTo>
                  <a:cubicBezTo>
                    <a:pt x="241" y="482"/>
                    <a:pt x="223" y="479"/>
                    <a:pt x="205" y="472"/>
                  </a:cubicBezTo>
                  <a:cubicBezTo>
                    <a:pt x="53" y="425"/>
                    <a:pt x="90" y="153"/>
                    <a:pt x="110" y="33"/>
                  </a:cubicBezTo>
                  <a:cubicBezTo>
                    <a:pt x="114" y="14"/>
                    <a:pt x="98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7242413" y="3496109"/>
              <a:ext cx="73477" cy="71227"/>
            </a:xfrm>
            <a:custGeom>
              <a:avLst/>
              <a:gdLst/>
              <a:ahLst/>
              <a:cxnLst/>
              <a:rect l="l" t="t" r="r" b="b"/>
              <a:pathLst>
                <a:path w="490" h="475" extrusionOk="0">
                  <a:moveTo>
                    <a:pt x="433" y="0"/>
                  </a:moveTo>
                  <a:cubicBezTo>
                    <a:pt x="418" y="0"/>
                    <a:pt x="403" y="13"/>
                    <a:pt x="406" y="35"/>
                  </a:cubicBezTo>
                  <a:cubicBezTo>
                    <a:pt x="430" y="169"/>
                    <a:pt x="428" y="423"/>
                    <a:pt x="245" y="423"/>
                  </a:cubicBezTo>
                  <a:cubicBezTo>
                    <a:pt x="228" y="423"/>
                    <a:pt x="211" y="421"/>
                    <a:pt x="191" y="416"/>
                  </a:cubicBezTo>
                  <a:cubicBezTo>
                    <a:pt x="45" y="390"/>
                    <a:pt x="66" y="155"/>
                    <a:pt x="55" y="40"/>
                  </a:cubicBezTo>
                  <a:cubicBezTo>
                    <a:pt x="53" y="24"/>
                    <a:pt x="38" y="16"/>
                    <a:pt x="25" y="16"/>
                  </a:cubicBezTo>
                  <a:cubicBezTo>
                    <a:pt x="12" y="16"/>
                    <a:pt x="1" y="24"/>
                    <a:pt x="3" y="40"/>
                  </a:cubicBezTo>
                  <a:cubicBezTo>
                    <a:pt x="14" y="197"/>
                    <a:pt x="3" y="469"/>
                    <a:pt x="223" y="474"/>
                  </a:cubicBezTo>
                  <a:cubicBezTo>
                    <a:pt x="225" y="474"/>
                    <a:pt x="228" y="474"/>
                    <a:pt x="230" y="474"/>
                  </a:cubicBezTo>
                  <a:cubicBezTo>
                    <a:pt x="474" y="474"/>
                    <a:pt x="489" y="200"/>
                    <a:pt x="458" y="19"/>
                  </a:cubicBezTo>
                  <a:cubicBezTo>
                    <a:pt x="454" y="6"/>
                    <a:pt x="444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7382020" y="2444618"/>
              <a:ext cx="15895" cy="123711"/>
            </a:xfrm>
            <a:custGeom>
              <a:avLst/>
              <a:gdLst/>
              <a:ahLst/>
              <a:cxnLst/>
              <a:rect l="l" t="t" r="r" b="b"/>
              <a:pathLst>
                <a:path w="106" h="825" extrusionOk="0">
                  <a:moveTo>
                    <a:pt x="53" y="0"/>
                  </a:moveTo>
                  <a:cubicBezTo>
                    <a:pt x="27" y="0"/>
                    <a:pt x="1" y="17"/>
                    <a:pt x="1" y="51"/>
                  </a:cubicBezTo>
                  <a:lnTo>
                    <a:pt x="1" y="773"/>
                  </a:lnTo>
                  <a:cubicBezTo>
                    <a:pt x="1" y="807"/>
                    <a:pt x="27" y="824"/>
                    <a:pt x="53" y="824"/>
                  </a:cubicBezTo>
                  <a:cubicBezTo>
                    <a:pt x="79" y="824"/>
                    <a:pt x="105" y="807"/>
                    <a:pt x="105" y="773"/>
                  </a:cubicBezTo>
                  <a:lnTo>
                    <a:pt x="105" y="51"/>
                  </a:lnTo>
                  <a:cubicBezTo>
                    <a:pt x="105" y="17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flipH="1">
              <a:off x="7359228" y="2416126"/>
              <a:ext cx="61331" cy="47235"/>
            </a:xfrm>
            <a:custGeom>
              <a:avLst/>
              <a:gdLst/>
              <a:ahLst/>
              <a:cxnLst/>
              <a:rect l="l" t="t" r="r" b="b"/>
              <a:pathLst>
                <a:path w="409" h="315" extrusionOk="0">
                  <a:moveTo>
                    <a:pt x="204" y="1"/>
                  </a:moveTo>
                  <a:cubicBezTo>
                    <a:pt x="0" y="1"/>
                    <a:pt x="0" y="315"/>
                    <a:pt x="204" y="315"/>
                  </a:cubicBezTo>
                  <a:cubicBezTo>
                    <a:pt x="408" y="315"/>
                    <a:pt x="408" y="1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7309145" y="2512698"/>
              <a:ext cx="158500" cy="91171"/>
            </a:xfrm>
            <a:custGeom>
              <a:avLst/>
              <a:gdLst/>
              <a:ahLst/>
              <a:cxnLst/>
              <a:rect l="l" t="t" r="r" b="b"/>
              <a:pathLst>
                <a:path w="1057" h="608" extrusionOk="0">
                  <a:moveTo>
                    <a:pt x="0" y="607"/>
                  </a:moveTo>
                  <a:cubicBezTo>
                    <a:pt x="0" y="0"/>
                    <a:pt x="1057" y="68"/>
                    <a:pt x="1020" y="6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7309445" y="2535341"/>
              <a:ext cx="162549" cy="71977"/>
            </a:xfrm>
            <a:custGeom>
              <a:avLst/>
              <a:gdLst/>
              <a:ahLst/>
              <a:cxnLst/>
              <a:rect l="l" t="t" r="r" b="b"/>
              <a:pathLst>
                <a:path w="1084" h="480" extrusionOk="0">
                  <a:moveTo>
                    <a:pt x="550" y="1"/>
                  </a:moveTo>
                  <a:cubicBezTo>
                    <a:pt x="283" y="1"/>
                    <a:pt x="13" y="151"/>
                    <a:pt x="3" y="456"/>
                  </a:cubicBezTo>
                  <a:cubicBezTo>
                    <a:pt x="0" y="472"/>
                    <a:pt x="12" y="480"/>
                    <a:pt x="25" y="480"/>
                  </a:cubicBezTo>
                  <a:cubicBezTo>
                    <a:pt x="38" y="480"/>
                    <a:pt x="53" y="472"/>
                    <a:pt x="55" y="456"/>
                  </a:cubicBezTo>
                  <a:cubicBezTo>
                    <a:pt x="66" y="185"/>
                    <a:pt x="308" y="52"/>
                    <a:pt x="548" y="52"/>
                  </a:cubicBezTo>
                  <a:cubicBezTo>
                    <a:pt x="789" y="52"/>
                    <a:pt x="1028" y="188"/>
                    <a:pt x="1023" y="456"/>
                  </a:cubicBezTo>
                  <a:cubicBezTo>
                    <a:pt x="1023" y="472"/>
                    <a:pt x="1036" y="480"/>
                    <a:pt x="1049" y="480"/>
                  </a:cubicBezTo>
                  <a:cubicBezTo>
                    <a:pt x="1062" y="480"/>
                    <a:pt x="1076" y="472"/>
                    <a:pt x="1076" y="456"/>
                  </a:cubicBezTo>
                  <a:cubicBezTo>
                    <a:pt x="1083" y="154"/>
                    <a:pt x="818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6488472" y="2589475"/>
              <a:ext cx="1796731" cy="854579"/>
            </a:xfrm>
            <a:custGeom>
              <a:avLst/>
              <a:gdLst/>
              <a:ahLst/>
              <a:cxnLst/>
              <a:rect l="l" t="t" r="r" b="b"/>
              <a:pathLst>
                <a:path w="11982" h="5699" extrusionOk="0">
                  <a:moveTo>
                    <a:pt x="8733" y="4762"/>
                  </a:moveTo>
                  <a:cubicBezTo>
                    <a:pt x="8670" y="4752"/>
                    <a:pt x="8623" y="4741"/>
                    <a:pt x="8576" y="4736"/>
                  </a:cubicBezTo>
                  <a:cubicBezTo>
                    <a:pt x="8241" y="4725"/>
                    <a:pt x="7901" y="4699"/>
                    <a:pt x="7566" y="4704"/>
                  </a:cubicBezTo>
                  <a:cubicBezTo>
                    <a:pt x="7027" y="4710"/>
                    <a:pt x="6493" y="4736"/>
                    <a:pt x="5954" y="4752"/>
                  </a:cubicBezTo>
                  <a:cubicBezTo>
                    <a:pt x="5630" y="4762"/>
                    <a:pt x="5306" y="4757"/>
                    <a:pt x="4981" y="4762"/>
                  </a:cubicBezTo>
                  <a:cubicBezTo>
                    <a:pt x="4662" y="4767"/>
                    <a:pt x="4343" y="4783"/>
                    <a:pt x="4024" y="4783"/>
                  </a:cubicBezTo>
                  <a:cubicBezTo>
                    <a:pt x="3820" y="4783"/>
                    <a:pt x="3616" y="4767"/>
                    <a:pt x="3412" y="4762"/>
                  </a:cubicBezTo>
                  <a:cubicBezTo>
                    <a:pt x="3286" y="4762"/>
                    <a:pt x="3155" y="4767"/>
                    <a:pt x="3024" y="4773"/>
                  </a:cubicBezTo>
                  <a:cubicBezTo>
                    <a:pt x="2977" y="4773"/>
                    <a:pt x="2935" y="4783"/>
                    <a:pt x="2883" y="4788"/>
                  </a:cubicBezTo>
                  <a:cubicBezTo>
                    <a:pt x="2967" y="5055"/>
                    <a:pt x="3119" y="5243"/>
                    <a:pt x="3365" y="5353"/>
                  </a:cubicBezTo>
                  <a:cubicBezTo>
                    <a:pt x="3584" y="5447"/>
                    <a:pt x="3809" y="5495"/>
                    <a:pt x="4045" y="5505"/>
                  </a:cubicBezTo>
                  <a:cubicBezTo>
                    <a:pt x="4557" y="5521"/>
                    <a:pt x="5075" y="5526"/>
                    <a:pt x="5588" y="5547"/>
                  </a:cubicBezTo>
                  <a:cubicBezTo>
                    <a:pt x="5939" y="5563"/>
                    <a:pt x="6284" y="5547"/>
                    <a:pt x="6629" y="5484"/>
                  </a:cubicBezTo>
                  <a:cubicBezTo>
                    <a:pt x="6833" y="5447"/>
                    <a:pt x="7043" y="5406"/>
                    <a:pt x="7252" y="5421"/>
                  </a:cubicBezTo>
                  <a:cubicBezTo>
                    <a:pt x="7304" y="5427"/>
                    <a:pt x="7357" y="5416"/>
                    <a:pt x="7404" y="5406"/>
                  </a:cubicBezTo>
                  <a:cubicBezTo>
                    <a:pt x="7623" y="5364"/>
                    <a:pt x="7838" y="5311"/>
                    <a:pt x="8058" y="5280"/>
                  </a:cubicBezTo>
                  <a:cubicBezTo>
                    <a:pt x="8377" y="5228"/>
                    <a:pt x="8565" y="5024"/>
                    <a:pt x="8733" y="4762"/>
                  </a:cubicBezTo>
                  <a:moveTo>
                    <a:pt x="2815" y="2544"/>
                  </a:moveTo>
                  <a:cubicBezTo>
                    <a:pt x="2836" y="2549"/>
                    <a:pt x="2852" y="2549"/>
                    <a:pt x="2862" y="2549"/>
                  </a:cubicBezTo>
                  <a:cubicBezTo>
                    <a:pt x="3438" y="2570"/>
                    <a:pt x="4008" y="2601"/>
                    <a:pt x="4584" y="2612"/>
                  </a:cubicBezTo>
                  <a:cubicBezTo>
                    <a:pt x="5133" y="2622"/>
                    <a:pt x="5682" y="2633"/>
                    <a:pt x="6232" y="2617"/>
                  </a:cubicBezTo>
                  <a:cubicBezTo>
                    <a:pt x="7048" y="2596"/>
                    <a:pt x="7864" y="2549"/>
                    <a:pt x="8675" y="2512"/>
                  </a:cubicBezTo>
                  <a:cubicBezTo>
                    <a:pt x="8816" y="2507"/>
                    <a:pt x="8952" y="2497"/>
                    <a:pt x="9094" y="2486"/>
                  </a:cubicBezTo>
                  <a:cubicBezTo>
                    <a:pt x="9047" y="2230"/>
                    <a:pt x="8989" y="1989"/>
                    <a:pt x="8874" y="1769"/>
                  </a:cubicBezTo>
                  <a:cubicBezTo>
                    <a:pt x="8816" y="1654"/>
                    <a:pt x="8816" y="1654"/>
                    <a:pt x="8686" y="1665"/>
                  </a:cubicBezTo>
                  <a:cubicBezTo>
                    <a:pt x="8372" y="1691"/>
                    <a:pt x="8052" y="1722"/>
                    <a:pt x="7739" y="1738"/>
                  </a:cubicBezTo>
                  <a:cubicBezTo>
                    <a:pt x="7325" y="1759"/>
                    <a:pt x="6912" y="1764"/>
                    <a:pt x="6499" y="1775"/>
                  </a:cubicBezTo>
                  <a:cubicBezTo>
                    <a:pt x="5771" y="1795"/>
                    <a:pt x="5044" y="1816"/>
                    <a:pt x="4317" y="1837"/>
                  </a:cubicBezTo>
                  <a:cubicBezTo>
                    <a:pt x="3945" y="1843"/>
                    <a:pt x="3569" y="1848"/>
                    <a:pt x="3192" y="1853"/>
                  </a:cubicBezTo>
                  <a:cubicBezTo>
                    <a:pt x="3124" y="1853"/>
                    <a:pt x="3066" y="1863"/>
                    <a:pt x="3035" y="1932"/>
                  </a:cubicBezTo>
                  <a:cubicBezTo>
                    <a:pt x="2946" y="2125"/>
                    <a:pt x="2852" y="2319"/>
                    <a:pt x="2815" y="2544"/>
                  </a:cubicBezTo>
                  <a:moveTo>
                    <a:pt x="3192" y="1733"/>
                  </a:moveTo>
                  <a:cubicBezTo>
                    <a:pt x="5044" y="1707"/>
                    <a:pt x="6880" y="1686"/>
                    <a:pt x="8733" y="1544"/>
                  </a:cubicBezTo>
                  <a:cubicBezTo>
                    <a:pt x="8706" y="1497"/>
                    <a:pt x="8696" y="1471"/>
                    <a:pt x="8675" y="1450"/>
                  </a:cubicBezTo>
                  <a:cubicBezTo>
                    <a:pt x="8466" y="1209"/>
                    <a:pt x="8267" y="964"/>
                    <a:pt x="8047" y="739"/>
                  </a:cubicBezTo>
                  <a:cubicBezTo>
                    <a:pt x="7927" y="618"/>
                    <a:pt x="7775" y="508"/>
                    <a:pt x="7618" y="446"/>
                  </a:cubicBezTo>
                  <a:cubicBezTo>
                    <a:pt x="7226" y="294"/>
                    <a:pt x="6828" y="179"/>
                    <a:pt x="6404" y="163"/>
                  </a:cubicBezTo>
                  <a:cubicBezTo>
                    <a:pt x="5902" y="147"/>
                    <a:pt x="5415" y="137"/>
                    <a:pt x="4929" y="299"/>
                  </a:cubicBezTo>
                  <a:cubicBezTo>
                    <a:pt x="4557" y="419"/>
                    <a:pt x="4217" y="587"/>
                    <a:pt x="3909" y="822"/>
                  </a:cubicBezTo>
                  <a:cubicBezTo>
                    <a:pt x="3595" y="1058"/>
                    <a:pt x="3365" y="1361"/>
                    <a:pt x="3192" y="1733"/>
                  </a:cubicBezTo>
                  <a:moveTo>
                    <a:pt x="3495" y="2706"/>
                  </a:moveTo>
                  <a:cubicBezTo>
                    <a:pt x="3103" y="2706"/>
                    <a:pt x="2737" y="2706"/>
                    <a:pt x="2376" y="2711"/>
                  </a:cubicBezTo>
                  <a:cubicBezTo>
                    <a:pt x="2166" y="2711"/>
                    <a:pt x="1957" y="2722"/>
                    <a:pt x="1748" y="2732"/>
                  </a:cubicBezTo>
                  <a:cubicBezTo>
                    <a:pt x="1387" y="2753"/>
                    <a:pt x="1052" y="2868"/>
                    <a:pt x="717" y="2994"/>
                  </a:cubicBezTo>
                  <a:cubicBezTo>
                    <a:pt x="461" y="3083"/>
                    <a:pt x="278" y="3266"/>
                    <a:pt x="220" y="3543"/>
                  </a:cubicBezTo>
                  <a:cubicBezTo>
                    <a:pt x="162" y="3846"/>
                    <a:pt x="267" y="4108"/>
                    <a:pt x="450" y="4343"/>
                  </a:cubicBezTo>
                  <a:cubicBezTo>
                    <a:pt x="492" y="4396"/>
                    <a:pt x="565" y="4427"/>
                    <a:pt x="628" y="4443"/>
                  </a:cubicBezTo>
                  <a:cubicBezTo>
                    <a:pt x="1246" y="4600"/>
                    <a:pt x="1879" y="4642"/>
                    <a:pt x="2512" y="4652"/>
                  </a:cubicBezTo>
                  <a:cubicBezTo>
                    <a:pt x="3176" y="4663"/>
                    <a:pt x="3841" y="4657"/>
                    <a:pt x="4505" y="4642"/>
                  </a:cubicBezTo>
                  <a:cubicBezTo>
                    <a:pt x="5164" y="4631"/>
                    <a:pt x="5818" y="4610"/>
                    <a:pt x="6478" y="4595"/>
                  </a:cubicBezTo>
                  <a:cubicBezTo>
                    <a:pt x="6860" y="4584"/>
                    <a:pt x="7241" y="4574"/>
                    <a:pt x="7623" y="4579"/>
                  </a:cubicBezTo>
                  <a:cubicBezTo>
                    <a:pt x="7927" y="4579"/>
                    <a:pt x="8225" y="4600"/>
                    <a:pt x="8529" y="4605"/>
                  </a:cubicBezTo>
                  <a:cubicBezTo>
                    <a:pt x="8722" y="4610"/>
                    <a:pt x="8921" y="4600"/>
                    <a:pt x="9120" y="4610"/>
                  </a:cubicBezTo>
                  <a:cubicBezTo>
                    <a:pt x="9439" y="4621"/>
                    <a:pt x="9753" y="4636"/>
                    <a:pt x="10072" y="4595"/>
                  </a:cubicBezTo>
                  <a:cubicBezTo>
                    <a:pt x="10386" y="4553"/>
                    <a:pt x="10360" y="4511"/>
                    <a:pt x="10674" y="4474"/>
                  </a:cubicBezTo>
                  <a:cubicBezTo>
                    <a:pt x="10941" y="4443"/>
                    <a:pt x="11181" y="4364"/>
                    <a:pt x="11411" y="4234"/>
                  </a:cubicBezTo>
                  <a:cubicBezTo>
                    <a:pt x="11731" y="4045"/>
                    <a:pt x="11767" y="3778"/>
                    <a:pt x="11731" y="3407"/>
                  </a:cubicBezTo>
                  <a:cubicBezTo>
                    <a:pt x="11626" y="3219"/>
                    <a:pt x="11521" y="3035"/>
                    <a:pt x="11411" y="2847"/>
                  </a:cubicBezTo>
                  <a:cubicBezTo>
                    <a:pt x="11401" y="2831"/>
                    <a:pt x="11380" y="2821"/>
                    <a:pt x="11364" y="2810"/>
                  </a:cubicBezTo>
                  <a:cubicBezTo>
                    <a:pt x="11197" y="2711"/>
                    <a:pt x="11024" y="2622"/>
                    <a:pt x="10831" y="2612"/>
                  </a:cubicBezTo>
                  <a:cubicBezTo>
                    <a:pt x="10449" y="2596"/>
                    <a:pt x="10396" y="2580"/>
                    <a:pt x="10009" y="2586"/>
                  </a:cubicBezTo>
                  <a:cubicBezTo>
                    <a:pt x="9596" y="2591"/>
                    <a:pt x="9188" y="2627"/>
                    <a:pt x="8774" y="2643"/>
                  </a:cubicBezTo>
                  <a:cubicBezTo>
                    <a:pt x="8382" y="2659"/>
                    <a:pt x="7995" y="2659"/>
                    <a:pt x="7608" y="2674"/>
                  </a:cubicBezTo>
                  <a:cubicBezTo>
                    <a:pt x="7043" y="2695"/>
                    <a:pt x="6478" y="2732"/>
                    <a:pt x="5907" y="2753"/>
                  </a:cubicBezTo>
                  <a:cubicBezTo>
                    <a:pt x="5583" y="2763"/>
                    <a:pt x="5259" y="2748"/>
                    <a:pt x="4934" y="2742"/>
                  </a:cubicBezTo>
                  <a:cubicBezTo>
                    <a:pt x="4442" y="2732"/>
                    <a:pt x="3956" y="2716"/>
                    <a:pt x="3495" y="2706"/>
                  </a:cubicBezTo>
                  <a:moveTo>
                    <a:pt x="6959" y="106"/>
                  </a:moveTo>
                  <a:cubicBezTo>
                    <a:pt x="7221" y="158"/>
                    <a:pt x="7487" y="242"/>
                    <a:pt x="7733" y="362"/>
                  </a:cubicBezTo>
                  <a:cubicBezTo>
                    <a:pt x="7995" y="487"/>
                    <a:pt x="8220" y="681"/>
                    <a:pt x="8408" y="911"/>
                  </a:cubicBezTo>
                  <a:cubicBezTo>
                    <a:pt x="8544" y="1089"/>
                    <a:pt x="8680" y="1272"/>
                    <a:pt x="8816" y="1450"/>
                  </a:cubicBezTo>
                  <a:cubicBezTo>
                    <a:pt x="8822" y="1450"/>
                    <a:pt x="8822" y="1455"/>
                    <a:pt x="8822" y="1455"/>
                  </a:cubicBezTo>
                  <a:cubicBezTo>
                    <a:pt x="9041" y="1612"/>
                    <a:pt x="9057" y="1874"/>
                    <a:pt x="9146" y="2094"/>
                  </a:cubicBezTo>
                  <a:cubicBezTo>
                    <a:pt x="9193" y="2198"/>
                    <a:pt x="9224" y="2308"/>
                    <a:pt x="9261" y="2418"/>
                  </a:cubicBezTo>
                  <a:cubicBezTo>
                    <a:pt x="9277" y="2470"/>
                    <a:pt x="9298" y="2486"/>
                    <a:pt x="9350" y="2486"/>
                  </a:cubicBezTo>
                  <a:cubicBezTo>
                    <a:pt x="9596" y="2470"/>
                    <a:pt x="9837" y="2449"/>
                    <a:pt x="10082" y="2449"/>
                  </a:cubicBezTo>
                  <a:cubicBezTo>
                    <a:pt x="10438" y="2444"/>
                    <a:pt x="10454" y="2449"/>
                    <a:pt x="10810" y="2470"/>
                  </a:cubicBezTo>
                  <a:cubicBezTo>
                    <a:pt x="10946" y="2476"/>
                    <a:pt x="11087" y="2533"/>
                    <a:pt x="11223" y="2570"/>
                  </a:cubicBezTo>
                  <a:cubicBezTo>
                    <a:pt x="11589" y="2669"/>
                    <a:pt x="11982" y="3245"/>
                    <a:pt x="11898" y="3648"/>
                  </a:cubicBezTo>
                  <a:cubicBezTo>
                    <a:pt x="11882" y="3721"/>
                    <a:pt x="11882" y="3794"/>
                    <a:pt x="11867" y="3862"/>
                  </a:cubicBezTo>
                  <a:cubicBezTo>
                    <a:pt x="11809" y="4150"/>
                    <a:pt x="11605" y="4317"/>
                    <a:pt x="11359" y="4412"/>
                  </a:cubicBezTo>
                  <a:cubicBezTo>
                    <a:pt x="11134" y="4500"/>
                    <a:pt x="10899" y="4558"/>
                    <a:pt x="10663" y="4600"/>
                  </a:cubicBezTo>
                  <a:cubicBezTo>
                    <a:pt x="10145" y="4694"/>
                    <a:pt x="9957" y="4762"/>
                    <a:pt x="9428" y="4757"/>
                  </a:cubicBezTo>
                  <a:cubicBezTo>
                    <a:pt x="9287" y="4752"/>
                    <a:pt x="9151" y="4741"/>
                    <a:pt x="9010" y="4731"/>
                  </a:cubicBezTo>
                  <a:cubicBezTo>
                    <a:pt x="8926" y="4725"/>
                    <a:pt x="8884" y="4762"/>
                    <a:pt x="8842" y="4835"/>
                  </a:cubicBezTo>
                  <a:cubicBezTo>
                    <a:pt x="8654" y="5154"/>
                    <a:pt x="8398" y="5385"/>
                    <a:pt x="8016" y="5442"/>
                  </a:cubicBezTo>
                  <a:cubicBezTo>
                    <a:pt x="7780" y="5474"/>
                    <a:pt x="7545" y="5526"/>
                    <a:pt x="7309" y="5552"/>
                  </a:cubicBezTo>
                  <a:cubicBezTo>
                    <a:pt x="7116" y="5578"/>
                    <a:pt x="6917" y="5568"/>
                    <a:pt x="6724" y="5599"/>
                  </a:cubicBezTo>
                  <a:cubicBezTo>
                    <a:pt x="6399" y="5657"/>
                    <a:pt x="6069" y="5699"/>
                    <a:pt x="5740" y="5688"/>
                  </a:cubicBezTo>
                  <a:cubicBezTo>
                    <a:pt x="5086" y="5667"/>
                    <a:pt x="4432" y="5652"/>
                    <a:pt x="3778" y="5625"/>
                  </a:cubicBezTo>
                  <a:cubicBezTo>
                    <a:pt x="3501" y="5615"/>
                    <a:pt x="3249" y="5495"/>
                    <a:pt x="3035" y="5327"/>
                  </a:cubicBezTo>
                  <a:cubicBezTo>
                    <a:pt x="2888" y="5212"/>
                    <a:pt x="2805" y="5055"/>
                    <a:pt x="2758" y="4882"/>
                  </a:cubicBezTo>
                  <a:cubicBezTo>
                    <a:pt x="2742" y="4804"/>
                    <a:pt x="2705" y="4788"/>
                    <a:pt x="2632" y="4788"/>
                  </a:cubicBezTo>
                  <a:cubicBezTo>
                    <a:pt x="2339" y="4778"/>
                    <a:pt x="2041" y="4767"/>
                    <a:pt x="1748" y="4757"/>
                  </a:cubicBezTo>
                  <a:cubicBezTo>
                    <a:pt x="1397" y="4752"/>
                    <a:pt x="1057" y="4673"/>
                    <a:pt x="712" y="4605"/>
                  </a:cubicBezTo>
                  <a:cubicBezTo>
                    <a:pt x="675" y="4600"/>
                    <a:pt x="639" y="4584"/>
                    <a:pt x="602" y="4584"/>
                  </a:cubicBezTo>
                  <a:cubicBezTo>
                    <a:pt x="429" y="4579"/>
                    <a:pt x="325" y="4480"/>
                    <a:pt x="241" y="4343"/>
                  </a:cubicBezTo>
                  <a:cubicBezTo>
                    <a:pt x="74" y="4077"/>
                    <a:pt x="0" y="3789"/>
                    <a:pt x="74" y="3480"/>
                  </a:cubicBezTo>
                  <a:cubicBezTo>
                    <a:pt x="147" y="3182"/>
                    <a:pt x="330" y="2973"/>
                    <a:pt x="633" y="2879"/>
                  </a:cubicBezTo>
                  <a:cubicBezTo>
                    <a:pt x="832" y="2816"/>
                    <a:pt x="1026" y="2716"/>
                    <a:pt x="1235" y="2680"/>
                  </a:cubicBezTo>
                  <a:cubicBezTo>
                    <a:pt x="1544" y="2627"/>
                    <a:pt x="1863" y="2612"/>
                    <a:pt x="2177" y="2580"/>
                  </a:cubicBezTo>
                  <a:cubicBezTo>
                    <a:pt x="2308" y="2570"/>
                    <a:pt x="2438" y="2570"/>
                    <a:pt x="2569" y="2554"/>
                  </a:cubicBezTo>
                  <a:cubicBezTo>
                    <a:pt x="2601" y="2554"/>
                    <a:pt x="2642" y="2523"/>
                    <a:pt x="2648" y="2497"/>
                  </a:cubicBezTo>
                  <a:cubicBezTo>
                    <a:pt x="2799" y="2031"/>
                    <a:pt x="3072" y="1628"/>
                    <a:pt x="3349" y="1236"/>
                  </a:cubicBezTo>
                  <a:cubicBezTo>
                    <a:pt x="3715" y="718"/>
                    <a:pt x="4223" y="393"/>
                    <a:pt x="4824" y="189"/>
                  </a:cubicBezTo>
                  <a:cubicBezTo>
                    <a:pt x="5238" y="53"/>
                    <a:pt x="5651" y="1"/>
                    <a:pt x="6080" y="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6520561" y="2976362"/>
              <a:ext cx="1740349" cy="312351"/>
            </a:xfrm>
            <a:custGeom>
              <a:avLst/>
              <a:gdLst/>
              <a:ahLst/>
              <a:cxnLst/>
              <a:rect l="l" t="t" r="r" b="b"/>
              <a:pathLst>
                <a:path w="11606" h="2083" extrusionOk="0">
                  <a:moveTo>
                    <a:pt x="3333" y="126"/>
                  </a:moveTo>
                  <a:cubicBezTo>
                    <a:pt x="3794" y="136"/>
                    <a:pt x="4280" y="152"/>
                    <a:pt x="4772" y="162"/>
                  </a:cubicBezTo>
                  <a:cubicBezTo>
                    <a:pt x="5097" y="168"/>
                    <a:pt x="5421" y="183"/>
                    <a:pt x="5745" y="173"/>
                  </a:cubicBezTo>
                  <a:cubicBezTo>
                    <a:pt x="6316" y="152"/>
                    <a:pt x="6881" y="115"/>
                    <a:pt x="7446" y="94"/>
                  </a:cubicBezTo>
                  <a:cubicBezTo>
                    <a:pt x="7833" y="79"/>
                    <a:pt x="8220" y="79"/>
                    <a:pt x="8612" y="63"/>
                  </a:cubicBezTo>
                  <a:cubicBezTo>
                    <a:pt x="9026" y="47"/>
                    <a:pt x="9434" y="11"/>
                    <a:pt x="9847" y="6"/>
                  </a:cubicBezTo>
                  <a:cubicBezTo>
                    <a:pt x="10234" y="0"/>
                    <a:pt x="10287" y="16"/>
                    <a:pt x="10669" y="32"/>
                  </a:cubicBezTo>
                  <a:cubicBezTo>
                    <a:pt x="10862" y="42"/>
                    <a:pt x="11035" y="131"/>
                    <a:pt x="11202" y="230"/>
                  </a:cubicBezTo>
                  <a:cubicBezTo>
                    <a:pt x="11218" y="241"/>
                    <a:pt x="11239" y="251"/>
                    <a:pt x="11249" y="267"/>
                  </a:cubicBezTo>
                  <a:cubicBezTo>
                    <a:pt x="11359" y="455"/>
                    <a:pt x="11464" y="639"/>
                    <a:pt x="11569" y="827"/>
                  </a:cubicBezTo>
                  <a:cubicBezTo>
                    <a:pt x="11605" y="1198"/>
                    <a:pt x="11569" y="1465"/>
                    <a:pt x="11249" y="1654"/>
                  </a:cubicBezTo>
                  <a:cubicBezTo>
                    <a:pt x="11019" y="1784"/>
                    <a:pt x="10779" y="1863"/>
                    <a:pt x="10512" y="1894"/>
                  </a:cubicBezTo>
                  <a:cubicBezTo>
                    <a:pt x="10198" y="1931"/>
                    <a:pt x="10224" y="1973"/>
                    <a:pt x="9910" y="2015"/>
                  </a:cubicBezTo>
                  <a:cubicBezTo>
                    <a:pt x="9591" y="2056"/>
                    <a:pt x="9277" y="2041"/>
                    <a:pt x="8958" y="2030"/>
                  </a:cubicBezTo>
                  <a:cubicBezTo>
                    <a:pt x="8759" y="2020"/>
                    <a:pt x="8560" y="2030"/>
                    <a:pt x="8367" y="2025"/>
                  </a:cubicBezTo>
                  <a:cubicBezTo>
                    <a:pt x="8063" y="2020"/>
                    <a:pt x="7765" y="1999"/>
                    <a:pt x="7461" y="1999"/>
                  </a:cubicBezTo>
                  <a:cubicBezTo>
                    <a:pt x="7079" y="1994"/>
                    <a:pt x="6698" y="2004"/>
                    <a:pt x="6316" y="2015"/>
                  </a:cubicBezTo>
                  <a:cubicBezTo>
                    <a:pt x="5656" y="2030"/>
                    <a:pt x="5002" y="2051"/>
                    <a:pt x="4343" y="2062"/>
                  </a:cubicBezTo>
                  <a:cubicBezTo>
                    <a:pt x="3679" y="2077"/>
                    <a:pt x="3014" y="2083"/>
                    <a:pt x="2350" y="2072"/>
                  </a:cubicBezTo>
                  <a:cubicBezTo>
                    <a:pt x="1717" y="2062"/>
                    <a:pt x="1084" y="2020"/>
                    <a:pt x="466" y="1863"/>
                  </a:cubicBezTo>
                  <a:cubicBezTo>
                    <a:pt x="403" y="1847"/>
                    <a:pt x="330" y="1816"/>
                    <a:pt x="288" y="1763"/>
                  </a:cubicBezTo>
                  <a:cubicBezTo>
                    <a:pt x="105" y="1528"/>
                    <a:pt x="0" y="1266"/>
                    <a:pt x="58" y="963"/>
                  </a:cubicBezTo>
                  <a:cubicBezTo>
                    <a:pt x="116" y="686"/>
                    <a:pt x="299" y="503"/>
                    <a:pt x="555" y="414"/>
                  </a:cubicBezTo>
                  <a:cubicBezTo>
                    <a:pt x="890" y="288"/>
                    <a:pt x="1225" y="173"/>
                    <a:pt x="1586" y="152"/>
                  </a:cubicBezTo>
                  <a:cubicBezTo>
                    <a:pt x="1795" y="142"/>
                    <a:pt x="2004" y="131"/>
                    <a:pt x="2214" y="131"/>
                  </a:cubicBezTo>
                  <a:cubicBezTo>
                    <a:pt x="2575" y="126"/>
                    <a:pt x="2941" y="126"/>
                    <a:pt x="3333" y="12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flipH="1">
              <a:off x="6975657" y="2609869"/>
              <a:ext cx="831037" cy="239474"/>
            </a:xfrm>
            <a:custGeom>
              <a:avLst/>
              <a:gdLst/>
              <a:ahLst/>
              <a:cxnLst/>
              <a:rect l="l" t="t" r="r" b="b"/>
              <a:pathLst>
                <a:path w="5542" h="1597" extrusionOk="0">
                  <a:moveTo>
                    <a:pt x="1" y="1597"/>
                  </a:moveTo>
                  <a:cubicBezTo>
                    <a:pt x="174" y="1225"/>
                    <a:pt x="404" y="922"/>
                    <a:pt x="718" y="686"/>
                  </a:cubicBezTo>
                  <a:cubicBezTo>
                    <a:pt x="1026" y="451"/>
                    <a:pt x="1366" y="283"/>
                    <a:pt x="1738" y="163"/>
                  </a:cubicBezTo>
                  <a:cubicBezTo>
                    <a:pt x="2224" y="1"/>
                    <a:pt x="2711" y="11"/>
                    <a:pt x="3213" y="27"/>
                  </a:cubicBezTo>
                  <a:cubicBezTo>
                    <a:pt x="3637" y="43"/>
                    <a:pt x="4035" y="158"/>
                    <a:pt x="4427" y="310"/>
                  </a:cubicBezTo>
                  <a:cubicBezTo>
                    <a:pt x="4584" y="372"/>
                    <a:pt x="4736" y="482"/>
                    <a:pt x="4856" y="603"/>
                  </a:cubicBezTo>
                  <a:cubicBezTo>
                    <a:pt x="5076" y="828"/>
                    <a:pt x="5275" y="1073"/>
                    <a:pt x="5484" y="1314"/>
                  </a:cubicBezTo>
                  <a:cubicBezTo>
                    <a:pt x="5505" y="1335"/>
                    <a:pt x="5515" y="1361"/>
                    <a:pt x="5542" y="1408"/>
                  </a:cubicBezTo>
                  <a:cubicBezTo>
                    <a:pt x="3689" y="1550"/>
                    <a:pt x="1853" y="1571"/>
                    <a:pt x="1" y="15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flipH="1">
              <a:off x="6921526" y="2837502"/>
              <a:ext cx="941552" cy="146803"/>
            </a:xfrm>
            <a:custGeom>
              <a:avLst/>
              <a:gdLst/>
              <a:ahLst/>
              <a:cxnLst/>
              <a:rect l="l" t="t" r="r" b="b"/>
              <a:pathLst>
                <a:path w="6279" h="979" extrusionOk="0">
                  <a:moveTo>
                    <a:pt x="0" y="890"/>
                  </a:moveTo>
                  <a:cubicBezTo>
                    <a:pt x="37" y="665"/>
                    <a:pt x="131" y="471"/>
                    <a:pt x="220" y="278"/>
                  </a:cubicBezTo>
                  <a:cubicBezTo>
                    <a:pt x="251" y="209"/>
                    <a:pt x="309" y="199"/>
                    <a:pt x="377" y="199"/>
                  </a:cubicBezTo>
                  <a:cubicBezTo>
                    <a:pt x="754" y="194"/>
                    <a:pt x="1130" y="189"/>
                    <a:pt x="1502" y="183"/>
                  </a:cubicBezTo>
                  <a:cubicBezTo>
                    <a:pt x="2229" y="162"/>
                    <a:pt x="2956" y="141"/>
                    <a:pt x="3684" y="121"/>
                  </a:cubicBezTo>
                  <a:cubicBezTo>
                    <a:pt x="4097" y="110"/>
                    <a:pt x="4510" y="105"/>
                    <a:pt x="4924" y="84"/>
                  </a:cubicBezTo>
                  <a:cubicBezTo>
                    <a:pt x="5237" y="73"/>
                    <a:pt x="5557" y="37"/>
                    <a:pt x="5871" y="11"/>
                  </a:cubicBezTo>
                  <a:cubicBezTo>
                    <a:pt x="6001" y="0"/>
                    <a:pt x="6001" y="0"/>
                    <a:pt x="6059" y="115"/>
                  </a:cubicBezTo>
                  <a:cubicBezTo>
                    <a:pt x="6174" y="335"/>
                    <a:pt x="6232" y="576"/>
                    <a:pt x="6279" y="832"/>
                  </a:cubicBezTo>
                  <a:cubicBezTo>
                    <a:pt x="6137" y="843"/>
                    <a:pt x="6001" y="853"/>
                    <a:pt x="5860" y="858"/>
                  </a:cubicBezTo>
                  <a:cubicBezTo>
                    <a:pt x="5049" y="895"/>
                    <a:pt x="4233" y="942"/>
                    <a:pt x="3417" y="963"/>
                  </a:cubicBezTo>
                  <a:cubicBezTo>
                    <a:pt x="2867" y="979"/>
                    <a:pt x="2318" y="968"/>
                    <a:pt x="1769" y="958"/>
                  </a:cubicBezTo>
                  <a:cubicBezTo>
                    <a:pt x="1193" y="947"/>
                    <a:pt x="623" y="916"/>
                    <a:pt x="47" y="895"/>
                  </a:cubicBezTo>
                  <a:cubicBezTo>
                    <a:pt x="37" y="895"/>
                    <a:pt x="21" y="895"/>
                    <a:pt x="0" y="89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6975658" y="3294118"/>
              <a:ext cx="877222" cy="129559"/>
            </a:xfrm>
            <a:custGeom>
              <a:avLst/>
              <a:gdLst/>
              <a:ahLst/>
              <a:cxnLst/>
              <a:rect l="l" t="t" r="r" b="b"/>
              <a:pathLst>
                <a:path w="5850" h="864" extrusionOk="0">
                  <a:moveTo>
                    <a:pt x="5850" y="63"/>
                  </a:moveTo>
                  <a:cubicBezTo>
                    <a:pt x="5682" y="325"/>
                    <a:pt x="5494" y="529"/>
                    <a:pt x="5175" y="581"/>
                  </a:cubicBezTo>
                  <a:cubicBezTo>
                    <a:pt x="4955" y="612"/>
                    <a:pt x="4740" y="665"/>
                    <a:pt x="4521" y="707"/>
                  </a:cubicBezTo>
                  <a:cubicBezTo>
                    <a:pt x="4474" y="717"/>
                    <a:pt x="4421" y="728"/>
                    <a:pt x="4369" y="722"/>
                  </a:cubicBezTo>
                  <a:cubicBezTo>
                    <a:pt x="4160" y="707"/>
                    <a:pt x="3950" y="748"/>
                    <a:pt x="3746" y="785"/>
                  </a:cubicBezTo>
                  <a:cubicBezTo>
                    <a:pt x="3401" y="848"/>
                    <a:pt x="3056" y="864"/>
                    <a:pt x="2705" y="848"/>
                  </a:cubicBezTo>
                  <a:cubicBezTo>
                    <a:pt x="2192" y="827"/>
                    <a:pt x="1674" y="822"/>
                    <a:pt x="1162" y="806"/>
                  </a:cubicBezTo>
                  <a:cubicBezTo>
                    <a:pt x="926" y="796"/>
                    <a:pt x="701" y="748"/>
                    <a:pt x="482" y="654"/>
                  </a:cubicBezTo>
                  <a:cubicBezTo>
                    <a:pt x="236" y="544"/>
                    <a:pt x="84" y="356"/>
                    <a:pt x="0" y="89"/>
                  </a:cubicBezTo>
                  <a:cubicBezTo>
                    <a:pt x="52" y="84"/>
                    <a:pt x="94" y="74"/>
                    <a:pt x="141" y="74"/>
                  </a:cubicBezTo>
                  <a:cubicBezTo>
                    <a:pt x="272" y="68"/>
                    <a:pt x="403" y="63"/>
                    <a:pt x="529" y="63"/>
                  </a:cubicBezTo>
                  <a:cubicBezTo>
                    <a:pt x="733" y="68"/>
                    <a:pt x="937" y="84"/>
                    <a:pt x="1141" y="84"/>
                  </a:cubicBezTo>
                  <a:cubicBezTo>
                    <a:pt x="1460" y="84"/>
                    <a:pt x="1779" y="68"/>
                    <a:pt x="2098" y="63"/>
                  </a:cubicBezTo>
                  <a:cubicBezTo>
                    <a:pt x="2423" y="58"/>
                    <a:pt x="2747" y="63"/>
                    <a:pt x="3071" y="53"/>
                  </a:cubicBezTo>
                  <a:cubicBezTo>
                    <a:pt x="3610" y="37"/>
                    <a:pt x="4144" y="11"/>
                    <a:pt x="4683" y="5"/>
                  </a:cubicBezTo>
                  <a:cubicBezTo>
                    <a:pt x="5018" y="0"/>
                    <a:pt x="5358" y="26"/>
                    <a:pt x="5693" y="37"/>
                  </a:cubicBezTo>
                  <a:cubicBezTo>
                    <a:pt x="5740" y="42"/>
                    <a:pt x="5787" y="53"/>
                    <a:pt x="5850" y="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7732767" y="2906482"/>
              <a:ext cx="40187" cy="31490"/>
            </a:xfrm>
            <a:custGeom>
              <a:avLst/>
              <a:gdLst/>
              <a:ahLst/>
              <a:cxnLst/>
              <a:rect l="l" t="t" r="r" b="b"/>
              <a:pathLst>
                <a:path w="268" h="210" extrusionOk="0">
                  <a:moveTo>
                    <a:pt x="132" y="1"/>
                  </a:moveTo>
                  <a:cubicBezTo>
                    <a:pt x="1" y="1"/>
                    <a:pt x="1" y="210"/>
                    <a:pt x="132" y="210"/>
                  </a:cubicBezTo>
                  <a:cubicBezTo>
                    <a:pt x="268" y="210"/>
                    <a:pt x="268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7605605" y="2906482"/>
              <a:ext cx="40937" cy="31490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1"/>
                  </a:moveTo>
                  <a:cubicBezTo>
                    <a:pt x="0" y="1"/>
                    <a:pt x="0" y="210"/>
                    <a:pt x="136" y="210"/>
                  </a:cubicBezTo>
                  <a:cubicBezTo>
                    <a:pt x="272" y="210"/>
                    <a:pt x="272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7466746" y="2906482"/>
              <a:ext cx="40937" cy="31490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1"/>
                  </a:moveTo>
                  <a:cubicBezTo>
                    <a:pt x="0" y="1"/>
                    <a:pt x="0" y="210"/>
                    <a:pt x="136" y="210"/>
                  </a:cubicBezTo>
                  <a:cubicBezTo>
                    <a:pt x="267" y="210"/>
                    <a:pt x="272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7316191" y="2906482"/>
              <a:ext cx="40937" cy="31490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7165485" y="2906482"/>
              <a:ext cx="40937" cy="31490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1"/>
                  </a:moveTo>
                  <a:cubicBezTo>
                    <a:pt x="0" y="1"/>
                    <a:pt x="0" y="210"/>
                    <a:pt x="136" y="210"/>
                  </a:cubicBezTo>
                  <a:cubicBezTo>
                    <a:pt x="272" y="210"/>
                    <a:pt x="272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7014780" y="2893886"/>
              <a:ext cx="41087" cy="31640"/>
            </a:xfrm>
            <a:custGeom>
              <a:avLst/>
              <a:gdLst/>
              <a:ahLst/>
              <a:cxnLst/>
              <a:rect l="l" t="t" r="r" b="b"/>
              <a:pathLst>
                <a:path w="274" h="211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7121553" y="2657405"/>
              <a:ext cx="265266" cy="119812"/>
            </a:xfrm>
            <a:custGeom>
              <a:avLst/>
              <a:gdLst/>
              <a:ahLst/>
              <a:cxnLst/>
              <a:rect l="l" t="t" r="r" b="b"/>
              <a:pathLst>
                <a:path w="1769" h="799" extrusionOk="0">
                  <a:moveTo>
                    <a:pt x="423" y="0"/>
                  </a:moveTo>
                  <a:cubicBezTo>
                    <a:pt x="278" y="0"/>
                    <a:pt x="132" y="24"/>
                    <a:pt x="0" y="76"/>
                  </a:cubicBezTo>
                  <a:cubicBezTo>
                    <a:pt x="167" y="97"/>
                    <a:pt x="330" y="129"/>
                    <a:pt x="481" y="165"/>
                  </a:cubicBezTo>
                  <a:cubicBezTo>
                    <a:pt x="638" y="207"/>
                    <a:pt x="790" y="254"/>
                    <a:pt x="937" y="312"/>
                  </a:cubicBezTo>
                  <a:cubicBezTo>
                    <a:pt x="1088" y="369"/>
                    <a:pt x="1230" y="437"/>
                    <a:pt x="1366" y="516"/>
                  </a:cubicBezTo>
                  <a:cubicBezTo>
                    <a:pt x="1507" y="594"/>
                    <a:pt x="1638" y="688"/>
                    <a:pt x="1768" y="798"/>
                  </a:cubicBezTo>
                  <a:cubicBezTo>
                    <a:pt x="1711" y="636"/>
                    <a:pt x="1596" y="495"/>
                    <a:pt x="1465" y="385"/>
                  </a:cubicBezTo>
                  <a:cubicBezTo>
                    <a:pt x="1329" y="270"/>
                    <a:pt x="1177" y="181"/>
                    <a:pt x="1015" y="118"/>
                  </a:cubicBezTo>
                  <a:cubicBezTo>
                    <a:pt x="853" y="50"/>
                    <a:pt x="680" y="14"/>
                    <a:pt x="508" y="3"/>
                  </a:cubicBezTo>
                  <a:cubicBezTo>
                    <a:pt x="480" y="1"/>
                    <a:pt x="451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7932060" y="3063486"/>
              <a:ext cx="164948" cy="14680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94" y="460"/>
                  </a:moveTo>
                  <a:cubicBezTo>
                    <a:pt x="1089" y="675"/>
                    <a:pt x="979" y="821"/>
                    <a:pt x="775" y="900"/>
                  </a:cubicBezTo>
                  <a:cubicBezTo>
                    <a:pt x="571" y="978"/>
                    <a:pt x="341" y="942"/>
                    <a:pt x="221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7" y="0"/>
                    <a:pt x="833" y="37"/>
                  </a:cubicBezTo>
                  <a:cubicBezTo>
                    <a:pt x="896" y="52"/>
                    <a:pt x="958" y="94"/>
                    <a:pt x="995" y="147"/>
                  </a:cubicBezTo>
                  <a:cubicBezTo>
                    <a:pt x="1058" y="241"/>
                    <a:pt x="1100" y="351"/>
                    <a:pt x="1094" y="4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7913167" y="3045341"/>
              <a:ext cx="194039" cy="183692"/>
            </a:xfrm>
            <a:custGeom>
              <a:avLst/>
              <a:gdLst/>
              <a:ahLst/>
              <a:cxnLst/>
              <a:rect l="l" t="t" r="r" b="b"/>
              <a:pathLst>
                <a:path w="1294" h="1225" extrusionOk="0">
                  <a:moveTo>
                    <a:pt x="1162" y="581"/>
                  </a:moveTo>
                  <a:cubicBezTo>
                    <a:pt x="1168" y="472"/>
                    <a:pt x="1126" y="362"/>
                    <a:pt x="1063" y="268"/>
                  </a:cubicBezTo>
                  <a:cubicBezTo>
                    <a:pt x="1026" y="215"/>
                    <a:pt x="964" y="173"/>
                    <a:pt x="901" y="158"/>
                  </a:cubicBezTo>
                  <a:cubicBezTo>
                    <a:pt x="765" y="121"/>
                    <a:pt x="618" y="126"/>
                    <a:pt x="482" y="184"/>
                  </a:cubicBezTo>
                  <a:cubicBezTo>
                    <a:pt x="163" y="309"/>
                    <a:pt x="69" y="660"/>
                    <a:pt x="289" y="916"/>
                  </a:cubicBezTo>
                  <a:cubicBezTo>
                    <a:pt x="409" y="1063"/>
                    <a:pt x="639" y="1099"/>
                    <a:pt x="843" y="1021"/>
                  </a:cubicBezTo>
                  <a:cubicBezTo>
                    <a:pt x="1047" y="942"/>
                    <a:pt x="1157" y="796"/>
                    <a:pt x="1162" y="581"/>
                  </a:cubicBezTo>
                  <a:moveTo>
                    <a:pt x="1267" y="571"/>
                  </a:moveTo>
                  <a:cubicBezTo>
                    <a:pt x="1293" y="890"/>
                    <a:pt x="1063" y="1099"/>
                    <a:pt x="775" y="1167"/>
                  </a:cubicBezTo>
                  <a:cubicBezTo>
                    <a:pt x="524" y="1225"/>
                    <a:pt x="299" y="1157"/>
                    <a:pt x="147" y="942"/>
                  </a:cubicBezTo>
                  <a:cubicBezTo>
                    <a:pt x="11" y="744"/>
                    <a:pt x="1" y="440"/>
                    <a:pt x="236" y="205"/>
                  </a:cubicBezTo>
                  <a:cubicBezTo>
                    <a:pt x="409" y="37"/>
                    <a:pt x="624" y="1"/>
                    <a:pt x="854" y="32"/>
                  </a:cubicBezTo>
                  <a:cubicBezTo>
                    <a:pt x="948" y="48"/>
                    <a:pt x="1053" y="48"/>
                    <a:pt x="1121" y="142"/>
                  </a:cubicBezTo>
                  <a:cubicBezTo>
                    <a:pt x="1189" y="241"/>
                    <a:pt x="1262" y="435"/>
                    <a:pt x="1267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7629900" y="3063486"/>
              <a:ext cx="164948" cy="14680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94" y="460"/>
                  </a:moveTo>
                  <a:cubicBezTo>
                    <a:pt x="1089" y="675"/>
                    <a:pt x="984" y="821"/>
                    <a:pt x="775" y="900"/>
                  </a:cubicBezTo>
                  <a:cubicBezTo>
                    <a:pt x="571" y="978"/>
                    <a:pt x="340" y="942"/>
                    <a:pt x="220" y="795"/>
                  </a:cubicBezTo>
                  <a:cubicBezTo>
                    <a:pt x="0" y="539"/>
                    <a:pt x="95" y="188"/>
                    <a:pt x="419" y="63"/>
                  </a:cubicBezTo>
                  <a:cubicBezTo>
                    <a:pt x="550" y="5"/>
                    <a:pt x="696" y="0"/>
                    <a:pt x="832" y="37"/>
                  </a:cubicBezTo>
                  <a:cubicBezTo>
                    <a:pt x="895" y="52"/>
                    <a:pt x="958" y="94"/>
                    <a:pt x="994" y="147"/>
                  </a:cubicBezTo>
                  <a:cubicBezTo>
                    <a:pt x="1062" y="241"/>
                    <a:pt x="1099" y="351"/>
                    <a:pt x="1094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7611156" y="3045341"/>
              <a:ext cx="193889" cy="183692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67" y="472"/>
                    <a:pt x="1130" y="362"/>
                    <a:pt x="1062" y="268"/>
                  </a:cubicBezTo>
                  <a:cubicBezTo>
                    <a:pt x="1026" y="215"/>
                    <a:pt x="963" y="173"/>
                    <a:pt x="900" y="158"/>
                  </a:cubicBezTo>
                  <a:cubicBezTo>
                    <a:pt x="764" y="121"/>
                    <a:pt x="618" y="126"/>
                    <a:pt x="487" y="184"/>
                  </a:cubicBezTo>
                  <a:cubicBezTo>
                    <a:pt x="163" y="309"/>
                    <a:pt x="68" y="660"/>
                    <a:pt x="288" y="916"/>
                  </a:cubicBezTo>
                  <a:cubicBezTo>
                    <a:pt x="408" y="1063"/>
                    <a:pt x="639" y="1099"/>
                    <a:pt x="843" y="1021"/>
                  </a:cubicBezTo>
                  <a:cubicBezTo>
                    <a:pt x="1052" y="942"/>
                    <a:pt x="1157" y="796"/>
                    <a:pt x="1162" y="581"/>
                  </a:cubicBezTo>
                  <a:close/>
                  <a:moveTo>
                    <a:pt x="1272" y="571"/>
                  </a:moveTo>
                  <a:cubicBezTo>
                    <a:pt x="1293" y="890"/>
                    <a:pt x="1062" y="1099"/>
                    <a:pt x="775" y="1167"/>
                  </a:cubicBezTo>
                  <a:cubicBezTo>
                    <a:pt x="524" y="1225"/>
                    <a:pt x="299" y="1157"/>
                    <a:pt x="147" y="942"/>
                  </a:cubicBezTo>
                  <a:cubicBezTo>
                    <a:pt x="11" y="744"/>
                    <a:pt x="0" y="440"/>
                    <a:pt x="236" y="205"/>
                  </a:cubicBezTo>
                  <a:cubicBezTo>
                    <a:pt x="408" y="37"/>
                    <a:pt x="623" y="1"/>
                    <a:pt x="853" y="32"/>
                  </a:cubicBezTo>
                  <a:cubicBezTo>
                    <a:pt x="947" y="48"/>
                    <a:pt x="1052" y="48"/>
                    <a:pt x="1120" y="142"/>
                  </a:cubicBezTo>
                  <a:cubicBezTo>
                    <a:pt x="1193" y="241"/>
                    <a:pt x="1261" y="435"/>
                    <a:pt x="1272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7327890" y="3063486"/>
              <a:ext cx="164948" cy="14680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94" y="460"/>
                  </a:moveTo>
                  <a:cubicBezTo>
                    <a:pt x="1089" y="675"/>
                    <a:pt x="984" y="821"/>
                    <a:pt x="775" y="900"/>
                  </a:cubicBezTo>
                  <a:cubicBezTo>
                    <a:pt x="571" y="978"/>
                    <a:pt x="341" y="942"/>
                    <a:pt x="220" y="795"/>
                  </a:cubicBezTo>
                  <a:cubicBezTo>
                    <a:pt x="1" y="539"/>
                    <a:pt x="95" y="188"/>
                    <a:pt x="419" y="63"/>
                  </a:cubicBezTo>
                  <a:cubicBezTo>
                    <a:pt x="550" y="5"/>
                    <a:pt x="697" y="0"/>
                    <a:pt x="833" y="37"/>
                  </a:cubicBezTo>
                  <a:cubicBezTo>
                    <a:pt x="895" y="52"/>
                    <a:pt x="963" y="94"/>
                    <a:pt x="995" y="147"/>
                  </a:cubicBezTo>
                  <a:cubicBezTo>
                    <a:pt x="1063" y="241"/>
                    <a:pt x="1099" y="351"/>
                    <a:pt x="1094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309146" y="3045341"/>
              <a:ext cx="193889" cy="183692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67" y="472"/>
                    <a:pt x="1131" y="362"/>
                    <a:pt x="1063" y="268"/>
                  </a:cubicBezTo>
                  <a:cubicBezTo>
                    <a:pt x="1031" y="215"/>
                    <a:pt x="963" y="173"/>
                    <a:pt x="901" y="158"/>
                  </a:cubicBezTo>
                  <a:cubicBezTo>
                    <a:pt x="765" y="121"/>
                    <a:pt x="618" y="126"/>
                    <a:pt x="487" y="184"/>
                  </a:cubicBezTo>
                  <a:cubicBezTo>
                    <a:pt x="163" y="309"/>
                    <a:pt x="69" y="660"/>
                    <a:pt x="288" y="916"/>
                  </a:cubicBezTo>
                  <a:cubicBezTo>
                    <a:pt x="409" y="1063"/>
                    <a:pt x="639" y="1099"/>
                    <a:pt x="843" y="1021"/>
                  </a:cubicBezTo>
                  <a:cubicBezTo>
                    <a:pt x="1052" y="942"/>
                    <a:pt x="1157" y="796"/>
                    <a:pt x="1162" y="581"/>
                  </a:cubicBezTo>
                  <a:close/>
                  <a:moveTo>
                    <a:pt x="1272" y="571"/>
                  </a:moveTo>
                  <a:cubicBezTo>
                    <a:pt x="1293" y="890"/>
                    <a:pt x="1063" y="1099"/>
                    <a:pt x="775" y="1167"/>
                  </a:cubicBezTo>
                  <a:cubicBezTo>
                    <a:pt x="524" y="1225"/>
                    <a:pt x="299" y="1157"/>
                    <a:pt x="152" y="942"/>
                  </a:cubicBezTo>
                  <a:cubicBezTo>
                    <a:pt x="11" y="744"/>
                    <a:pt x="1" y="440"/>
                    <a:pt x="236" y="205"/>
                  </a:cubicBezTo>
                  <a:cubicBezTo>
                    <a:pt x="409" y="37"/>
                    <a:pt x="629" y="1"/>
                    <a:pt x="853" y="32"/>
                  </a:cubicBezTo>
                  <a:cubicBezTo>
                    <a:pt x="948" y="48"/>
                    <a:pt x="1052" y="48"/>
                    <a:pt x="1120" y="142"/>
                  </a:cubicBezTo>
                  <a:cubicBezTo>
                    <a:pt x="1194" y="241"/>
                    <a:pt x="1267" y="435"/>
                    <a:pt x="1272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7025879" y="3063486"/>
              <a:ext cx="164048" cy="146803"/>
            </a:xfrm>
            <a:custGeom>
              <a:avLst/>
              <a:gdLst/>
              <a:ahLst/>
              <a:cxnLst/>
              <a:rect l="l" t="t" r="r" b="b"/>
              <a:pathLst>
                <a:path w="1094" h="979" extrusionOk="0">
                  <a:moveTo>
                    <a:pt x="1089" y="460"/>
                  </a:moveTo>
                  <a:cubicBezTo>
                    <a:pt x="1083" y="675"/>
                    <a:pt x="979" y="821"/>
                    <a:pt x="769" y="900"/>
                  </a:cubicBezTo>
                  <a:cubicBezTo>
                    <a:pt x="565" y="978"/>
                    <a:pt x="335" y="942"/>
                    <a:pt x="215" y="795"/>
                  </a:cubicBezTo>
                  <a:cubicBezTo>
                    <a:pt x="0" y="539"/>
                    <a:pt x="89" y="188"/>
                    <a:pt x="414" y="63"/>
                  </a:cubicBezTo>
                  <a:cubicBezTo>
                    <a:pt x="550" y="5"/>
                    <a:pt x="691" y="0"/>
                    <a:pt x="827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4" y="351"/>
                    <a:pt x="1089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7006985" y="3045341"/>
              <a:ext cx="193889" cy="183692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67" y="472"/>
                    <a:pt x="1130" y="362"/>
                    <a:pt x="1062" y="268"/>
                  </a:cubicBezTo>
                  <a:cubicBezTo>
                    <a:pt x="1031" y="215"/>
                    <a:pt x="963" y="173"/>
                    <a:pt x="900" y="158"/>
                  </a:cubicBezTo>
                  <a:cubicBezTo>
                    <a:pt x="764" y="121"/>
                    <a:pt x="623" y="126"/>
                    <a:pt x="487" y="184"/>
                  </a:cubicBezTo>
                  <a:cubicBezTo>
                    <a:pt x="162" y="309"/>
                    <a:pt x="73" y="660"/>
                    <a:pt x="288" y="916"/>
                  </a:cubicBezTo>
                  <a:cubicBezTo>
                    <a:pt x="408" y="1063"/>
                    <a:pt x="638" y="1099"/>
                    <a:pt x="842" y="1021"/>
                  </a:cubicBezTo>
                  <a:cubicBezTo>
                    <a:pt x="1052" y="942"/>
                    <a:pt x="1156" y="796"/>
                    <a:pt x="1162" y="581"/>
                  </a:cubicBezTo>
                  <a:close/>
                  <a:moveTo>
                    <a:pt x="1271" y="571"/>
                  </a:moveTo>
                  <a:cubicBezTo>
                    <a:pt x="1292" y="890"/>
                    <a:pt x="1062" y="1099"/>
                    <a:pt x="774" y="1167"/>
                  </a:cubicBezTo>
                  <a:cubicBezTo>
                    <a:pt x="523" y="1225"/>
                    <a:pt x="303" y="1157"/>
                    <a:pt x="152" y="942"/>
                  </a:cubicBezTo>
                  <a:cubicBezTo>
                    <a:pt x="10" y="744"/>
                    <a:pt x="0" y="440"/>
                    <a:pt x="235" y="205"/>
                  </a:cubicBezTo>
                  <a:cubicBezTo>
                    <a:pt x="408" y="37"/>
                    <a:pt x="628" y="1"/>
                    <a:pt x="853" y="32"/>
                  </a:cubicBezTo>
                  <a:cubicBezTo>
                    <a:pt x="947" y="48"/>
                    <a:pt x="1052" y="48"/>
                    <a:pt x="1125" y="142"/>
                  </a:cubicBezTo>
                  <a:cubicBezTo>
                    <a:pt x="1193" y="241"/>
                    <a:pt x="1266" y="435"/>
                    <a:pt x="1271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6722969" y="3063486"/>
              <a:ext cx="164948" cy="14680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6704975" y="3045341"/>
              <a:ext cx="193889" cy="183692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72" y="472"/>
                    <a:pt x="1130" y="362"/>
                    <a:pt x="1062" y="268"/>
                  </a:cubicBezTo>
                  <a:cubicBezTo>
                    <a:pt x="1031" y="215"/>
                    <a:pt x="963" y="173"/>
                    <a:pt x="906" y="158"/>
                  </a:cubicBezTo>
                  <a:cubicBezTo>
                    <a:pt x="764" y="121"/>
                    <a:pt x="623" y="126"/>
                    <a:pt x="487" y="184"/>
                  </a:cubicBezTo>
                  <a:cubicBezTo>
                    <a:pt x="168" y="309"/>
                    <a:pt x="74" y="660"/>
                    <a:pt x="288" y="916"/>
                  </a:cubicBezTo>
                  <a:cubicBezTo>
                    <a:pt x="408" y="1063"/>
                    <a:pt x="644" y="1099"/>
                    <a:pt x="843" y="1021"/>
                  </a:cubicBezTo>
                  <a:cubicBezTo>
                    <a:pt x="1052" y="942"/>
                    <a:pt x="1157" y="796"/>
                    <a:pt x="1162" y="581"/>
                  </a:cubicBezTo>
                  <a:close/>
                  <a:moveTo>
                    <a:pt x="1272" y="571"/>
                  </a:moveTo>
                  <a:cubicBezTo>
                    <a:pt x="1293" y="890"/>
                    <a:pt x="1068" y="1099"/>
                    <a:pt x="775" y="1167"/>
                  </a:cubicBezTo>
                  <a:cubicBezTo>
                    <a:pt x="524" y="1225"/>
                    <a:pt x="304" y="1157"/>
                    <a:pt x="152" y="942"/>
                  </a:cubicBezTo>
                  <a:cubicBezTo>
                    <a:pt x="11" y="744"/>
                    <a:pt x="0" y="440"/>
                    <a:pt x="236" y="205"/>
                  </a:cubicBezTo>
                  <a:cubicBezTo>
                    <a:pt x="408" y="37"/>
                    <a:pt x="628" y="1"/>
                    <a:pt x="853" y="32"/>
                  </a:cubicBezTo>
                  <a:cubicBezTo>
                    <a:pt x="947" y="48"/>
                    <a:pt x="1057" y="48"/>
                    <a:pt x="1125" y="142"/>
                  </a:cubicBezTo>
                  <a:cubicBezTo>
                    <a:pt x="1193" y="241"/>
                    <a:pt x="1267" y="435"/>
                    <a:pt x="1272" y="5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968947" y="3091678"/>
              <a:ext cx="40937" cy="31490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7" y="0"/>
                  </a:moveTo>
                  <a:cubicBezTo>
                    <a:pt x="1" y="0"/>
                    <a:pt x="1" y="210"/>
                    <a:pt x="137" y="210"/>
                  </a:cubicBezTo>
                  <a:cubicBezTo>
                    <a:pt x="273" y="210"/>
                    <a:pt x="273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659739" y="3091678"/>
              <a:ext cx="40937" cy="31490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7356079" y="3093177"/>
              <a:ext cx="41087" cy="31640"/>
            </a:xfrm>
            <a:custGeom>
              <a:avLst/>
              <a:gdLst/>
              <a:ahLst/>
              <a:cxnLst/>
              <a:rect l="l" t="t" r="r" b="b"/>
              <a:pathLst>
                <a:path w="274" h="211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7058717" y="3093177"/>
              <a:ext cx="41087" cy="31640"/>
            </a:xfrm>
            <a:custGeom>
              <a:avLst/>
              <a:gdLst/>
              <a:ahLst/>
              <a:cxnLst/>
              <a:rect l="l" t="t" r="r" b="b"/>
              <a:pathLst>
                <a:path w="274" h="211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6753557" y="3091678"/>
              <a:ext cx="40937" cy="31490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8179186" y="3109673"/>
              <a:ext cx="88022" cy="11096"/>
            </a:xfrm>
            <a:custGeom>
              <a:avLst/>
              <a:gdLst/>
              <a:ahLst/>
              <a:cxnLst/>
              <a:rect l="l" t="t" r="r" b="b"/>
              <a:pathLst>
                <a:path w="587" h="74" extrusionOk="0">
                  <a:moveTo>
                    <a:pt x="550" y="1"/>
                  </a:moveTo>
                  <a:cubicBezTo>
                    <a:pt x="377" y="11"/>
                    <a:pt x="210" y="16"/>
                    <a:pt x="37" y="16"/>
                  </a:cubicBezTo>
                  <a:cubicBezTo>
                    <a:pt x="1" y="16"/>
                    <a:pt x="1" y="74"/>
                    <a:pt x="37" y="74"/>
                  </a:cubicBezTo>
                  <a:cubicBezTo>
                    <a:pt x="210" y="74"/>
                    <a:pt x="377" y="74"/>
                    <a:pt x="550" y="58"/>
                  </a:cubicBezTo>
                  <a:cubicBezTo>
                    <a:pt x="587" y="58"/>
                    <a:pt x="587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8184734" y="3079831"/>
              <a:ext cx="71527" cy="11246"/>
            </a:xfrm>
            <a:custGeom>
              <a:avLst/>
              <a:gdLst/>
              <a:ahLst/>
              <a:cxnLst/>
              <a:rect l="l" t="t" r="r" b="b"/>
              <a:pathLst>
                <a:path w="477" h="75" extrusionOk="0">
                  <a:moveTo>
                    <a:pt x="440" y="1"/>
                  </a:moveTo>
                  <a:cubicBezTo>
                    <a:pt x="304" y="1"/>
                    <a:pt x="174" y="11"/>
                    <a:pt x="43" y="11"/>
                  </a:cubicBezTo>
                  <a:cubicBezTo>
                    <a:pt x="1" y="17"/>
                    <a:pt x="1" y="74"/>
                    <a:pt x="43" y="74"/>
                  </a:cubicBezTo>
                  <a:cubicBezTo>
                    <a:pt x="174" y="69"/>
                    <a:pt x="304" y="58"/>
                    <a:pt x="440" y="58"/>
                  </a:cubicBezTo>
                  <a:cubicBezTo>
                    <a:pt x="477" y="58"/>
                    <a:pt x="47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8175287" y="3147311"/>
              <a:ext cx="91921" cy="9597"/>
            </a:xfrm>
            <a:custGeom>
              <a:avLst/>
              <a:gdLst/>
              <a:ahLst/>
              <a:cxnLst/>
              <a:rect l="l" t="t" r="r" b="b"/>
              <a:pathLst>
                <a:path w="613" h="64" extrusionOk="0">
                  <a:moveTo>
                    <a:pt x="33" y="1"/>
                  </a:moveTo>
                  <a:cubicBezTo>
                    <a:pt x="1" y="1"/>
                    <a:pt x="2" y="53"/>
                    <a:pt x="37" y="58"/>
                  </a:cubicBezTo>
                  <a:cubicBezTo>
                    <a:pt x="97" y="62"/>
                    <a:pt x="156" y="63"/>
                    <a:pt x="215" y="63"/>
                  </a:cubicBezTo>
                  <a:cubicBezTo>
                    <a:pt x="334" y="63"/>
                    <a:pt x="452" y="58"/>
                    <a:pt x="571" y="58"/>
                  </a:cubicBezTo>
                  <a:cubicBezTo>
                    <a:pt x="613" y="58"/>
                    <a:pt x="613" y="1"/>
                    <a:pt x="571" y="1"/>
                  </a:cubicBezTo>
                  <a:cubicBezTo>
                    <a:pt x="452" y="1"/>
                    <a:pt x="334" y="6"/>
                    <a:pt x="215" y="6"/>
                  </a:cubicBezTo>
                  <a:cubicBezTo>
                    <a:pt x="156" y="6"/>
                    <a:pt x="97" y="4"/>
                    <a:pt x="37" y="1"/>
                  </a:cubicBezTo>
                  <a:cubicBezTo>
                    <a:pt x="36" y="1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7655091" y="2757426"/>
              <a:ext cx="112314" cy="12746"/>
            </a:xfrm>
            <a:custGeom>
              <a:avLst/>
              <a:gdLst/>
              <a:ahLst/>
              <a:cxnLst/>
              <a:rect l="l" t="t" r="r" b="b"/>
              <a:pathLst>
                <a:path w="749" h="85" extrusionOk="0">
                  <a:moveTo>
                    <a:pt x="33" y="0"/>
                  </a:moveTo>
                  <a:cubicBezTo>
                    <a:pt x="1" y="0"/>
                    <a:pt x="2" y="53"/>
                    <a:pt x="37" y="58"/>
                  </a:cubicBezTo>
                  <a:cubicBezTo>
                    <a:pt x="262" y="79"/>
                    <a:pt x="487" y="63"/>
                    <a:pt x="712" y="84"/>
                  </a:cubicBezTo>
                  <a:cubicBezTo>
                    <a:pt x="749" y="84"/>
                    <a:pt x="749" y="27"/>
                    <a:pt x="712" y="27"/>
                  </a:cubicBezTo>
                  <a:cubicBezTo>
                    <a:pt x="487" y="6"/>
                    <a:pt x="262" y="21"/>
                    <a:pt x="37" y="1"/>
                  </a:cubicBezTo>
                  <a:cubicBezTo>
                    <a:pt x="35" y="0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7672336" y="2729234"/>
              <a:ext cx="72277" cy="11096"/>
            </a:xfrm>
            <a:custGeom>
              <a:avLst/>
              <a:gdLst/>
              <a:ahLst/>
              <a:cxnLst/>
              <a:rect l="l" t="t" r="r" b="b"/>
              <a:pathLst>
                <a:path w="482" h="74" extrusionOk="0">
                  <a:moveTo>
                    <a:pt x="445" y="0"/>
                  </a:moveTo>
                  <a:cubicBezTo>
                    <a:pt x="309" y="0"/>
                    <a:pt x="173" y="11"/>
                    <a:pt x="37" y="16"/>
                  </a:cubicBezTo>
                  <a:cubicBezTo>
                    <a:pt x="0" y="16"/>
                    <a:pt x="0" y="73"/>
                    <a:pt x="37" y="73"/>
                  </a:cubicBezTo>
                  <a:cubicBezTo>
                    <a:pt x="173" y="73"/>
                    <a:pt x="309" y="63"/>
                    <a:pt x="445" y="58"/>
                  </a:cubicBezTo>
                  <a:cubicBezTo>
                    <a:pt x="482" y="58"/>
                    <a:pt x="482" y="0"/>
                    <a:pt x="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7692730" y="2792666"/>
              <a:ext cx="96569" cy="11546"/>
            </a:xfrm>
            <a:custGeom>
              <a:avLst/>
              <a:gdLst/>
              <a:ahLst/>
              <a:cxnLst/>
              <a:rect l="l" t="t" r="r" b="b"/>
              <a:pathLst>
                <a:path w="644" h="77" extrusionOk="0">
                  <a:moveTo>
                    <a:pt x="32" y="1"/>
                  </a:moveTo>
                  <a:cubicBezTo>
                    <a:pt x="0" y="1"/>
                    <a:pt x="2" y="54"/>
                    <a:pt x="37" y="59"/>
                  </a:cubicBezTo>
                  <a:cubicBezTo>
                    <a:pt x="141" y="73"/>
                    <a:pt x="247" y="76"/>
                    <a:pt x="354" y="76"/>
                  </a:cubicBezTo>
                  <a:cubicBezTo>
                    <a:pt x="438" y="76"/>
                    <a:pt x="523" y="74"/>
                    <a:pt x="607" y="74"/>
                  </a:cubicBezTo>
                  <a:cubicBezTo>
                    <a:pt x="644" y="74"/>
                    <a:pt x="644" y="11"/>
                    <a:pt x="607" y="11"/>
                  </a:cubicBezTo>
                  <a:cubicBezTo>
                    <a:pt x="523" y="14"/>
                    <a:pt x="437" y="16"/>
                    <a:pt x="352" y="16"/>
                  </a:cubicBezTo>
                  <a:cubicBezTo>
                    <a:pt x="246" y="16"/>
                    <a:pt x="141" y="13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4"/>
          <p:cNvSpPr/>
          <p:nvPr/>
        </p:nvSpPr>
        <p:spPr>
          <a:xfrm rot="5400000">
            <a:off x="3772650" y="-220200"/>
            <a:ext cx="1598700" cy="893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686" name="Google Shape;686;p24"/>
          <p:cNvSpPr/>
          <p:nvPr/>
        </p:nvSpPr>
        <p:spPr>
          <a:xfrm rot="5400000">
            <a:off x="3775725" y="-1896375"/>
            <a:ext cx="1584000" cy="8929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687" name="Google Shape;687;p24"/>
          <p:cNvSpPr/>
          <p:nvPr/>
        </p:nvSpPr>
        <p:spPr>
          <a:xfrm rot="5400000">
            <a:off x="3780000" y="-3574200"/>
            <a:ext cx="1584000" cy="893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hasCustomPrompt="1"/>
          </p:nvPr>
        </p:nvSpPr>
        <p:spPr>
          <a:xfrm>
            <a:off x="1072075" y="3873750"/>
            <a:ext cx="43809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24"/>
          <p:cNvSpPr txBox="1">
            <a:spLocks noGrp="1"/>
          </p:cNvSpPr>
          <p:nvPr>
            <p:ph type="subTitle" idx="1"/>
          </p:nvPr>
        </p:nvSpPr>
        <p:spPr>
          <a:xfrm>
            <a:off x="5559875" y="3873750"/>
            <a:ext cx="25035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title" idx="2" hasCustomPrompt="1"/>
          </p:nvPr>
        </p:nvSpPr>
        <p:spPr>
          <a:xfrm>
            <a:off x="1072075" y="2200425"/>
            <a:ext cx="43809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1" name="Google Shape;691;p24"/>
          <p:cNvSpPr txBox="1">
            <a:spLocks noGrp="1"/>
          </p:cNvSpPr>
          <p:nvPr>
            <p:ph type="subTitle" idx="3"/>
          </p:nvPr>
        </p:nvSpPr>
        <p:spPr>
          <a:xfrm>
            <a:off x="5559875" y="2200425"/>
            <a:ext cx="25035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2" name="Google Shape;692;p24"/>
          <p:cNvSpPr txBox="1">
            <a:spLocks noGrp="1"/>
          </p:cNvSpPr>
          <p:nvPr>
            <p:ph type="title" idx="4" hasCustomPrompt="1"/>
          </p:nvPr>
        </p:nvSpPr>
        <p:spPr>
          <a:xfrm>
            <a:off x="1072075" y="527100"/>
            <a:ext cx="43809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3" name="Google Shape;693;p24"/>
          <p:cNvSpPr txBox="1">
            <a:spLocks noGrp="1"/>
          </p:cNvSpPr>
          <p:nvPr>
            <p:ph type="subTitle" idx="5"/>
          </p:nvPr>
        </p:nvSpPr>
        <p:spPr>
          <a:xfrm>
            <a:off x="5559875" y="527100"/>
            <a:ext cx="25035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4" name="Google Shape;694;p24"/>
          <p:cNvSpPr/>
          <p:nvPr/>
        </p:nvSpPr>
        <p:spPr>
          <a:xfrm rot="10800000">
            <a:off x="8587677" y="3014820"/>
            <a:ext cx="94855" cy="94857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/>
          <p:cNvSpPr/>
          <p:nvPr/>
        </p:nvSpPr>
        <p:spPr>
          <a:xfrm rot="10800000">
            <a:off x="597161" y="388102"/>
            <a:ext cx="94855" cy="94857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/>
          <p:nvPr/>
        </p:nvSpPr>
        <p:spPr>
          <a:xfrm rot="8100000">
            <a:off x="305657" y="2223037"/>
            <a:ext cx="109136" cy="109136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24"/>
          <p:cNvGrpSpPr/>
          <p:nvPr/>
        </p:nvGrpSpPr>
        <p:grpSpPr>
          <a:xfrm rot="5400000">
            <a:off x="8492194" y="2256682"/>
            <a:ext cx="211647" cy="188373"/>
            <a:chOff x="8633480" y="351983"/>
            <a:chExt cx="276554" cy="246143"/>
          </a:xfrm>
        </p:grpSpPr>
        <p:sp>
          <p:nvSpPr>
            <p:cNvPr id="698" name="Google Shape;698;p24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4"/>
          <p:cNvSpPr/>
          <p:nvPr/>
        </p:nvSpPr>
        <p:spPr>
          <a:xfrm rot="8099968">
            <a:off x="332095" y="2915542"/>
            <a:ext cx="211638" cy="188368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4"/>
          <p:cNvSpPr/>
          <p:nvPr/>
        </p:nvSpPr>
        <p:spPr>
          <a:xfrm rot="2700000">
            <a:off x="550469" y="1035464"/>
            <a:ext cx="188247" cy="18824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4"/>
          <p:cNvSpPr/>
          <p:nvPr/>
        </p:nvSpPr>
        <p:spPr>
          <a:xfrm rot="5400000">
            <a:off x="407648" y="1262710"/>
            <a:ext cx="60533" cy="60532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4"/>
          <p:cNvSpPr/>
          <p:nvPr/>
        </p:nvSpPr>
        <p:spPr>
          <a:xfrm rot="5400000">
            <a:off x="511466" y="1359042"/>
            <a:ext cx="94857" cy="94855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4"/>
          <p:cNvSpPr/>
          <p:nvPr/>
        </p:nvSpPr>
        <p:spPr>
          <a:xfrm rot="10800000">
            <a:off x="8682536" y="3873760"/>
            <a:ext cx="89281" cy="8928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4"/>
          <p:cNvSpPr/>
          <p:nvPr/>
        </p:nvSpPr>
        <p:spPr>
          <a:xfrm rot="10800000">
            <a:off x="5470594" y="4833442"/>
            <a:ext cx="89281" cy="8928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4"/>
          <p:cNvSpPr/>
          <p:nvPr/>
        </p:nvSpPr>
        <p:spPr>
          <a:xfrm rot="8100000">
            <a:off x="8442132" y="3984323"/>
            <a:ext cx="102718" cy="10271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4"/>
          <p:cNvSpPr/>
          <p:nvPr/>
        </p:nvSpPr>
        <p:spPr>
          <a:xfrm rot="8100000">
            <a:off x="8627580" y="4579691"/>
            <a:ext cx="199203" cy="177298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4"/>
          <p:cNvSpPr/>
          <p:nvPr/>
        </p:nvSpPr>
        <p:spPr>
          <a:xfrm rot="2700000">
            <a:off x="470305" y="3719236"/>
            <a:ext cx="177187" cy="1771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4"/>
          <p:cNvSpPr/>
          <p:nvPr/>
        </p:nvSpPr>
        <p:spPr>
          <a:xfrm rot="5400000">
            <a:off x="371425" y="4653496"/>
            <a:ext cx="56975" cy="56975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4"/>
          <p:cNvSpPr/>
          <p:nvPr/>
        </p:nvSpPr>
        <p:spPr>
          <a:xfrm rot="5400000">
            <a:off x="469144" y="4744166"/>
            <a:ext cx="89281" cy="8928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4"/>
          <p:cNvSpPr/>
          <p:nvPr/>
        </p:nvSpPr>
        <p:spPr>
          <a:xfrm>
            <a:off x="8558725" y="727905"/>
            <a:ext cx="78600" cy="7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4"/>
          <p:cNvSpPr/>
          <p:nvPr/>
        </p:nvSpPr>
        <p:spPr>
          <a:xfrm>
            <a:off x="8479627" y="339357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4"/>
          <p:cNvSpPr/>
          <p:nvPr/>
        </p:nvSpPr>
        <p:spPr>
          <a:xfrm rot="-2700000">
            <a:off x="8607740" y="471805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5"/>
          <p:cNvSpPr/>
          <p:nvPr/>
        </p:nvSpPr>
        <p:spPr>
          <a:xfrm flipH="1">
            <a:off x="3560450" y="106600"/>
            <a:ext cx="5481600" cy="4935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716" name="Google Shape;716;p25"/>
          <p:cNvSpPr txBox="1">
            <a:spLocks noGrp="1"/>
          </p:cNvSpPr>
          <p:nvPr>
            <p:ph type="ctrTitle"/>
          </p:nvPr>
        </p:nvSpPr>
        <p:spPr>
          <a:xfrm flipH="1">
            <a:off x="3979627" y="483375"/>
            <a:ext cx="44196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ubik Mono One"/>
              <a:buNone/>
              <a:defRPr sz="5200">
                <a:latin typeface="Rubik Mono One"/>
                <a:ea typeface="Rubik Mono One"/>
                <a:cs typeface="Rubik Mono One"/>
                <a:sym typeface="Rubik Mono One"/>
              </a:defRPr>
            </a:lvl9pPr>
          </a:lstStyle>
          <a:p>
            <a:endParaRPr/>
          </a:p>
        </p:txBody>
      </p:sp>
      <p:sp>
        <p:nvSpPr>
          <p:cNvPr id="717" name="Google Shape;717;p25"/>
          <p:cNvSpPr/>
          <p:nvPr/>
        </p:nvSpPr>
        <p:spPr>
          <a:xfrm flipH="1">
            <a:off x="105125" y="104650"/>
            <a:ext cx="3310800" cy="4935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25"/>
          <p:cNvGrpSpPr/>
          <p:nvPr/>
        </p:nvGrpSpPr>
        <p:grpSpPr>
          <a:xfrm flipH="1">
            <a:off x="118889" y="126925"/>
            <a:ext cx="3283272" cy="4742733"/>
            <a:chOff x="4640225" y="113800"/>
            <a:chExt cx="4394100" cy="2050025"/>
          </a:xfrm>
        </p:grpSpPr>
        <p:sp>
          <p:nvSpPr>
            <p:cNvPr id="719" name="Google Shape;719;p25"/>
            <p:cNvSpPr/>
            <p:nvPr/>
          </p:nvSpPr>
          <p:spPr>
            <a:xfrm>
              <a:off x="4640225" y="113800"/>
              <a:ext cx="4394100" cy="625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4640225" y="830813"/>
              <a:ext cx="4394100" cy="247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4640225" y="1169851"/>
              <a:ext cx="4394100" cy="213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4640225" y="1584500"/>
              <a:ext cx="4394100" cy="144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4640225" y="2018925"/>
              <a:ext cx="4394100" cy="144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5"/>
          <p:cNvSpPr/>
          <p:nvPr/>
        </p:nvSpPr>
        <p:spPr>
          <a:xfrm>
            <a:off x="540508" y="4189750"/>
            <a:ext cx="2478133" cy="850845"/>
          </a:xfrm>
          <a:custGeom>
            <a:avLst/>
            <a:gdLst/>
            <a:ahLst/>
            <a:cxnLst/>
            <a:rect l="l" t="t" r="r" b="b"/>
            <a:pathLst>
              <a:path w="31147" h="8424" extrusionOk="0">
                <a:moveTo>
                  <a:pt x="31147" y="1"/>
                </a:moveTo>
                <a:lnTo>
                  <a:pt x="0" y="110"/>
                </a:lnTo>
                <a:lnTo>
                  <a:pt x="0" y="8424"/>
                </a:lnTo>
                <a:lnTo>
                  <a:pt x="31147" y="8424"/>
                </a:lnTo>
                <a:lnTo>
                  <a:pt x="311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543651" y="4097459"/>
            <a:ext cx="2471848" cy="202009"/>
          </a:xfrm>
          <a:custGeom>
            <a:avLst/>
            <a:gdLst/>
            <a:ahLst/>
            <a:cxnLst/>
            <a:rect l="l" t="t" r="r" b="b"/>
            <a:pathLst>
              <a:path w="31068" h="2539" extrusionOk="0">
                <a:moveTo>
                  <a:pt x="15532" y="0"/>
                </a:moveTo>
                <a:cubicBezTo>
                  <a:pt x="6953" y="0"/>
                  <a:pt x="0" y="570"/>
                  <a:pt x="0" y="1270"/>
                </a:cubicBezTo>
                <a:cubicBezTo>
                  <a:pt x="0" y="1969"/>
                  <a:pt x="6953" y="2539"/>
                  <a:pt x="15532" y="2539"/>
                </a:cubicBezTo>
                <a:cubicBezTo>
                  <a:pt x="24110" y="2539"/>
                  <a:pt x="31067" y="1969"/>
                  <a:pt x="31067" y="1270"/>
                </a:cubicBezTo>
                <a:cubicBezTo>
                  <a:pt x="31067" y="570"/>
                  <a:pt x="24110" y="0"/>
                  <a:pt x="155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543651" y="4097459"/>
            <a:ext cx="2471848" cy="202009"/>
          </a:xfrm>
          <a:custGeom>
            <a:avLst/>
            <a:gdLst/>
            <a:ahLst/>
            <a:cxnLst/>
            <a:rect l="l" t="t" r="r" b="b"/>
            <a:pathLst>
              <a:path w="31068" h="2539" fill="none" extrusionOk="0">
                <a:moveTo>
                  <a:pt x="31067" y="1270"/>
                </a:moveTo>
                <a:cubicBezTo>
                  <a:pt x="31067" y="1969"/>
                  <a:pt x="24110" y="2539"/>
                  <a:pt x="15532" y="2539"/>
                </a:cubicBezTo>
                <a:cubicBezTo>
                  <a:pt x="6953" y="2539"/>
                  <a:pt x="0" y="1969"/>
                  <a:pt x="0" y="1270"/>
                </a:cubicBezTo>
                <a:cubicBezTo>
                  <a:pt x="0" y="570"/>
                  <a:pt x="6953" y="0"/>
                  <a:pt x="15532" y="0"/>
                </a:cubicBezTo>
                <a:cubicBezTo>
                  <a:pt x="24110" y="0"/>
                  <a:pt x="31067" y="570"/>
                  <a:pt x="31067" y="127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100F0D"/>
            </a:solidFill>
            <a:prstDash val="solid"/>
            <a:miter lim="418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25"/>
          <p:cNvGrpSpPr/>
          <p:nvPr/>
        </p:nvGrpSpPr>
        <p:grpSpPr>
          <a:xfrm>
            <a:off x="266211" y="495393"/>
            <a:ext cx="2988635" cy="1231688"/>
            <a:chOff x="266211" y="495393"/>
            <a:chExt cx="2988635" cy="1231688"/>
          </a:xfrm>
        </p:grpSpPr>
        <p:sp>
          <p:nvSpPr>
            <p:cNvPr id="728" name="Google Shape;728;p25"/>
            <p:cNvSpPr/>
            <p:nvPr/>
          </p:nvSpPr>
          <p:spPr>
            <a:xfrm>
              <a:off x="1377195" y="867662"/>
              <a:ext cx="675546" cy="675514"/>
            </a:xfrm>
            <a:custGeom>
              <a:avLst/>
              <a:gdLst/>
              <a:ahLst/>
              <a:cxnLst/>
              <a:rect l="l" t="t" r="r" b="b"/>
              <a:pathLst>
                <a:path w="12617" h="12617" extrusionOk="0">
                  <a:moveTo>
                    <a:pt x="6308" y="1"/>
                  </a:moveTo>
                  <a:cubicBezTo>
                    <a:pt x="2828" y="1"/>
                    <a:pt x="0" y="2828"/>
                    <a:pt x="0" y="6309"/>
                  </a:cubicBezTo>
                  <a:cubicBezTo>
                    <a:pt x="0" y="9794"/>
                    <a:pt x="2828" y="12617"/>
                    <a:pt x="6308" y="12617"/>
                  </a:cubicBezTo>
                  <a:cubicBezTo>
                    <a:pt x="9793" y="12617"/>
                    <a:pt x="12616" y="9794"/>
                    <a:pt x="12616" y="6309"/>
                  </a:cubicBezTo>
                  <a:cubicBezTo>
                    <a:pt x="12616" y="2828"/>
                    <a:pt x="9793" y="1"/>
                    <a:pt x="630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1377195" y="867662"/>
              <a:ext cx="675546" cy="675514"/>
            </a:xfrm>
            <a:custGeom>
              <a:avLst/>
              <a:gdLst/>
              <a:ahLst/>
              <a:cxnLst/>
              <a:rect l="l" t="t" r="r" b="b"/>
              <a:pathLst>
                <a:path w="12617" h="12617" fill="none" extrusionOk="0">
                  <a:moveTo>
                    <a:pt x="12616" y="6309"/>
                  </a:moveTo>
                  <a:cubicBezTo>
                    <a:pt x="12616" y="9794"/>
                    <a:pt x="9793" y="12617"/>
                    <a:pt x="6308" y="12617"/>
                  </a:cubicBezTo>
                  <a:cubicBezTo>
                    <a:pt x="2828" y="12617"/>
                    <a:pt x="0" y="9794"/>
                    <a:pt x="0" y="6309"/>
                  </a:cubicBezTo>
                  <a:cubicBezTo>
                    <a:pt x="0" y="2828"/>
                    <a:pt x="2828" y="1"/>
                    <a:pt x="6308" y="1"/>
                  </a:cubicBezTo>
                  <a:cubicBezTo>
                    <a:pt x="9793" y="1"/>
                    <a:pt x="12616" y="2828"/>
                    <a:pt x="12616" y="6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00F0D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266211" y="953809"/>
              <a:ext cx="2988635" cy="410438"/>
            </a:xfrm>
            <a:custGeom>
              <a:avLst/>
              <a:gdLst/>
              <a:ahLst/>
              <a:cxnLst/>
              <a:rect l="l" t="t" r="r" b="b"/>
              <a:pathLst>
                <a:path w="55818" h="7666" fill="none" extrusionOk="0">
                  <a:moveTo>
                    <a:pt x="31268" y="0"/>
                  </a:moveTo>
                  <a:cubicBezTo>
                    <a:pt x="34539" y="54"/>
                    <a:pt x="37639" y="189"/>
                    <a:pt x="40462" y="381"/>
                  </a:cubicBezTo>
                  <a:lnTo>
                    <a:pt x="40466" y="381"/>
                  </a:lnTo>
                  <a:cubicBezTo>
                    <a:pt x="41555" y="461"/>
                    <a:pt x="42606" y="545"/>
                    <a:pt x="43608" y="637"/>
                  </a:cubicBezTo>
                  <a:cubicBezTo>
                    <a:pt x="49312" y="1177"/>
                    <a:pt x="53501" y="1994"/>
                    <a:pt x="55101" y="2949"/>
                  </a:cubicBezTo>
                  <a:cubicBezTo>
                    <a:pt x="55570" y="3229"/>
                    <a:pt x="55817" y="3523"/>
                    <a:pt x="55817" y="3820"/>
                  </a:cubicBezTo>
                  <a:cubicBezTo>
                    <a:pt x="55817" y="5303"/>
                    <a:pt x="49706" y="6593"/>
                    <a:pt x="40755" y="7234"/>
                  </a:cubicBezTo>
                  <a:lnTo>
                    <a:pt x="40755" y="7234"/>
                  </a:lnTo>
                  <a:lnTo>
                    <a:pt x="40751" y="7234"/>
                  </a:lnTo>
                  <a:cubicBezTo>
                    <a:pt x="38250" y="7414"/>
                    <a:pt x="35528" y="7544"/>
                    <a:pt x="32659" y="7611"/>
                  </a:cubicBezTo>
                  <a:lnTo>
                    <a:pt x="32654" y="7611"/>
                  </a:lnTo>
                  <a:cubicBezTo>
                    <a:pt x="31113" y="7648"/>
                    <a:pt x="29530" y="7665"/>
                    <a:pt x="27909" y="7665"/>
                  </a:cubicBezTo>
                  <a:cubicBezTo>
                    <a:pt x="27490" y="7665"/>
                    <a:pt x="27071" y="7665"/>
                    <a:pt x="26656" y="7661"/>
                  </a:cubicBezTo>
                  <a:lnTo>
                    <a:pt x="26652" y="7661"/>
                  </a:lnTo>
                  <a:lnTo>
                    <a:pt x="26652" y="7661"/>
                  </a:lnTo>
                  <a:cubicBezTo>
                    <a:pt x="24864" y="7653"/>
                    <a:pt x="23121" y="7619"/>
                    <a:pt x="21437" y="7560"/>
                  </a:cubicBezTo>
                  <a:lnTo>
                    <a:pt x="21437" y="7560"/>
                  </a:lnTo>
                  <a:cubicBezTo>
                    <a:pt x="17090" y="7418"/>
                    <a:pt x="13136" y="7137"/>
                    <a:pt x="9839" y="6752"/>
                  </a:cubicBezTo>
                  <a:cubicBezTo>
                    <a:pt x="7695" y="6501"/>
                    <a:pt x="5826" y="6203"/>
                    <a:pt x="4314" y="5877"/>
                  </a:cubicBezTo>
                  <a:cubicBezTo>
                    <a:pt x="1579" y="5278"/>
                    <a:pt x="0" y="4578"/>
                    <a:pt x="0" y="3820"/>
                  </a:cubicBezTo>
                  <a:cubicBezTo>
                    <a:pt x="0" y="1935"/>
                    <a:pt x="9831" y="369"/>
                    <a:pt x="22807" y="38"/>
                  </a:cubicBezTo>
                  <a:lnTo>
                    <a:pt x="22811" y="38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271137" y="965213"/>
              <a:ext cx="2975624" cy="542521"/>
            </a:xfrm>
            <a:custGeom>
              <a:avLst/>
              <a:gdLst/>
              <a:ahLst/>
              <a:cxnLst/>
              <a:rect l="l" t="t" r="r" b="b"/>
              <a:pathLst>
                <a:path w="55575" h="10133" fill="none" extrusionOk="0">
                  <a:moveTo>
                    <a:pt x="21157" y="2028"/>
                  </a:moveTo>
                  <a:cubicBezTo>
                    <a:pt x="20290" y="2158"/>
                    <a:pt x="19435" y="2292"/>
                    <a:pt x="18602" y="2426"/>
                  </a:cubicBezTo>
                  <a:cubicBezTo>
                    <a:pt x="12579" y="3398"/>
                    <a:pt x="7519" y="4545"/>
                    <a:pt x="4222" y="5664"/>
                  </a:cubicBezTo>
                  <a:cubicBezTo>
                    <a:pt x="1525" y="6577"/>
                    <a:pt x="0" y="7465"/>
                    <a:pt x="88" y="8223"/>
                  </a:cubicBezTo>
                  <a:cubicBezTo>
                    <a:pt x="172" y="8943"/>
                    <a:pt x="1684" y="9446"/>
                    <a:pt x="4247" y="9735"/>
                  </a:cubicBezTo>
                  <a:cubicBezTo>
                    <a:pt x="7837" y="10133"/>
                    <a:pt x="13479" y="10108"/>
                    <a:pt x="20143" y="9622"/>
                  </a:cubicBezTo>
                  <a:cubicBezTo>
                    <a:pt x="21077" y="9555"/>
                    <a:pt x="22028" y="9479"/>
                    <a:pt x="23000" y="9391"/>
                  </a:cubicBezTo>
                  <a:cubicBezTo>
                    <a:pt x="24705" y="9245"/>
                    <a:pt x="26460" y="9065"/>
                    <a:pt x="28256" y="8860"/>
                  </a:cubicBezTo>
                  <a:cubicBezTo>
                    <a:pt x="29496" y="8717"/>
                    <a:pt x="30715" y="8566"/>
                    <a:pt x="31909" y="8407"/>
                  </a:cubicBezTo>
                  <a:cubicBezTo>
                    <a:pt x="35029" y="7988"/>
                    <a:pt x="37974" y="7519"/>
                    <a:pt x="40659" y="7021"/>
                  </a:cubicBezTo>
                  <a:lnTo>
                    <a:pt x="40663" y="7021"/>
                  </a:lnTo>
                  <a:cubicBezTo>
                    <a:pt x="47972" y="5664"/>
                    <a:pt x="53350" y="4085"/>
                    <a:pt x="55009" y="2736"/>
                  </a:cubicBezTo>
                  <a:cubicBezTo>
                    <a:pt x="55390" y="2426"/>
                    <a:pt x="55574" y="2133"/>
                    <a:pt x="55545" y="1852"/>
                  </a:cubicBezTo>
                  <a:cubicBezTo>
                    <a:pt x="55399" y="612"/>
                    <a:pt x="50980" y="1"/>
                    <a:pt x="44253" y="68"/>
                  </a:cubicBezTo>
                  <a:lnTo>
                    <a:pt x="44249" y="68"/>
                  </a:lnTo>
                  <a:lnTo>
                    <a:pt x="44249" y="68"/>
                  </a:lnTo>
                  <a:cubicBezTo>
                    <a:pt x="43025" y="80"/>
                    <a:pt x="41735" y="114"/>
                    <a:pt x="40374" y="168"/>
                  </a:cubicBezTo>
                  <a:lnTo>
                    <a:pt x="40370" y="168"/>
                  </a:lnTo>
                  <a:cubicBezTo>
                    <a:pt x="37798" y="277"/>
                    <a:pt x="34992" y="466"/>
                    <a:pt x="32039" y="7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348290" y="495393"/>
              <a:ext cx="2835879" cy="1231688"/>
            </a:xfrm>
            <a:custGeom>
              <a:avLst/>
              <a:gdLst/>
              <a:ahLst/>
              <a:cxnLst/>
              <a:rect l="l" t="t" r="r" b="b"/>
              <a:pathLst>
                <a:path w="52965" h="23005" fill="none" extrusionOk="0">
                  <a:moveTo>
                    <a:pt x="20151" y="9961"/>
                  </a:moveTo>
                  <a:cubicBezTo>
                    <a:pt x="19129" y="10372"/>
                    <a:pt x="18128" y="10786"/>
                    <a:pt x="17161" y="11201"/>
                  </a:cubicBezTo>
                  <a:cubicBezTo>
                    <a:pt x="13827" y="12617"/>
                    <a:pt x="10823" y="14016"/>
                    <a:pt x="8306" y="15314"/>
                  </a:cubicBezTo>
                  <a:cubicBezTo>
                    <a:pt x="6048" y="16478"/>
                    <a:pt x="4180" y="17563"/>
                    <a:pt x="2806" y="18510"/>
                  </a:cubicBezTo>
                  <a:cubicBezTo>
                    <a:pt x="947" y="19792"/>
                    <a:pt x="0" y="20822"/>
                    <a:pt x="239" y="21450"/>
                  </a:cubicBezTo>
                  <a:cubicBezTo>
                    <a:pt x="821" y="23004"/>
                    <a:pt x="8478" y="21647"/>
                    <a:pt x="18702" y="18397"/>
                  </a:cubicBezTo>
                  <a:cubicBezTo>
                    <a:pt x="19452" y="18162"/>
                    <a:pt x="20218" y="17911"/>
                    <a:pt x="20998" y="17651"/>
                  </a:cubicBezTo>
                  <a:cubicBezTo>
                    <a:pt x="22338" y="17203"/>
                    <a:pt x="23712" y="16726"/>
                    <a:pt x="25119" y="16223"/>
                  </a:cubicBezTo>
                  <a:lnTo>
                    <a:pt x="25119" y="16223"/>
                  </a:lnTo>
                  <a:cubicBezTo>
                    <a:pt x="25982" y="15917"/>
                    <a:pt x="26849" y="15595"/>
                    <a:pt x="27724" y="15268"/>
                  </a:cubicBezTo>
                  <a:cubicBezTo>
                    <a:pt x="29123" y="14744"/>
                    <a:pt x="30489" y="14217"/>
                    <a:pt x="31821" y="13685"/>
                  </a:cubicBezTo>
                  <a:cubicBezTo>
                    <a:pt x="35620" y="12168"/>
                    <a:pt x="39096" y="10644"/>
                    <a:pt x="42075" y="9199"/>
                  </a:cubicBezTo>
                  <a:cubicBezTo>
                    <a:pt x="42322" y="9081"/>
                    <a:pt x="42569" y="8960"/>
                    <a:pt x="42808" y="8843"/>
                  </a:cubicBezTo>
                  <a:lnTo>
                    <a:pt x="42812" y="8843"/>
                  </a:lnTo>
                  <a:cubicBezTo>
                    <a:pt x="49107" y="5739"/>
                    <a:pt x="52965" y="3083"/>
                    <a:pt x="52512" y="1885"/>
                  </a:cubicBezTo>
                  <a:cubicBezTo>
                    <a:pt x="51809" y="1"/>
                    <a:pt x="40751" y="2380"/>
                    <a:pt x="27331" y="7218"/>
                  </a:cubicBezTo>
                  <a:lnTo>
                    <a:pt x="27326" y="7218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623637" y="1049994"/>
              <a:ext cx="373031" cy="372960"/>
            </a:xfrm>
            <a:custGeom>
              <a:avLst/>
              <a:gdLst/>
              <a:ahLst/>
              <a:cxnLst/>
              <a:rect l="l" t="t" r="r" b="b"/>
              <a:pathLst>
                <a:path w="6967" h="6966" extrusionOk="0">
                  <a:moveTo>
                    <a:pt x="3486" y="0"/>
                  </a:moveTo>
                  <a:cubicBezTo>
                    <a:pt x="1559" y="0"/>
                    <a:pt x="1" y="1558"/>
                    <a:pt x="1" y="3481"/>
                  </a:cubicBezTo>
                  <a:cubicBezTo>
                    <a:pt x="1" y="5408"/>
                    <a:pt x="1559" y="6966"/>
                    <a:pt x="3486" y="6966"/>
                  </a:cubicBezTo>
                  <a:cubicBezTo>
                    <a:pt x="5408" y="6966"/>
                    <a:pt x="6966" y="5408"/>
                    <a:pt x="6966" y="3481"/>
                  </a:cubicBezTo>
                  <a:cubicBezTo>
                    <a:pt x="6966" y="1558"/>
                    <a:pt x="5408" y="0"/>
                    <a:pt x="348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2243467" y="1210336"/>
              <a:ext cx="264286" cy="264220"/>
            </a:xfrm>
            <a:custGeom>
              <a:avLst/>
              <a:gdLst/>
              <a:ahLst/>
              <a:cxnLst/>
              <a:rect l="l" t="t" r="r" b="b"/>
              <a:pathLst>
                <a:path w="4936" h="4935" extrusionOk="0">
                  <a:moveTo>
                    <a:pt x="2468" y="1"/>
                  </a:moveTo>
                  <a:cubicBezTo>
                    <a:pt x="1107" y="1"/>
                    <a:pt x="1" y="1102"/>
                    <a:pt x="1" y="2468"/>
                  </a:cubicBezTo>
                  <a:cubicBezTo>
                    <a:pt x="1" y="3829"/>
                    <a:pt x="1107" y="4935"/>
                    <a:pt x="2468" y="4935"/>
                  </a:cubicBezTo>
                  <a:cubicBezTo>
                    <a:pt x="3829" y="4935"/>
                    <a:pt x="4935" y="3829"/>
                    <a:pt x="4935" y="2468"/>
                  </a:cubicBezTo>
                  <a:cubicBezTo>
                    <a:pt x="4935" y="1102"/>
                    <a:pt x="3829" y="1"/>
                    <a:pt x="24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2804783" y="742604"/>
              <a:ext cx="179046" cy="179252"/>
            </a:xfrm>
            <a:custGeom>
              <a:avLst/>
              <a:gdLst/>
              <a:ahLst/>
              <a:cxnLst/>
              <a:rect l="l" t="t" r="r" b="b"/>
              <a:pathLst>
                <a:path w="3344" h="3348" extrusionOk="0">
                  <a:moveTo>
                    <a:pt x="1672" y="1"/>
                  </a:moveTo>
                  <a:cubicBezTo>
                    <a:pt x="746" y="1"/>
                    <a:pt x="1" y="751"/>
                    <a:pt x="1" y="1676"/>
                  </a:cubicBezTo>
                  <a:cubicBezTo>
                    <a:pt x="1" y="2598"/>
                    <a:pt x="746" y="3348"/>
                    <a:pt x="1672" y="3348"/>
                  </a:cubicBezTo>
                  <a:cubicBezTo>
                    <a:pt x="2593" y="3348"/>
                    <a:pt x="3343" y="2598"/>
                    <a:pt x="3343" y="1676"/>
                  </a:cubicBezTo>
                  <a:cubicBezTo>
                    <a:pt x="3343" y="751"/>
                    <a:pt x="2593" y="1"/>
                    <a:pt x="16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2243481" y="656014"/>
              <a:ext cx="110405" cy="110399"/>
            </a:xfrm>
            <a:custGeom>
              <a:avLst/>
              <a:gdLst/>
              <a:ahLst/>
              <a:cxnLst/>
              <a:rect l="l" t="t" r="r" b="b"/>
              <a:pathLst>
                <a:path w="2062" h="2062" extrusionOk="0">
                  <a:moveTo>
                    <a:pt x="1031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1"/>
                    <a:pt x="461" y="2061"/>
                    <a:pt x="1031" y="2061"/>
                  </a:cubicBezTo>
                  <a:cubicBezTo>
                    <a:pt x="1601" y="2061"/>
                    <a:pt x="2061" y="1601"/>
                    <a:pt x="2061" y="1031"/>
                  </a:cubicBezTo>
                  <a:cubicBezTo>
                    <a:pt x="2061" y="461"/>
                    <a:pt x="1601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5"/>
          <p:cNvSpPr/>
          <p:nvPr/>
        </p:nvSpPr>
        <p:spPr>
          <a:xfrm rot="10800000">
            <a:off x="2206772" y="1898835"/>
            <a:ext cx="346240" cy="346230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 txBox="1">
            <a:spLocks noGrp="1"/>
          </p:cNvSpPr>
          <p:nvPr>
            <p:ph type="subTitle" idx="1"/>
          </p:nvPr>
        </p:nvSpPr>
        <p:spPr>
          <a:xfrm>
            <a:off x="3979847" y="1543400"/>
            <a:ext cx="44196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739" name="Google Shape;739;p25"/>
          <p:cNvSpPr txBox="1"/>
          <p:nvPr/>
        </p:nvSpPr>
        <p:spPr>
          <a:xfrm>
            <a:off x="3940425" y="3812650"/>
            <a:ext cx="463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,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740" name="Google Shape;740;p25"/>
          <p:cNvGrpSpPr/>
          <p:nvPr/>
        </p:nvGrpSpPr>
        <p:grpSpPr>
          <a:xfrm>
            <a:off x="968037" y="2302536"/>
            <a:ext cx="1584964" cy="1923689"/>
            <a:chOff x="968037" y="2302536"/>
            <a:chExt cx="1584964" cy="1923689"/>
          </a:xfrm>
        </p:grpSpPr>
        <p:sp>
          <p:nvSpPr>
            <p:cNvPr id="741" name="Google Shape;741;p25"/>
            <p:cNvSpPr/>
            <p:nvPr/>
          </p:nvSpPr>
          <p:spPr>
            <a:xfrm>
              <a:off x="1598275" y="3949397"/>
              <a:ext cx="304620" cy="167032"/>
            </a:xfrm>
            <a:custGeom>
              <a:avLst/>
              <a:gdLst/>
              <a:ahLst/>
              <a:cxnLst/>
              <a:rect l="l" t="t" r="r" b="b"/>
              <a:pathLst>
                <a:path w="4811" h="2638" extrusionOk="0">
                  <a:moveTo>
                    <a:pt x="4544" y="0"/>
                  </a:moveTo>
                  <a:cubicBezTo>
                    <a:pt x="4448" y="0"/>
                    <a:pt x="4355" y="62"/>
                    <a:pt x="4359" y="185"/>
                  </a:cubicBezTo>
                  <a:cubicBezTo>
                    <a:pt x="4415" y="1560"/>
                    <a:pt x="3337" y="2270"/>
                    <a:pt x="2313" y="2270"/>
                  </a:cubicBezTo>
                  <a:cubicBezTo>
                    <a:pt x="1338" y="2270"/>
                    <a:pt x="413" y="1625"/>
                    <a:pt x="569" y="294"/>
                  </a:cubicBezTo>
                  <a:cubicBezTo>
                    <a:pt x="583" y="171"/>
                    <a:pt x="495" y="110"/>
                    <a:pt x="399" y="110"/>
                  </a:cubicBezTo>
                  <a:cubicBezTo>
                    <a:pt x="302" y="110"/>
                    <a:pt x="198" y="172"/>
                    <a:pt x="183" y="294"/>
                  </a:cubicBezTo>
                  <a:cubicBezTo>
                    <a:pt x="0" y="1868"/>
                    <a:pt x="1126" y="2638"/>
                    <a:pt x="2304" y="2638"/>
                  </a:cubicBezTo>
                  <a:cubicBezTo>
                    <a:pt x="3529" y="2638"/>
                    <a:pt x="4811" y="1807"/>
                    <a:pt x="4745" y="185"/>
                  </a:cubicBezTo>
                  <a:cubicBezTo>
                    <a:pt x="4738" y="62"/>
                    <a:pt x="4640" y="0"/>
                    <a:pt x="4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2136769" y="3879752"/>
              <a:ext cx="139362" cy="346473"/>
            </a:xfrm>
            <a:custGeom>
              <a:avLst/>
              <a:gdLst/>
              <a:ahLst/>
              <a:cxnLst/>
              <a:rect l="l" t="t" r="r" b="b"/>
              <a:pathLst>
                <a:path w="2201" h="5472" extrusionOk="0">
                  <a:moveTo>
                    <a:pt x="604" y="1"/>
                  </a:moveTo>
                  <a:cubicBezTo>
                    <a:pt x="311" y="1"/>
                    <a:pt x="1" y="244"/>
                    <a:pt x="89" y="619"/>
                  </a:cubicBezTo>
                  <a:cubicBezTo>
                    <a:pt x="445" y="2119"/>
                    <a:pt x="801" y="3618"/>
                    <a:pt x="1157" y="5118"/>
                  </a:cubicBezTo>
                  <a:cubicBezTo>
                    <a:pt x="1215" y="5365"/>
                    <a:pt x="1402" y="5471"/>
                    <a:pt x="1596" y="5471"/>
                  </a:cubicBezTo>
                  <a:cubicBezTo>
                    <a:pt x="1889" y="5471"/>
                    <a:pt x="2200" y="5227"/>
                    <a:pt x="2112" y="4854"/>
                  </a:cubicBezTo>
                  <a:cubicBezTo>
                    <a:pt x="1756" y="3355"/>
                    <a:pt x="1400" y="1855"/>
                    <a:pt x="1044" y="355"/>
                  </a:cubicBezTo>
                  <a:cubicBezTo>
                    <a:pt x="985" y="108"/>
                    <a:pt x="79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1235606" y="3879878"/>
              <a:ext cx="139362" cy="346347"/>
            </a:xfrm>
            <a:custGeom>
              <a:avLst/>
              <a:gdLst/>
              <a:ahLst/>
              <a:cxnLst/>
              <a:rect l="l" t="t" r="r" b="b"/>
              <a:pathLst>
                <a:path w="2201" h="5470" extrusionOk="0">
                  <a:moveTo>
                    <a:pt x="1596" y="0"/>
                  </a:moveTo>
                  <a:cubicBezTo>
                    <a:pt x="1402" y="0"/>
                    <a:pt x="1215" y="107"/>
                    <a:pt x="1157" y="353"/>
                  </a:cubicBezTo>
                  <a:cubicBezTo>
                    <a:pt x="801" y="1853"/>
                    <a:pt x="445" y="3353"/>
                    <a:pt x="89" y="4852"/>
                  </a:cubicBezTo>
                  <a:cubicBezTo>
                    <a:pt x="1" y="5225"/>
                    <a:pt x="312" y="5469"/>
                    <a:pt x="605" y="5469"/>
                  </a:cubicBezTo>
                  <a:cubicBezTo>
                    <a:pt x="799" y="5469"/>
                    <a:pt x="986" y="5363"/>
                    <a:pt x="1044" y="5116"/>
                  </a:cubicBezTo>
                  <a:cubicBezTo>
                    <a:pt x="1400" y="3616"/>
                    <a:pt x="1756" y="2117"/>
                    <a:pt x="2112" y="617"/>
                  </a:cubicBezTo>
                  <a:cubicBezTo>
                    <a:pt x="2200" y="244"/>
                    <a:pt x="1889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993110" y="3663724"/>
              <a:ext cx="1550456" cy="328871"/>
            </a:xfrm>
            <a:custGeom>
              <a:avLst/>
              <a:gdLst/>
              <a:ahLst/>
              <a:cxnLst/>
              <a:rect l="l" t="t" r="r" b="b"/>
              <a:pathLst>
                <a:path w="24487" h="5194" extrusionOk="0">
                  <a:moveTo>
                    <a:pt x="22477" y="0"/>
                  </a:moveTo>
                  <a:cubicBezTo>
                    <a:pt x="22335" y="0"/>
                    <a:pt x="22185" y="22"/>
                    <a:pt x="22026" y="69"/>
                  </a:cubicBezTo>
                  <a:cubicBezTo>
                    <a:pt x="18918" y="995"/>
                    <a:pt x="15752" y="1904"/>
                    <a:pt x="12501" y="2155"/>
                  </a:cubicBezTo>
                  <a:cubicBezTo>
                    <a:pt x="11902" y="2201"/>
                    <a:pt x="11305" y="2223"/>
                    <a:pt x="10711" y="2223"/>
                  </a:cubicBezTo>
                  <a:cubicBezTo>
                    <a:pt x="7898" y="2223"/>
                    <a:pt x="5152" y="1722"/>
                    <a:pt x="2440" y="861"/>
                  </a:cubicBezTo>
                  <a:cubicBezTo>
                    <a:pt x="2275" y="808"/>
                    <a:pt x="2118" y="784"/>
                    <a:pt x="1971" y="784"/>
                  </a:cubicBezTo>
                  <a:cubicBezTo>
                    <a:pt x="498" y="784"/>
                    <a:pt x="0" y="3200"/>
                    <a:pt x="1653" y="3721"/>
                  </a:cubicBezTo>
                  <a:cubicBezTo>
                    <a:pt x="4556" y="4644"/>
                    <a:pt x="7568" y="5193"/>
                    <a:pt x="10605" y="5193"/>
                  </a:cubicBezTo>
                  <a:cubicBezTo>
                    <a:pt x="11236" y="5193"/>
                    <a:pt x="11869" y="5169"/>
                    <a:pt x="12501" y="5120"/>
                  </a:cubicBezTo>
                  <a:cubicBezTo>
                    <a:pt x="16028" y="4848"/>
                    <a:pt x="19442" y="3931"/>
                    <a:pt x="22818" y="2930"/>
                  </a:cubicBezTo>
                  <a:cubicBezTo>
                    <a:pt x="24487" y="2436"/>
                    <a:pt x="23980" y="0"/>
                    <a:pt x="22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1320005" y="2596946"/>
              <a:ext cx="899615" cy="1082666"/>
            </a:xfrm>
            <a:custGeom>
              <a:avLst/>
              <a:gdLst/>
              <a:ahLst/>
              <a:cxnLst/>
              <a:rect l="l" t="t" r="r" b="b"/>
              <a:pathLst>
                <a:path w="14208" h="17099" extrusionOk="0">
                  <a:moveTo>
                    <a:pt x="9240" y="6032"/>
                  </a:moveTo>
                  <a:cubicBezTo>
                    <a:pt x="9228" y="6028"/>
                    <a:pt x="9211" y="6028"/>
                    <a:pt x="9198" y="6028"/>
                  </a:cubicBezTo>
                  <a:cubicBezTo>
                    <a:pt x="9198" y="5973"/>
                    <a:pt x="9198" y="5923"/>
                    <a:pt x="9198" y="5868"/>
                  </a:cubicBezTo>
                  <a:cubicBezTo>
                    <a:pt x="9181" y="4800"/>
                    <a:pt x="8846" y="3904"/>
                    <a:pt x="7849" y="3368"/>
                  </a:cubicBezTo>
                  <a:cubicBezTo>
                    <a:pt x="7715" y="3297"/>
                    <a:pt x="7556" y="3242"/>
                    <a:pt x="7405" y="3221"/>
                  </a:cubicBezTo>
                  <a:cubicBezTo>
                    <a:pt x="6844" y="3129"/>
                    <a:pt x="6312" y="3267"/>
                    <a:pt x="5793" y="3456"/>
                  </a:cubicBezTo>
                  <a:cubicBezTo>
                    <a:pt x="5345" y="3619"/>
                    <a:pt x="5005" y="3929"/>
                    <a:pt x="4700" y="4302"/>
                  </a:cubicBezTo>
                  <a:cubicBezTo>
                    <a:pt x="4335" y="4750"/>
                    <a:pt x="4235" y="5286"/>
                    <a:pt x="4117" y="5818"/>
                  </a:cubicBezTo>
                  <a:cubicBezTo>
                    <a:pt x="3946" y="6597"/>
                    <a:pt x="3983" y="7393"/>
                    <a:pt x="4117" y="8172"/>
                  </a:cubicBezTo>
                  <a:cubicBezTo>
                    <a:pt x="4222" y="8754"/>
                    <a:pt x="4490" y="9261"/>
                    <a:pt x="4976" y="9630"/>
                  </a:cubicBezTo>
                  <a:cubicBezTo>
                    <a:pt x="5357" y="9919"/>
                    <a:pt x="5814" y="9986"/>
                    <a:pt x="6258" y="10049"/>
                  </a:cubicBezTo>
                  <a:cubicBezTo>
                    <a:pt x="6941" y="10149"/>
                    <a:pt x="7623" y="9977"/>
                    <a:pt x="8172" y="9617"/>
                  </a:cubicBezTo>
                  <a:cubicBezTo>
                    <a:pt x="8788" y="9211"/>
                    <a:pt x="9144" y="8549"/>
                    <a:pt x="9194" y="7787"/>
                  </a:cubicBezTo>
                  <a:cubicBezTo>
                    <a:pt x="9232" y="7200"/>
                    <a:pt x="9228" y="6614"/>
                    <a:pt x="9240" y="6032"/>
                  </a:cubicBezTo>
                  <a:close/>
                  <a:moveTo>
                    <a:pt x="14208" y="15565"/>
                  </a:moveTo>
                  <a:cubicBezTo>
                    <a:pt x="13927" y="15670"/>
                    <a:pt x="13713" y="15758"/>
                    <a:pt x="13500" y="15825"/>
                  </a:cubicBezTo>
                  <a:cubicBezTo>
                    <a:pt x="12604" y="16110"/>
                    <a:pt x="11716" y="16420"/>
                    <a:pt x="10811" y="16662"/>
                  </a:cubicBezTo>
                  <a:cubicBezTo>
                    <a:pt x="9961" y="16897"/>
                    <a:pt x="9089" y="17048"/>
                    <a:pt x="8197" y="17048"/>
                  </a:cubicBezTo>
                  <a:cubicBezTo>
                    <a:pt x="7192" y="17052"/>
                    <a:pt x="6187" y="17098"/>
                    <a:pt x="5181" y="17086"/>
                  </a:cubicBezTo>
                  <a:cubicBezTo>
                    <a:pt x="4448" y="17073"/>
                    <a:pt x="3711" y="17031"/>
                    <a:pt x="2982" y="16947"/>
                  </a:cubicBezTo>
                  <a:cubicBezTo>
                    <a:pt x="2450" y="16884"/>
                    <a:pt x="1931" y="16729"/>
                    <a:pt x="1407" y="16621"/>
                  </a:cubicBezTo>
                  <a:cubicBezTo>
                    <a:pt x="1001" y="16537"/>
                    <a:pt x="591" y="16466"/>
                    <a:pt x="184" y="16386"/>
                  </a:cubicBezTo>
                  <a:cubicBezTo>
                    <a:pt x="134" y="16378"/>
                    <a:pt x="88" y="16353"/>
                    <a:pt x="0" y="16315"/>
                  </a:cubicBezTo>
                  <a:cubicBezTo>
                    <a:pt x="59" y="15904"/>
                    <a:pt x="126" y="15498"/>
                    <a:pt x="180" y="15088"/>
                  </a:cubicBezTo>
                  <a:cubicBezTo>
                    <a:pt x="306" y="14133"/>
                    <a:pt x="419" y="13173"/>
                    <a:pt x="549" y="12218"/>
                  </a:cubicBezTo>
                  <a:cubicBezTo>
                    <a:pt x="612" y="11770"/>
                    <a:pt x="708" y="11322"/>
                    <a:pt x="779" y="10874"/>
                  </a:cubicBezTo>
                  <a:cubicBezTo>
                    <a:pt x="817" y="10623"/>
                    <a:pt x="834" y="10371"/>
                    <a:pt x="863" y="10116"/>
                  </a:cubicBezTo>
                  <a:cubicBezTo>
                    <a:pt x="1001" y="8964"/>
                    <a:pt x="1081" y="7799"/>
                    <a:pt x="1366" y="6664"/>
                  </a:cubicBezTo>
                  <a:cubicBezTo>
                    <a:pt x="1491" y="6157"/>
                    <a:pt x="1562" y="5634"/>
                    <a:pt x="1667" y="5123"/>
                  </a:cubicBezTo>
                  <a:cubicBezTo>
                    <a:pt x="1872" y="4134"/>
                    <a:pt x="2166" y="3175"/>
                    <a:pt x="2735" y="2329"/>
                  </a:cubicBezTo>
                  <a:cubicBezTo>
                    <a:pt x="3192" y="1651"/>
                    <a:pt x="3761" y="1093"/>
                    <a:pt x="4528" y="767"/>
                  </a:cubicBezTo>
                  <a:cubicBezTo>
                    <a:pt x="4737" y="679"/>
                    <a:pt x="4917" y="528"/>
                    <a:pt x="5131" y="448"/>
                  </a:cubicBezTo>
                  <a:cubicBezTo>
                    <a:pt x="5956" y="134"/>
                    <a:pt x="6807" y="0"/>
                    <a:pt x="7694" y="76"/>
                  </a:cubicBezTo>
                  <a:cubicBezTo>
                    <a:pt x="8247" y="126"/>
                    <a:pt x="8784" y="205"/>
                    <a:pt x="9295" y="427"/>
                  </a:cubicBezTo>
                  <a:cubicBezTo>
                    <a:pt x="10011" y="737"/>
                    <a:pt x="10505" y="1278"/>
                    <a:pt x="10811" y="1969"/>
                  </a:cubicBezTo>
                  <a:cubicBezTo>
                    <a:pt x="11146" y="2727"/>
                    <a:pt x="11473" y="3498"/>
                    <a:pt x="11720" y="4289"/>
                  </a:cubicBezTo>
                  <a:cubicBezTo>
                    <a:pt x="12000" y="5169"/>
                    <a:pt x="12189" y="6074"/>
                    <a:pt x="12411" y="6970"/>
                  </a:cubicBezTo>
                  <a:cubicBezTo>
                    <a:pt x="12520" y="7414"/>
                    <a:pt x="12616" y="7862"/>
                    <a:pt x="12712" y="8306"/>
                  </a:cubicBezTo>
                  <a:cubicBezTo>
                    <a:pt x="12880" y="9119"/>
                    <a:pt x="13043" y="9931"/>
                    <a:pt x="13211" y="10744"/>
                  </a:cubicBezTo>
                  <a:cubicBezTo>
                    <a:pt x="13232" y="10836"/>
                    <a:pt x="13244" y="10928"/>
                    <a:pt x="13270" y="11016"/>
                  </a:cubicBezTo>
                  <a:cubicBezTo>
                    <a:pt x="13559" y="11967"/>
                    <a:pt x="13760" y="12939"/>
                    <a:pt x="13864" y="13927"/>
                  </a:cubicBezTo>
                  <a:cubicBezTo>
                    <a:pt x="13881" y="14057"/>
                    <a:pt x="13931" y="14183"/>
                    <a:pt x="13961" y="14317"/>
                  </a:cubicBezTo>
                  <a:cubicBezTo>
                    <a:pt x="14040" y="14723"/>
                    <a:pt x="14120" y="15129"/>
                    <a:pt x="14208" y="155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1226869" y="2330394"/>
              <a:ext cx="1071775" cy="1291677"/>
            </a:xfrm>
            <a:custGeom>
              <a:avLst/>
              <a:gdLst/>
              <a:ahLst/>
              <a:cxnLst/>
              <a:rect l="l" t="t" r="r" b="b"/>
              <a:pathLst>
                <a:path w="16927" h="20400" extrusionOk="0">
                  <a:moveTo>
                    <a:pt x="1111" y="20399"/>
                  </a:moveTo>
                  <a:cubicBezTo>
                    <a:pt x="885" y="20345"/>
                    <a:pt x="667" y="20290"/>
                    <a:pt x="424" y="20232"/>
                  </a:cubicBezTo>
                  <a:cubicBezTo>
                    <a:pt x="512" y="19712"/>
                    <a:pt x="583" y="19226"/>
                    <a:pt x="671" y="18745"/>
                  </a:cubicBezTo>
                  <a:cubicBezTo>
                    <a:pt x="956" y="17241"/>
                    <a:pt x="1278" y="15741"/>
                    <a:pt x="1354" y="14208"/>
                  </a:cubicBezTo>
                  <a:cubicBezTo>
                    <a:pt x="1379" y="13702"/>
                    <a:pt x="1366" y="13182"/>
                    <a:pt x="1278" y="12688"/>
                  </a:cubicBezTo>
                  <a:cubicBezTo>
                    <a:pt x="1157" y="11984"/>
                    <a:pt x="797" y="11431"/>
                    <a:pt x="1" y="11281"/>
                  </a:cubicBezTo>
                  <a:cubicBezTo>
                    <a:pt x="101" y="10895"/>
                    <a:pt x="181" y="10548"/>
                    <a:pt x="277" y="10200"/>
                  </a:cubicBezTo>
                  <a:cubicBezTo>
                    <a:pt x="403" y="9739"/>
                    <a:pt x="529" y="9274"/>
                    <a:pt x="667" y="8814"/>
                  </a:cubicBezTo>
                  <a:cubicBezTo>
                    <a:pt x="805" y="8340"/>
                    <a:pt x="952" y="7871"/>
                    <a:pt x="1102" y="7406"/>
                  </a:cubicBezTo>
                  <a:cubicBezTo>
                    <a:pt x="1308" y="6769"/>
                    <a:pt x="1496" y="6129"/>
                    <a:pt x="1727" y="5505"/>
                  </a:cubicBezTo>
                  <a:cubicBezTo>
                    <a:pt x="1911" y="5002"/>
                    <a:pt x="2129" y="4512"/>
                    <a:pt x="2359" y="4026"/>
                  </a:cubicBezTo>
                  <a:cubicBezTo>
                    <a:pt x="2568" y="3582"/>
                    <a:pt x="2795" y="3138"/>
                    <a:pt x="3050" y="2715"/>
                  </a:cubicBezTo>
                  <a:cubicBezTo>
                    <a:pt x="3628" y="1752"/>
                    <a:pt x="4349" y="968"/>
                    <a:pt x="5500" y="663"/>
                  </a:cubicBezTo>
                  <a:cubicBezTo>
                    <a:pt x="6569" y="378"/>
                    <a:pt x="7649" y="185"/>
                    <a:pt x="8742" y="72"/>
                  </a:cubicBezTo>
                  <a:cubicBezTo>
                    <a:pt x="9425" y="1"/>
                    <a:pt x="10133" y="5"/>
                    <a:pt x="10812" y="231"/>
                  </a:cubicBezTo>
                  <a:cubicBezTo>
                    <a:pt x="11013" y="294"/>
                    <a:pt x="11239" y="290"/>
                    <a:pt x="11444" y="348"/>
                  </a:cubicBezTo>
                  <a:cubicBezTo>
                    <a:pt x="12567" y="688"/>
                    <a:pt x="13421" y="1375"/>
                    <a:pt x="13911" y="2438"/>
                  </a:cubicBezTo>
                  <a:cubicBezTo>
                    <a:pt x="14389" y="3469"/>
                    <a:pt x="14812" y="4529"/>
                    <a:pt x="15226" y="5588"/>
                  </a:cubicBezTo>
                  <a:cubicBezTo>
                    <a:pt x="15649" y="6661"/>
                    <a:pt x="16039" y="7745"/>
                    <a:pt x="16424" y="8830"/>
                  </a:cubicBezTo>
                  <a:cubicBezTo>
                    <a:pt x="16613" y="9358"/>
                    <a:pt x="16755" y="9898"/>
                    <a:pt x="16927" y="10455"/>
                  </a:cubicBezTo>
                  <a:cubicBezTo>
                    <a:pt x="16797" y="10493"/>
                    <a:pt x="16713" y="10514"/>
                    <a:pt x="16625" y="10543"/>
                  </a:cubicBezTo>
                  <a:cubicBezTo>
                    <a:pt x="15687" y="10858"/>
                    <a:pt x="15298" y="11440"/>
                    <a:pt x="15302" y="12541"/>
                  </a:cubicBezTo>
                  <a:cubicBezTo>
                    <a:pt x="15306" y="13312"/>
                    <a:pt x="15474" y="14062"/>
                    <a:pt x="15641" y="14807"/>
                  </a:cubicBezTo>
                  <a:cubicBezTo>
                    <a:pt x="15859" y="15775"/>
                    <a:pt x="16123" y="16734"/>
                    <a:pt x="16370" y="17693"/>
                  </a:cubicBezTo>
                  <a:cubicBezTo>
                    <a:pt x="16508" y="18221"/>
                    <a:pt x="16663" y="18745"/>
                    <a:pt x="16818" y="19306"/>
                  </a:cubicBezTo>
                  <a:cubicBezTo>
                    <a:pt x="16579" y="19411"/>
                    <a:pt x="16311" y="19528"/>
                    <a:pt x="16026" y="19654"/>
                  </a:cubicBezTo>
                  <a:cubicBezTo>
                    <a:pt x="15989" y="19574"/>
                    <a:pt x="15943" y="19524"/>
                    <a:pt x="15930" y="19465"/>
                  </a:cubicBezTo>
                  <a:cubicBezTo>
                    <a:pt x="15792" y="18715"/>
                    <a:pt x="15675" y="17957"/>
                    <a:pt x="15520" y="17212"/>
                  </a:cubicBezTo>
                  <a:cubicBezTo>
                    <a:pt x="15360" y="16437"/>
                    <a:pt x="15159" y="15670"/>
                    <a:pt x="14996" y="14900"/>
                  </a:cubicBezTo>
                  <a:cubicBezTo>
                    <a:pt x="14820" y="14087"/>
                    <a:pt x="14678" y="13266"/>
                    <a:pt x="14510" y="12453"/>
                  </a:cubicBezTo>
                  <a:cubicBezTo>
                    <a:pt x="14456" y="12190"/>
                    <a:pt x="14355" y="11938"/>
                    <a:pt x="14305" y="11674"/>
                  </a:cubicBezTo>
                  <a:cubicBezTo>
                    <a:pt x="14095" y="10581"/>
                    <a:pt x="13853" y="9492"/>
                    <a:pt x="13505" y="8437"/>
                  </a:cubicBezTo>
                  <a:cubicBezTo>
                    <a:pt x="13237" y="7637"/>
                    <a:pt x="12898" y="6862"/>
                    <a:pt x="12604" y="6070"/>
                  </a:cubicBezTo>
                  <a:cubicBezTo>
                    <a:pt x="12412" y="5534"/>
                    <a:pt x="12039" y="5136"/>
                    <a:pt x="11641" y="4751"/>
                  </a:cubicBezTo>
                  <a:cubicBezTo>
                    <a:pt x="11113" y="4244"/>
                    <a:pt x="10430" y="4089"/>
                    <a:pt x="9744" y="3946"/>
                  </a:cubicBezTo>
                  <a:cubicBezTo>
                    <a:pt x="8981" y="3787"/>
                    <a:pt x="8219" y="3909"/>
                    <a:pt x="7465" y="3992"/>
                  </a:cubicBezTo>
                  <a:cubicBezTo>
                    <a:pt x="7176" y="4022"/>
                    <a:pt x="6879" y="4114"/>
                    <a:pt x="6619" y="4248"/>
                  </a:cubicBezTo>
                  <a:cubicBezTo>
                    <a:pt x="5840" y="4654"/>
                    <a:pt x="5019" y="5010"/>
                    <a:pt x="4420" y="5693"/>
                  </a:cubicBezTo>
                  <a:cubicBezTo>
                    <a:pt x="3984" y="6191"/>
                    <a:pt x="3649" y="6753"/>
                    <a:pt x="3410" y="7373"/>
                  </a:cubicBezTo>
                  <a:cubicBezTo>
                    <a:pt x="2979" y="8508"/>
                    <a:pt x="2782" y="9701"/>
                    <a:pt x="2531" y="10883"/>
                  </a:cubicBezTo>
                  <a:cubicBezTo>
                    <a:pt x="2426" y="11369"/>
                    <a:pt x="2330" y="11854"/>
                    <a:pt x="2258" y="12344"/>
                  </a:cubicBezTo>
                  <a:cubicBezTo>
                    <a:pt x="2171" y="12939"/>
                    <a:pt x="2112" y="13538"/>
                    <a:pt x="2041" y="14133"/>
                  </a:cubicBezTo>
                  <a:cubicBezTo>
                    <a:pt x="2007" y="14443"/>
                    <a:pt x="1978" y="14749"/>
                    <a:pt x="1940" y="15055"/>
                  </a:cubicBezTo>
                  <a:cubicBezTo>
                    <a:pt x="1810" y="16047"/>
                    <a:pt x="1680" y="17044"/>
                    <a:pt x="1538" y="18037"/>
                  </a:cubicBezTo>
                  <a:cubicBezTo>
                    <a:pt x="1433" y="18766"/>
                    <a:pt x="1312" y="19494"/>
                    <a:pt x="1195" y="20223"/>
                  </a:cubicBezTo>
                  <a:cubicBezTo>
                    <a:pt x="1186" y="20261"/>
                    <a:pt x="1161" y="20294"/>
                    <a:pt x="1111" y="2039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997732" y="3482140"/>
              <a:ext cx="1526902" cy="404789"/>
            </a:xfrm>
            <a:custGeom>
              <a:avLst/>
              <a:gdLst/>
              <a:ahLst/>
              <a:cxnLst/>
              <a:rect l="l" t="t" r="r" b="b"/>
              <a:pathLst>
                <a:path w="24115" h="6393" extrusionOk="0">
                  <a:moveTo>
                    <a:pt x="23474" y="1"/>
                  </a:moveTo>
                  <a:cubicBezTo>
                    <a:pt x="23666" y="696"/>
                    <a:pt x="23855" y="1349"/>
                    <a:pt x="24027" y="2011"/>
                  </a:cubicBezTo>
                  <a:cubicBezTo>
                    <a:pt x="24115" y="2367"/>
                    <a:pt x="24010" y="2631"/>
                    <a:pt x="23687" y="2866"/>
                  </a:cubicBezTo>
                  <a:cubicBezTo>
                    <a:pt x="22427" y="3783"/>
                    <a:pt x="21074" y="4503"/>
                    <a:pt x="19591" y="4973"/>
                  </a:cubicBezTo>
                  <a:cubicBezTo>
                    <a:pt x="19168" y="5102"/>
                    <a:pt x="18762" y="5291"/>
                    <a:pt x="18339" y="5404"/>
                  </a:cubicBezTo>
                  <a:cubicBezTo>
                    <a:pt x="17585" y="5605"/>
                    <a:pt x="16831" y="5798"/>
                    <a:pt x="16064" y="5932"/>
                  </a:cubicBezTo>
                  <a:cubicBezTo>
                    <a:pt x="15277" y="6070"/>
                    <a:pt x="14472" y="6145"/>
                    <a:pt x="13672" y="6229"/>
                  </a:cubicBezTo>
                  <a:cubicBezTo>
                    <a:pt x="12500" y="6351"/>
                    <a:pt x="11318" y="6380"/>
                    <a:pt x="10137" y="6367"/>
                  </a:cubicBezTo>
                  <a:cubicBezTo>
                    <a:pt x="9656" y="6363"/>
                    <a:pt x="9170" y="6393"/>
                    <a:pt x="8688" y="6359"/>
                  </a:cubicBezTo>
                  <a:cubicBezTo>
                    <a:pt x="8022" y="6313"/>
                    <a:pt x="7356" y="6229"/>
                    <a:pt x="6694" y="6150"/>
                  </a:cubicBezTo>
                  <a:cubicBezTo>
                    <a:pt x="6456" y="6124"/>
                    <a:pt x="6221" y="6070"/>
                    <a:pt x="5982" y="6041"/>
                  </a:cubicBezTo>
                  <a:cubicBezTo>
                    <a:pt x="5178" y="5944"/>
                    <a:pt x="4437" y="5609"/>
                    <a:pt x="3658" y="5412"/>
                  </a:cubicBezTo>
                  <a:cubicBezTo>
                    <a:pt x="3105" y="5274"/>
                    <a:pt x="2569" y="5061"/>
                    <a:pt x="2028" y="4860"/>
                  </a:cubicBezTo>
                  <a:cubicBezTo>
                    <a:pt x="1618" y="4709"/>
                    <a:pt x="1216" y="4524"/>
                    <a:pt x="809" y="4353"/>
                  </a:cubicBezTo>
                  <a:cubicBezTo>
                    <a:pt x="759" y="4332"/>
                    <a:pt x="709" y="4311"/>
                    <a:pt x="659" y="4290"/>
                  </a:cubicBezTo>
                  <a:cubicBezTo>
                    <a:pt x="43" y="4005"/>
                    <a:pt x="1" y="3905"/>
                    <a:pt x="198" y="3247"/>
                  </a:cubicBezTo>
                  <a:cubicBezTo>
                    <a:pt x="357" y="2707"/>
                    <a:pt x="508" y="2166"/>
                    <a:pt x="667" y="1626"/>
                  </a:cubicBezTo>
                  <a:cubicBezTo>
                    <a:pt x="700" y="1513"/>
                    <a:pt x="751" y="1404"/>
                    <a:pt x="805" y="1270"/>
                  </a:cubicBezTo>
                  <a:cubicBezTo>
                    <a:pt x="1144" y="1387"/>
                    <a:pt x="1492" y="1458"/>
                    <a:pt x="1789" y="1626"/>
                  </a:cubicBezTo>
                  <a:cubicBezTo>
                    <a:pt x="2275" y="1898"/>
                    <a:pt x="2820" y="1999"/>
                    <a:pt x="3331" y="2200"/>
                  </a:cubicBezTo>
                  <a:cubicBezTo>
                    <a:pt x="3917" y="2426"/>
                    <a:pt x="4525" y="2602"/>
                    <a:pt x="5136" y="2753"/>
                  </a:cubicBezTo>
                  <a:cubicBezTo>
                    <a:pt x="5773" y="2912"/>
                    <a:pt x="6422" y="3021"/>
                    <a:pt x="7067" y="3142"/>
                  </a:cubicBezTo>
                  <a:cubicBezTo>
                    <a:pt x="7565" y="3239"/>
                    <a:pt x="8064" y="3364"/>
                    <a:pt x="8571" y="3398"/>
                  </a:cubicBezTo>
                  <a:cubicBezTo>
                    <a:pt x="9358" y="3456"/>
                    <a:pt x="10150" y="3461"/>
                    <a:pt x="10937" y="3469"/>
                  </a:cubicBezTo>
                  <a:cubicBezTo>
                    <a:pt x="11624" y="3481"/>
                    <a:pt x="12311" y="3486"/>
                    <a:pt x="12994" y="3465"/>
                  </a:cubicBezTo>
                  <a:cubicBezTo>
                    <a:pt x="13907" y="3435"/>
                    <a:pt x="14820" y="3402"/>
                    <a:pt x="15704" y="3142"/>
                  </a:cubicBezTo>
                  <a:cubicBezTo>
                    <a:pt x="16450" y="2924"/>
                    <a:pt x="17195" y="2715"/>
                    <a:pt x="17936" y="2485"/>
                  </a:cubicBezTo>
                  <a:cubicBezTo>
                    <a:pt x="18552" y="2292"/>
                    <a:pt x="19160" y="2087"/>
                    <a:pt x="19763" y="1856"/>
                  </a:cubicBezTo>
                  <a:cubicBezTo>
                    <a:pt x="21040" y="1366"/>
                    <a:pt x="22255" y="738"/>
                    <a:pt x="23474" y="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2216103" y="3016465"/>
              <a:ext cx="263654" cy="526485"/>
            </a:xfrm>
            <a:custGeom>
              <a:avLst/>
              <a:gdLst/>
              <a:ahLst/>
              <a:cxnLst/>
              <a:rect l="l" t="t" r="r" b="b"/>
              <a:pathLst>
                <a:path w="4164" h="8315" extrusionOk="0">
                  <a:moveTo>
                    <a:pt x="1504" y="8315"/>
                  </a:moveTo>
                  <a:cubicBezTo>
                    <a:pt x="1387" y="7971"/>
                    <a:pt x="1257" y="7657"/>
                    <a:pt x="1173" y="7339"/>
                  </a:cubicBezTo>
                  <a:cubicBezTo>
                    <a:pt x="859" y="6120"/>
                    <a:pt x="549" y="4901"/>
                    <a:pt x="260" y="3678"/>
                  </a:cubicBezTo>
                  <a:cubicBezTo>
                    <a:pt x="92" y="2958"/>
                    <a:pt x="0" y="2229"/>
                    <a:pt x="0" y="1483"/>
                  </a:cubicBezTo>
                  <a:cubicBezTo>
                    <a:pt x="0" y="562"/>
                    <a:pt x="838" y="1"/>
                    <a:pt x="1475" y="63"/>
                  </a:cubicBezTo>
                  <a:cubicBezTo>
                    <a:pt x="1889" y="105"/>
                    <a:pt x="2199" y="327"/>
                    <a:pt x="2396" y="641"/>
                  </a:cubicBezTo>
                  <a:cubicBezTo>
                    <a:pt x="2652" y="1044"/>
                    <a:pt x="2878" y="1483"/>
                    <a:pt x="3012" y="1940"/>
                  </a:cubicBezTo>
                  <a:cubicBezTo>
                    <a:pt x="3267" y="2786"/>
                    <a:pt x="3452" y="3653"/>
                    <a:pt x="3653" y="4512"/>
                  </a:cubicBezTo>
                  <a:cubicBezTo>
                    <a:pt x="3833" y="5270"/>
                    <a:pt x="3992" y="6028"/>
                    <a:pt x="4164" y="6807"/>
                  </a:cubicBezTo>
                  <a:cubicBezTo>
                    <a:pt x="3389" y="7481"/>
                    <a:pt x="2434" y="7837"/>
                    <a:pt x="1504" y="83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1050537" y="3053314"/>
              <a:ext cx="248268" cy="552509"/>
            </a:xfrm>
            <a:custGeom>
              <a:avLst/>
              <a:gdLst/>
              <a:ahLst/>
              <a:cxnLst/>
              <a:rect l="l" t="t" r="r" b="b"/>
              <a:pathLst>
                <a:path w="3921" h="8726" extrusionOk="0">
                  <a:moveTo>
                    <a:pt x="2878" y="8726"/>
                  </a:moveTo>
                  <a:cubicBezTo>
                    <a:pt x="1898" y="8336"/>
                    <a:pt x="960" y="7959"/>
                    <a:pt x="0" y="7578"/>
                  </a:cubicBezTo>
                  <a:cubicBezTo>
                    <a:pt x="139" y="6849"/>
                    <a:pt x="248" y="6150"/>
                    <a:pt x="398" y="5459"/>
                  </a:cubicBezTo>
                  <a:cubicBezTo>
                    <a:pt x="574" y="4650"/>
                    <a:pt x="788" y="3846"/>
                    <a:pt x="985" y="3042"/>
                  </a:cubicBezTo>
                  <a:cubicBezTo>
                    <a:pt x="1077" y="2665"/>
                    <a:pt x="1161" y="2284"/>
                    <a:pt x="1265" y="1911"/>
                  </a:cubicBezTo>
                  <a:cubicBezTo>
                    <a:pt x="1408" y="1400"/>
                    <a:pt x="1642" y="918"/>
                    <a:pt x="2036" y="570"/>
                  </a:cubicBezTo>
                  <a:cubicBezTo>
                    <a:pt x="2690" y="1"/>
                    <a:pt x="3293" y="261"/>
                    <a:pt x="3594" y="872"/>
                  </a:cubicBezTo>
                  <a:cubicBezTo>
                    <a:pt x="3862" y="1412"/>
                    <a:pt x="3921" y="2007"/>
                    <a:pt x="3883" y="2598"/>
                  </a:cubicBezTo>
                  <a:cubicBezTo>
                    <a:pt x="3833" y="3347"/>
                    <a:pt x="3762" y="4093"/>
                    <a:pt x="3661" y="4839"/>
                  </a:cubicBezTo>
                  <a:cubicBezTo>
                    <a:pt x="3590" y="5366"/>
                    <a:pt x="3456" y="5886"/>
                    <a:pt x="3351" y="6414"/>
                  </a:cubicBezTo>
                  <a:cubicBezTo>
                    <a:pt x="3234" y="7033"/>
                    <a:pt x="3121" y="7653"/>
                    <a:pt x="2999" y="8269"/>
                  </a:cubicBezTo>
                  <a:cubicBezTo>
                    <a:pt x="2974" y="8399"/>
                    <a:pt x="2932" y="8529"/>
                    <a:pt x="2878" y="87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592893" y="2820255"/>
              <a:ext cx="293920" cy="397064"/>
            </a:xfrm>
            <a:custGeom>
              <a:avLst/>
              <a:gdLst/>
              <a:ahLst/>
              <a:cxnLst/>
              <a:rect l="l" t="t" r="r" b="b"/>
              <a:pathLst>
                <a:path w="4642" h="6271" extrusionOk="0">
                  <a:moveTo>
                    <a:pt x="4641" y="2664"/>
                  </a:moveTo>
                  <a:cubicBezTo>
                    <a:pt x="4612" y="3255"/>
                    <a:pt x="4628" y="3766"/>
                    <a:pt x="4561" y="4264"/>
                  </a:cubicBezTo>
                  <a:cubicBezTo>
                    <a:pt x="4465" y="4959"/>
                    <a:pt x="4143" y="5546"/>
                    <a:pt x="3485" y="5860"/>
                  </a:cubicBezTo>
                  <a:cubicBezTo>
                    <a:pt x="2773" y="6199"/>
                    <a:pt x="2011" y="6270"/>
                    <a:pt x="1265" y="5990"/>
                  </a:cubicBezTo>
                  <a:cubicBezTo>
                    <a:pt x="800" y="5818"/>
                    <a:pt x="423" y="5487"/>
                    <a:pt x="289" y="4984"/>
                  </a:cubicBezTo>
                  <a:cubicBezTo>
                    <a:pt x="113" y="4323"/>
                    <a:pt x="0" y="3661"/>
                    <a:pt x="80" y="2961"/>
                  </a:cubicBezTo>
                  <a:cubicBezTo>
                    <a:pt x="130" y="2496"/>
                    <a:pt x="197" y="2040"/>
                    <a:pt x="335" y="1592"/>
                  </a:cubicBezTo>
                  <a:cubicBezTo>
                    <a:pt x="524" y="984"/>
                    <a:pt x="930" y="574"/>
                    <a:pt x="1483" y="318"/>
                  </a:cubicBezTo>
                  <a:cubicBezTo>
                    <a:pt x="1948" y="101"/>
                    <a:pt x="2455" y="0"/>
                    <a:pt x="2970" y="42"/>
                  </a:cubicBezTo>
                  <a:cubicBezTo>
                    <a:pt x="3137" y="59"/>
                    <a:pt x="3309" y="130"/>
                    <a:pt x="3456" y="218"/>
                  </a:cubicBezTo>
                  <a:cubicBezTo>
                    <a:pt x="4009" y="549"/>
                    <a:pt x="4373" y="1026"/>
                    <a:pt x="4478" y="1680"/>
                  </a:cubicBezTo>
                  <a:cubicBezTo>
                    <a:pt x="4532" y="2032"/>
                    <a:pt x="4595" y="2383"/>
                    <a:pt x="4641" y="26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968037" y="2302536"/>
              <a:ext cx="1584964" cy="1610734"/>
            </a:xfrm>
            <a:custGeom>
              <a:avLst/>
              <a:gdLst/>
              <a:ahLst/>
              <a:cxnLst/>
              <a:rect l="l" t="t" r="r" b="b"/>
              <a:pathLst>
                <a:path w="25032" h="25439" extrusionOk="0">
                  <a:moveTo>
                    <a:pt x="4181" y="20584"/>
                  </a:moveTo>
                  <a:cubicBezTo>
                    <a:pt x="4235" y="20387"/>
                    <a:pt x="4277" y="20257"/>
                    <a:pt x="4302" y="20127"/>
                  </a:cubicBezTo>
                  <a:cubicBezTo>
                    <a:pt x="4424" y="19511"/>
                    <a:pt x="4537" y="18891"/>
                    <a:pt x="4654" y="18272"/>
                  </a:cubicBezTo>
                  <a:cubicBezTo>
                    <a:pt x="4759" y="17744"/>
                    <a:pt x="4893" y="17224"/>
                    <a:pt x="4964" y="16697"/>
                  </a:cubicBezTo>
                  <a:cubicBezTo>
                    <a:pt x="5065" y="15951"/>
                    <a:pt x="5136" y="15205"/>
                    <a:pt x="5186" y="14456"/>
                  </a:cubicBezTo>
                  <a:cubicBezTo>
                    <a:pt x="5224" y="13865"/>
                    <a:pt x="5165" y="13270"/>
                    <a:pt x="4897" y="12730"/>
                  </a:cubicBezTo>
                  <a:cubicBezTo>
                    <a:pt x="4596" y="12119"/>
                    <a:pt x="3993" y="11859"/>
                    <a:pt x="3339" y="12428"/>
                  </a:cubicBezTo>
                  <a:cubicBezTo>
                    <a:pt x="2945" y="12776"/>
                    <a:pt x="2711" y="13258"/>
                    <a:pt x="2568" y="13769"/>
                  </a:cubicBezTo>
                  <a:cubicBezTo>
                    <a:pt x="2464" y="14142"/>
                    <a:pt x="2380" y="14523"/>
                    <a:pt x="2288" y="14900"/>
                  </a:cubicBezTo>
                  <a:cubicBezTo>
                    <a:pt x="2091" y="15704"/>
                    <a:pt x="1877" y="16508"/>
                    <a:pt x="1701" y="17317"/>
                  </a:cubicBezTo>
                  <a:cubicBezTo>
                    <a:pt x="1551" y="18008"/>
                    <a:pt x="1442" y="18707"/>
                    <a:pt x="1303" y="19436"/>
                  </a:cubicBezTo>
                  <a:cubicBezTo>
                    <a:pt x="2263" y="19817"/>
                    <a:pt x="3201" y="20194"/>
                    <a:pt x="4181" y="20584"/>
                  </a:cubicBezTo>
                  <a:moveTo>
                    <a:pt x="21216" y="19591"/>
                  </a:moveTo>
                  <a:cubicBezTo>
                    <a:pt x="22146" y="19113"/>
                    <a:pt x="23101" y="18757"/>
                    <a:pt x="23876" y="18083"/>
                  </a:cubicBezTo>
                  <a:cubicBezTo>
                    <a:pt x="23704" y="17304"/>
                    <a:pt x="23545" y="16546"/>
                    <a:pt x="23365" y="15788"/>
                  </a:cubicBezTo>
                  <a:cubicBezTo>
                    <a:pt x="23164" y="14929"/>
                    <a:pt x="22979" y="14062"/>
                    <a:pt x="22724" y="13216"/>
                  </a:cubicBezTo>
                  <a:cubicBezTo>
                    <a:pt x="22590" y="12764"/>
                    <a:pt x="22364" y="12320"/>
                    <a:pt x="22108" y="11917"/>
                  </a:cubicBezTo>
                  <a:cubicBezTo>
                    <a:pt x="21911" y="11603"/>
                    <a:pt x="21601" y="11381"/>
                    <a:pt x="21187" y="11339"/>
                  </a:cubicBezTo>
                  <a:cubicBezTo>
                    <a:pt x="20550" y="11277"/>
                    <a:pt x="19712" y="11838"/>
                    <a:pt x="19712" y="12759"/>
                  </a:cubicBezTo>
                  <a:cubicBezTo>
                    <a:pt x="19712" y="13505"/>
                    <a:pt x="19804" y="14234"/>
                    <a:pt x="19972" y="14954"/>
                  </a:cubicBezTo>
                  <a:cubicBezTo>
                    <a:pt x="20261" y="16177"/>
                    <a:pt x="20571" y="17396"/>
                    <a:pt x="20885" y="18615"/>
                  </a:cubicBezTo>
                  <a:cubicBezTo>
                    <a:pt x="20969" y="18933"/>
                    <a:pt x="21099" y="19247"/>
                    <a:pt x="21216" y="19591"/>
                  </a:cubicBezTo>
                  <a:moveTo>
                    <a:pt x="23943" y="18632"/>
                  </a:moveTo>
                  <a:cubicBezTo>
                    <a:pt x="22724" y="19369"/>
                    <a:pt x="21509" y="19997"/>
                    <a:pt x="20232" y="20487"/>
                  </a:cubicBezTo>
                  <a:cubicBezTo>
                    <a:pt x="19629" y="20718"/>
                    <a:pt x="19021" y="20923"/>
                    <a:pt x="18405" y="21116"/>
                  </a:cubicBezTo>
                  <a:cubicBezTo>
                    <a:pt x="17664" y="21346"/>
                    <a:pt x="16919" y="21555"/>
                    <a:pt x="16173" y="21773"/>
                  </a:cubicBezTo>
                  <a:cubicBezTo>
                    <a:pt x="15289" y="22033"/>
                    <a:pt x="14376" y="22066"/>
                    <a:pt x="13463" y="22096"/>
                  </a:cubicBezTo>
                  <a:cubicBezTo>
                    <a:pt x="12780" y="22117"/>
                    <a:pt x="12093" y="22112"/>
                    <a:pt x="11406" y="22100"/>
                  </a:cubicBezTo>
                  <a:cubicBezTo>
                    <a:pt x="10619" y="22092"/>
                    <a:pt x="9827" y="22087"/>
                    <a:pt x="9040" y="22029"/>
                  </a:cubicBezTo>
                  <a:cubicBezTo>
                    <a:pt x="8533" y="21995"/>
                    <a:pt x="8034" y="21870"/>
                    <a:pt x="7536" y="21773"/>
                  </a:cubicBezTo>
                  <a:cubicBezTo>
                    <a:pt x="6891" y="21652"/>
                    <a:pt x="6242" y="21543"/>
                    <a:pt x="5605" y="21384"/>
                  </a:cubicBezTo>
                  <a:cubicBezTo>
                    <a:pt x="4994" y="21229"/>
                    <a:pt x="4386" y="21057"/>
                    <a:pt x="3800" y="20831"/>
                  </a:cubicBezTo>
                  <a:cubicBezTo>
                    <a:pt x="3289" y="20630"/>
                    <a:pt x="2744" y="20529"/>
                    <a:pt x="2258" y="20257"/>
                  </a:cubicBezTo>
                  <a:cubicBezTo>
                    <a:pt x="1961" y="20089"/>
                    <a:pt x="1613" y="20018"/>
                    <a:pt x="1274" y="19901"/>
                  </a:cubicBezTo>
                  <a:cubicBezTo>
                    <a:pt x="1220" y="20035"/>
                    <a:pt x="1169" y="20144"/>
                    <a:pt x="1136" y="20257"/>
                  </a:cubicBezTo>
                  <a:cubicBezTo>
                    <a:pt x="977" y="20797"/>
                    <a:pt x="826" y="21338"/>
                    <a:pt x="667" y="21878"/>
                  </a:cubicBezTo>
                  <a:cubicBezTo>
                    <a:pt x="470" y="22536"/>
                    <a:pt x="512" y="22636"/>
                    <a:pt x="1128" y="22921"/>
                  </a:cubicBezTo>
                  <a:cubicBezTo>
                    <a:pt x="1178" y="22942"/>
                    <a:pt x="1228" y="22963"/>
                    <a:pt x="1278" y="22984"/>
                  </a:cubicBezTo>
                  <a:cubicBezTo>
                    <a:pt x="1685" y="23155"/>
                    <a:pt x="2087" y="23340"/>
                    <a:pt x="2497" y="23491"/>
                  </a:cubicBezTo>
                  <a:cubicBezTo>
                    <a:pt x="3038" y="23692"/>
                    <a:pt x="3574" y="23905"/>
                    <a:pt x="4127" y="24043"/>
                  </a:cubicBezTo>
                  <a:cubicBezTo>
                    <a:pt x="4906" y="24240"/>
                    <a:pt x="5647" y="24575"/>
                    <a:pt x="6451" y="24672"/>
                  </a:cubicBezTo>
                  <a:cubicBezTo>
                    <a:pt x="6690" y="24701"/>
                    <a:pt x="6925" y="24755"/>
                    <a:pt x="7163" y="24781"/>
                  </a:cubicBezTo>
                  <a:cubicBezTo>
                    <a:pt x="7825" y="24856"/>
                    <a:pt x="8491" y="24944"/>
                    <a:pt x="9157" y="24990"/>
                  </a:cubicBezTo>
                  <a:cubicBezTo>
                    <a:pt x="9639" y="25024"/>
                    <a:pt x="10125" y="24994"/>
                    <a:pt x="10606" y="24998"/>
                  </a:cubicBezTo>
                  <a:cubicBezTo>
                    <a:pt x="11787" y="25011"/>
                    <a:pt x="12969" y="24982"/>
                    <a:pt x="14141" y="24860"/>
                  </a:cubicBezTo>
                  <a:cubicBezTo>
                    <a:pt x="14941" y="24776"/>
                    <a:pt x="15746" y="24701"/>
                    <a:pt x="16533" y="24563"/>
                  </a:cubicBezTo>
                  <a:cubicBezTo>
                    <a:pt x="17300" y="24429"/>
                    <a:pt x="18054" y="24236"/>
                    <a:pt x="18808" y="24035"/>
                  </a:cubicBezTo>
                  <a:cubicBezTo>
                    <a:pt x="19231" y="23922"/>
                    <a:pt x="19637" y="23733"/>
                    <a:pt x="20060" y="23604"/>
                  </a:cubicBezTo>
                  <a:cubicBezTo>
                    <a:pt x="21543" y="23134"/>
                    <a:pt x="22896" y="22414"/>
                    <a:pt x="24156" y="21497"/>
                  </a:cubicBezTo>
                  <a:cubicBezTo>
                    <a:pt x="24479" y="21262"/>
                    <a:pt x="24584" y="20998"/>
                    <a:pt x="24491" y="20642"/>
                  </a:cubicBezTo>
                  <a:cubicBezTo>
                    <a:pt x="24324" y="19980"/>
                    <a:pt x="24135" y="19327"/>
                    <a:pt x="23943" y="18632"/>
                  </a:cubicBezTo>
                  <a:moveTo>
                    <a:pt x="5199" y="20839"/>
                  </a:moveTo>
                  <a:cubicBezTo>
                    <a:pt x="5249" y="20734"/>
                    <a:pt x="5274" y="20701"/>
                    <a:pt x="5283" y="20663"/>
                  </a:cubicBezTo>
                  <a:cubicBezTo>
                    <a:pt x="5400" y="19934"/>
                    <a:pt x="5521" y="19206"/>
                    <a:pt x="5626" y="18477"/>
                  </a:cubicBezTo>
                  <a:cubicBezTo>
                    <a:pt x="5768" y="17484"/>
                    <a:pt x="5898" y="16487"/>
                    <a:pt x="6028" y="15495"/>
                  </a:cubicBezTo>
                  <a:cubicBezTo>
                    <a:pt x="6066" y="15189"/>
                    <a:pt x="6095" y="14883"/>
                    <a:pt x="6129" y="14573"/>
                  </a:cubicBezTo>
                  <a:cubicBezTo>
                    <a:pt x="6200" y="13978"/>
                    <a:pt x="6259" y="13379"/>
                    <a:pt x="6342" y="12784"/>
                  </a:cubicBezTo>
                  <a:cubicBezTo>
                    <a:pt x="6418" y="12294"/>
                    <a:pt x="6514" y="11809"/>
                    <a:pt x="6619" y="11323"/>
                  </a:cubicBezTo>
                  <a:cubicBezTo>
                    <a:pt x="6870" y="10141"/>
                    <a:pt x="7067" y="8948"/>
                    <a:pt x="7498" y="7813"/>
                  </a:cubicBezTo>
                  <a:cubicBezTo>
                    <a:pt x="7737" y="7193"/>
                    <a:pt x="8072" y="6631"/>
                    <a:pt x="8508" y="6133"/>
                  </a:cubicBezTo>
                  <a:cubicBezTo>
                    <a:pt x="9107" y="5450"/>
                    <a:pt x="9928" y="5094"/>
                    <a:pt x="10707" y="4688"/>
                  </a:cubicBezTo>
                  <a:cubicBezTo>
                    <a:pt x="10967" y="4554"/>
                    <a:pt x="11264" y="4462"/>
                    <a:pt x="11553" y="4432"/>
                  </a:cubicBezTo>
                  <a:cubicBezTo>
                    <a:pt x="12307" y="4349"/>
                    <a:pt x="13069" y="4227"/>
                    <a:pt x="13832" y="4386"/>
                  </a:cubicBezTo>
                  <a:cubicBezTo>
                    <a:pt x="14518" y="4529"/>
                    <a:pt x="15201" y="4684"/>
                    <a:pt x="15729" y="5191"/>
                  </a:cubicBezTo>
                  <a:cubicBezTo>
                    <a:pt x="16127" y="5576"/>
                    <a:pt x="16500" y="5974"/>
                    <a:pt x="16692" y="6510"/>
                  </a:cubicBezTo>
                  <a:cubicBezTo>
                    <a:pt x="16986" y="7302"/>
                    <a:pt x="17325" y="8077"/>
                    <a:pt x="17589" y="8877"/>
                  </a:cubicBezTo>
                  <a:cubicBezTo>
                    <a:pt x="17941" y="9932"/>
                    <a:pt x="18183" y="11021"/>
                    <a:pt x="18393" y="12114"/>
                  </a:cubicBezTo>
                  <a:cubicBezTo>
                    <a:pt x="18443" y="12378"/>
                    <a:pt x="18544" y="12630"/>
                    <a:pt x="18598" y="12893"/>
                  </a:cubicBezTo>
                  <a:cubicBezTo>
                    <a:pt x="18766" y="13706"/>
                    <a:pt x="18908" y="14527"/>
                    <a:pt x="19084" y="15340"/>
                  </a:cubicBezTo>
                  <a:cubicBezTo>
                    <a:pt x="19247" y="16110"/>
                    <a:pt x="19448" y="16877"/>
                    <a:pt x="19608" y="17652"/>
                  </a:cubicBezTo>
                  <a:cubicBezTo>
                    <a:pt x="19763" y="18397"/>
                    <a:pt x="19880" y="19155"/>
                    <a:pt x="20018" y="19905"/>
                  </a:cubicBezTo>
                  <a:cubicBezTo>
                    <a:pt x="20031" y="19964"/>
                    <a:pt x="20077" y="20014"/>
                    <a:pt x="20114" y="20094"/>
                  </a:cubicBezTo>
                  <a:cubicBezTo>
                    <a:pt x="20399" y="19968"/>
                    <a:pt x="20667" y="19851"/>
                    <a:pt x="20906" y="19746"/>
                  </a:cubicBezTo>
                  <a:cubicBezTo>
                    <a:pt x="20751" y="19185"/>
                    <a:pt x="20596" y="18661"/>
                    <a:pt x="20458" y="18133"/>
                  </a:cubicBezTo>
                  <a:cubicBezTo>
                    <a:pt x="20211" y="17174"/>
                    <a:pt x="19947" y="16215"/>
                    <a:pt x="19729" y="15247"/>
                  </a:cubicBezTo>
                  <a:cubicBezTo>
                    <a:pt x="19562" y="14502"/>
                    <a:pt x="19394" y="13752"/>
                    <a:pt x="19390" y="12981"/>
                  </a:cubicBezTo>
                  <a:cubicBezTo>
                    <a:pt x="19386" y="11880"/>
                    <a:pt x="19775" y="11298"/>
                    <a:pt x="20713" y="10983"/>
                  </a:cubicBezTo>
                  <a:cubicBezTo>
                    <a:pt x="20801" y="10954"/>
                    <a:pt x="20885" y="10933"/>
                    <a:pt x="21015" y="10895"/>
                  </a:cubicBezTo>
                  <a:cubicBezTo>
                    <a:pt x="20843" y="10338"/>
                    <a:pt x="20701" y="9798"/>
                    <a:pt x="20512" y="9270"/>
                  </a:cubicBezTo>
                  <a:cubicBezTo>
                    <a:pt x="20127" y="8185"/>
                    <a:pt x="19737" y="7101"/>
                    <a:pt x="19314" y="6028"/>
                  </a:cubicBezTo>
                  <a:cubicBezTo>
                    <a:pt x="18900" y="4969"/>
                    <a:pt x="18477" y="3909"/>
                    <a:pt x="17999" y="2878"/>
                  </a:cubicBezTo>
                  <a:cubicBezTo>
                    <a:pt x="17509" y="1815"/>
                    <a:pt x="16655" y="1128"/>
                    <a:pt x="15532" y="788"/>
                  </a:cubicBezTo>
                  <a:cubicBezTo>
                    <a:pt x="15327" y="730"/>
                    <a:pt x="15101" y="734"/>
                    <a:pt x="14900" y="671"/>
                  </a:cubicBezTo>
                  <a:cubicBezTo>
                    <a:pt x="14221" y="445"/>
                    <a:pt x="13513" y="441"/>
                    <a:pt x="12830" y="512"/>
                  </a:cubicBezTo>
                  <a:cubicBezTo>
                    <a:pt x="11737" y="625"/>
                    <a:pt x="10657" y="818"/>
                    <a:pt x="9588" y="1103"/>
                  </a:cubicBezTo>
                  <a:cubicBezTo>
                    <a:pt x="8437" y="1408"/>
                    <a:pt x="7716" y="2192"/>
                    <a:pt x="7138" y="3155"/>
                  </a:cubicBezTo>
                  <a:cubicBezTo>
                    <a:pt x="6883" y="3578"/>
                    <a:pt x="6656" y="4022"/>
                    <a:pt x="6447" y="4466"/>
                  </a:cubicBezTo>
                  <a:cubicBezTo>
                    <a:pt x="6217" y="4952"/>
                    <a:pt x="5999" y="5442"/>
                    <a:pt x="5815" y="5945"/>
                  </a:cubicBezTo>
                  <a:cubicBezTo>
                    <a:pt x="5584" y="6569"/>
                    <a:pt x="5391" y="7209"/>
                    <a:pt x="5190" y="7846"/>
                  </a:cubicBezTo>
                  <a:cubicBezTo>
                    <a:pt x="5040" y="8311"/>
                    <a:pt x="4893" y="8780"/>
                    <a:pt x="4755" y="9254"/>
                  </a:cubicBezTo>
                  <a:cubicBezTo>
                    <a:pt x="4617" y="9714"/>
                    <a:pt x="4491" y="10179"/>
                    <a:pt x="4365" y="10640"/>
                  </a:cubicBezTo>
                  <a:cubicBezTo>
                    <a:pt x="4269" y="10988"/>
                    <a:pt x="4189" y="11335"/>
                    <a:pt x="4089" y="11721"/>
                  </a:cubicBezTo>
                  <a:cubicBezTo>
                    <a:pt x="4885" y="11871"/>
                    <a:pt x="5245" y="12424"/>
                    <a:pt x="5366" y="13128"/>
                  </a:cubicBezTo>
                  <a:cubicBezTo>
                    <a:pt x="5454" y="13622"/>
                    <a:pt x="5467" y="14142"/>
                    <a:pt x="5442" y="14648"/>
                  </a:cubicBezTo>
                  <a:cubicBezTo>
                    <a:pt x="5366" y="16181"/>
                    <a:pt x="5044" y="17681"/>
                    <a:pt x="4759" y="19185"/>
                  </a:cubicBezTo>
                  <a:cubicBezTo>
                    <a:pt x="4671" y="19666"/>
                    <a:pt x="4600" y="20152"/>
                    <a:pt x="4512" y="20672"/>
                  </a:cubicBezTo>
                  <a:cubicBezTo>
                    <a:pt x="4759" y="20730"/>
                    <a:pt x="4973" y="20785"/>
                    <a:pt x="5199" y="20839"/>
                  </a:cubicBezTo>
                  <a:moveTo>
                    <a:pt x="19767" y="20215"/>
                  </a:moveTo>
                  <a:cubicBezTo>
                    <a:pt x="19679" y="19779"/>
                    <a:pt x="19599" y="19373"/>
                    <a:pt x="19520" y="18967"/>
                  </a:cubicBezTo>
                  <a:cubicBezTo>
                    <a:pt x="19490" y="18833"/>
                    <a:pt x="19440" y="18707"/>
                    <a:pt x="19423" y="18577"/>
                  </a:cubicBezTo>
                  <a:cubicBezTo>
                    <a:pt x="19319" y="17585"/>
                    <a:pt x="19118" y="16617"/>
                    <a:pt x="18829" y="15666"/>
                  </a:cubicBezTo>
                  <a:cubicBezTo>
                    <a:pt x="18803" y="15578"/>
                    <a:pt x="18791" y="15486"/>
                    <a:pt x="18770" y="15394"/>
                  </a:cubicBezTo>
                  <a:cubicBezTo>
                    <a:pt x="18602" y="14581"/>
                    <a:pt x="18439" y="13769"/>
                    <a:pt x="18271" y="12956"/>
                  </a:cubicBezTo>
                  <a:cubicBezTo>
                    <a:pt x="18175" y="12512"/>
                    <a:pt x="18079" y="12064"/>
                    <a:pt x="17970" y="11620"/>
                  </a:cubicBezTo>
                  <a:cubicBezTo>
                    <a:pt x="17748" y="10724"/>
                    <a:pt x="17559" y="9819"/>
                    <a:pt x="17279" y="8939"/>
                  </a:cubicBezTo>
                  <a:cubicBezTo>
                    <a:pt x="17032" y="8148"/>
                    <a:pt x="16705" y="7377"/>
                    <a:pt x="16370" y="6619"/>
                  </a:cubicBezTo>
                  <a:cubicBezTo>
                    <a:pt x="16064" y="5928"/>
                    <a:pt x="15570" y="5387"/>
                    <a:pt x="14854" y="5077"/>
                  </a:cubicBezTo>
                  <a:cubicBezTo>
                    <a:pt x="14343" y="4855"/>
                    <a:pt x="13806" y="4776"/>
                    <a:pt x="13253" y="4726"/>
                  </a:cubicBezTo>
                  <a:cubicBezTo>
                    <a:pt x="12366" y="4650"/>
                    <a:pt x="11515" y="4780"/>
                    <a:pt x="10690" y="5098"/>
                  </a:cubicBezTo>
                  <a:cubicBezTo>
                    <a:pt x="10476" y="5178"/>
                    <a:pt x="10296" y="5329"/>
                    <a:pt x="10087" y="5417"/>
                  </a:cubicBezTo>
                  <a:cubicBezTo>
                    <a:pt x="9320" y="5743"/>
                    <a:pt x="8751" y="6301"/>
                    <a:pt x="8294" y="6979"/>
                  </a:cubicBezTo>
                  <a:cubicBezTo>
                    <a:pt x="7725" y="7825"/>
                    <a:pt x="7431" y="8784"/>
                    <a:pt x="7226" y="9773"/>
                  </a:cubicBezTo>
                  <a:cubicBezTo>
                    <a:pt x="7121" y="10284"/>
                    <a:pt x="7050" y="10807"/>
                    <a:pt x="6925" y="11314"/>
                  </a:cubicBezTo>
                  <a:cubicBezTo>
                    <a:pt x="6640" y="12449"/>
                    <a:pt x="6560" y="13614"/>
                    <a:pt x="6422" y="14766"/>
                  </a:cubicBezTo>
                  <a:cubicBezTo>
                    <a:pt x="6393" y="15021"/>
                    <a:pt x="6376" y="15273"/>
                    <a:pt x="6338" y="15524"/>
                  </a:cubicBezTo>
                  <a:cubicBezTo>
                    <a:pt x="6267" y="15972"/>
                    <a:pt x="6171" y="16420"/>
                    <a:pt x="6108" y="16868"/>
                  </a:cubicBezTo>
                  <a:cubicBezTo>
                    <a:pt x="5978" y="17823"/>
                    <a:pt x="5865" y="18783"/>
                    <a:pt x="5739" y="19738"/>
                  </a:cubicBezTo>
                  <a:cubicBezTo>
                    <a:pt x="5685" y="20148"/>
                    <a:pt x="5618" y="20554"/>
                    <a:pt x="5559" y="20965"/>
                  </a:cubicBezTo>
                  <a:cubicBezTo>
                    <a:pt x="5647" y="21003"/>
                    <a:pt x="5693" y="21028"/>
                    <a:pt x="5743" y="21036"/>
                  </a:cubicBezTo>
                  <a:cubicBezTo>
                    <a:pt x="6150" y="21116"/>
                    <a:pt x="6560" y="21187"/>
                    <a:pt x="6966" y="21271"/>
                  </a:cubicBezTo>
                  <a:cubicBezTo>
                    <a:pt x="7490" y="21379"/>
                    <a:pt x="8009" y="21534"/>
                    <a:pt x="8541" y="21597"/>
                  </a:cubicBezTo>
                  <a:cubicBezTo>
                    <a:pt x="9270" y="21681"/>
                    <a:pt x="10007" y="21723"/>
                    <a:pt x="10740" y="21736"/>
                  </a:cubicBezTo>
                  <a:cubicBezTo>
                    <a:pt x="11746" y="21748"/>
                    <a:pt x="12751" y="21702"/>
                    <a:pt x="13756" y="21698"/>
                  </a:cubicBezTo>
                  <a:cubicBezTo>
                    <a:pt x="14648" y="21698"/>
                    <a:pt x="15520" y="21547"/>
                    <a:pt x="16374" y="21312"/>
                  </a:cubicBezTo>
                  <a:cubicBezTo>
                    <a:pt x="17275" y="21070"/>
                    <a:pt x="18163" y="20760"/>
                    <a:pt x="19059" y="20475"/>
                  </a:cubicBezTo>
                  <a:cubicBezTo>
                    <a:pt x="19272" y="20408"/>
                    <a:pt x="19486" y="20320"/>
                    <a:pt x="19767" y="20215"/>
                  </a:cubicBezTo>
                  <a:close/>
                  <a:moveTo>
                    <a:pt x="3683" y="11754"/>
                  </a:moveTo>
                  <a:cubicBezTo>
                    <a:pt x="3846" y="11172"/>
                    <a:pt x="4013" y="10510"/>
                    <a:pt x="4215" y="9861"/>
                  </a:cubicBezTo>
                  <a:cubicBezTo>
                    <a:pt x="4554" y="8759"/>
                    <a:pt x="4901" y="7662"/>
                    <a:pt x="5270" y="6573"/>
                  </a:cubicBezTo>
                  <a:cubicBezTo>
                    <a:pt x="5534" y="5785"/>
                    <a:pt x="5802" y="4998"/>
                    <a:pt x="6129" y="4236"/>
                  </a:cubicBezTo>
                  <a:cubicBezTo>
                    <a:pt x="6422" y="3561"/>
                    <a:pt x="6732" y="2891"/>
                    <a:pt x="7188" y="2305"/>
                  </a:cubicBezTo>
                  <a:cubicBezTo>
                    <a:pt x="7272" y="2200"/>
                    <a:pt x="7339" y="2083"/>
                    <a:pt x="7415" y="1974"/>
                  </a:cubicBezTo>
                  <a:cubicBezTo>
                    <a:pt x="7775" y="1463"/>
                    <a:pt x="8277" y="1140"/>
                    <a:pt x="8835" y="889"/>
                  </a:cubicBezTo>
                  <a:cubicBezTo>
                    <a:pt x="9676" y="508"/>
                    <a:pt x="10577" y="374"/>
                    <a:pt x="11478" y="235"/>
                  </a:cubicBezTo>
                  <a:cubicBezTo>
                    <a:pt x="11846" y="181"/>
                    <a:pt x="12219" y="114"/>
                    <a:pt x="12592" y="76"/>
                  </a:cubicBezTo>
                  <a:cubicBezTo>
                    <a:pt x="12923" y="43"/>
                    <a:pt x="13253" y="47"/>
                    <a:pt x="13589" y="30"/>
                  </a:cubicBezTo>
                  <a:cubicBezTo>
                    <a:pt x="14267" y="1"/>
                    <a:pt x="14921" y="168"/>
                    <a:pt x="15574" y="302"/>
                  </a:cubicBezTo>
                  <a:cubicBezTo>
                    <a:pt x="16198" y="432"/>
                    <a:pt x="16722" y="763"/>
                    <a:pt x="17191" y="1170"/>
                  </a:cubicBezTo>
                  <a:cubicBezTo>
                    <a:pt x="17564" y="1488"/>
                    <a:pt x="17978" y="1777"/>
                    <a:pt x="18188" y="2254"/>
                  </a:cubicBezTo>
                  <a:cubicBezTo>
                    <a:pt x="18418" y="2782"/>
                    <a:pt x="18686" y="3297"/>
                    <a:pt x="18900" y="3833"/>
                  </a:cubicBezTo>
                  <a:cubicBezTo>
                    <a:pt x="19331" y="4914"/>
                    <a:pt x="19746" y="6003"/>
                    <a:pt x="20152" y="7096"/>
                  </a:cubicBezTo>
                  <a:cubicBezTo>
                    <a:pt x="20491" y="8014"/>
                    <a:pt x="20814" y="8939"/>
                    <a:pt x="21136" y="9861"/>
                  </a:cubicBezTo>
                  <a:cubicBezTo>
                    <a:pt x="21224" y="10112"/>
                    <a:pt x="21279" y="10376"/>
                    <a:pt x="21363" y="10627"/>
                  </a:cubicBezTo>
                  <a:cubicBezTo>
                    <a:pt x="21451" y="10883"/>
                    <a:pt x="21572" y="11109"/>
                    <a:pt x="21853" y="11218"/>
                  </a:cubicBezTo>
                  <a:cubicBezTo>
                    <a:pt x="22158" y="11331"/>
                    <a:pt x="22318" y="11607"/>
                    <a:pt x="22481" y="11871"/>
                  </a:cubicBezTo>
                  <a:cubicBezTo>
                    <a:pt x="22917" y="12571"/>
                    <a:pt x="23076" y="13363"/>
                    <a:pt x="23264" y="14142"/>
                  </a:cubicBezTo>
                  <a:cubicBezTo>
                    <a:pt x="23767" y="16253"/>
                    <a:pt x="24202" y="18385"/>
                    <a:pt x="24848" y="20462"/>
                  </a:cubicBezTo>
                  <a:cubicBezTo>
                    <a:pt x="24923" y="20701"/>
                    <a:pt x="24969" y="20952"/>
                    <a:pt x="25032" y="21199"/>
                  </a:cubicBezTo>
                  <a:cubicBezTo>
                    <a:pt x="24588" y="21790"/>
                    <a:pt x="23976" y="22154"/>
                    <a:pt x="23369" y="22523"/>
                  </a:cubicBezTo>
                  <a:cubicBezTo>
                    <a:pt x="22506" y="23051"/>
                    <a:pt x="21593" y="23470"/>
                    <a:pt x="20651" y="23826"/>
                  </a:cubicBezTo>
                  <a:cubicBezTo>
                    <a:pt x="18988" y="24450"/>
                    <a:pt x="17295" y="24936"/>
                    <a:pt x="15511" y="25116"/>
                  </a:cubicBezTo>
                  <a:cubicBezTo>
                    <a:pt x="14213" y="25250"/>
                    <a:pt x="12918" y="25342"/>
                    <a:pt x="11616" y="25392"/>
                  </a:cubicBezTo>
                  <a:cubicBezTo>
                    <a:pt x="10879" y="25421"/>
                    <a:pt x="10137" y="25438"/>
                    <a:pt x="9404" y="25392"/>
                  </a:cubicBezTo>
                  <a:cubicBezTo>
                    <a:pt x="8240" y="25321"/>
                    <a:pt x="7067" y="25246"/>
                    <a:pt x="5936" y="24952"/>
                  </a:cubicBezTo>
                  <a:cubicBezTo>
                    <a:pt x="4809" y="24663"/>
                    <a:pt x="3670" y="24370"/>
                    <a:pt x="2594" y="23939"/>
                  </a:cubicBezTo>
                  <a:cubicBezTo>
                    <a:pt x="1781" y="23616"/>
                    <a:pt x="926" y="23336"/>
                    <a:pt x="214" y="22787"/>
                  </a:cubicBezTo>
                  <a:cubicBezTo>
                    <a:pt x="64" y="22670"/>
                    <a:pt x="1" y="22556"/>
                    <a:pt x="64" y="22376"/>
                  </a:cubicBezTo>
                  <a:cubicBezTo>
                    <a:pt x="240" y="21882"/>
                    <a:pt x="420" y="21392"/>
                    <a:pt x="575" y="20894"/>
                  </a:cubicBezTo>
                  <a:cubicBezTo>
                    <a:pt x="818" y="20102"/>
                    <a:pt x="998" y="19298"/>
                    <a:pt x="1148" y="18481"/>
                  </a:cubicBezTo>
                  <a:cubicBezTo>
                    <a:pt x="1379" y="17233"/>
                    <a:pt x="1601" y="15976"/>
                    <a:pt x="2015" y="14766"/>
                  </a:cubicBezTo>
                  <a:cubicBezTo>
                    <a:pt x="2170" y="14322"/>
                    <a:pt x="2288" y="13865"/>
                    <a:pt x="2401" y="13409"/>
                  </a:cubicBezTo>
                  <a:cubicBezTo>
                    <a:pt x="2526" y="12898"/>
                    <a:pt x="2824" y="12487"/>
                    <a:pt x="3155" y="12102"/>
                  </a:cubicBezTo>
                  <a:cubicBezTo>
                    <a:pt x="3272" y="11968"/>
                    <a:pt x="3461" y="11897"/>
                    <a:pt x="3683" y="117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569783" y="2795056"/>
              <a:ext cx="332670" cy="444552"/>
            </a:xfrm>
            <a:custGeom>
              <a:avLst/>
              <a:gdLst/>
              <a:ahLst/>
              <a:cxnLst/>
              <a:rect l="l" t="t" r="r" b="b"/>
              <a:pathLst>
                <a:path w="5254" h="7021" extrusionOk="0">
                  <a:moveTo>
                    <a:pt x="5006" y="3062"/>
                  </a:moveTo>
                  <a:cubicBezTo>
                    <a:pt x="4960" y="2781"/>
                    <a:pt x="4897" y="2430"/>
                    <a:pt x="4843" y="2078"/>
                  </a:cubicBezTo>
                  <a:cubicBezTo>
                    <a:pt x="4738" y="1424"/>
                    <a:pt x="4374" y="947"/>
                    <a:pt x="3821" y="616"/>
                  </a:cubicBezTo>
                  <a:cubicBezTo>
                    <a:pt x="3674" y="528"/>
                    <a:pt x="3502" y="457"/>
                    <a:pt x="3335" y="440"/>
                  </a:cubicBezTo>
                  <a:cubicBezTo>
                    <a:pt x="2820" y="398"/>
                    <a:pt x="2313" y="499"/>
                    <a:pt x="1848" y="716"/>
                  </a:cubicBezTo>
                  <a:cubicBezTo>
                    <a:pt x="1295" y="972"/>
                    <a:pt x="889" y="1382"/>
                    <a:pt x="700" y="1990"/>
                  </a:cubicBezTo>
                  <a:cubicBezTo>
                    <a:pt x="562" y="2438"/>
                    <a:pt x="495" y="2894"/>
                    <a:pt x="445" y="3359"/>
                  </a:cubicBezTo>
                  <a:cubicBezTo>
                    <a:pt x="365" y="4059"/>
                    <a:pt x="478" y="4721"/>
                    <a:pt x="654" y="5382"/>
                  </a:cubicBezTo>
                  <a:cubicBezTo>
                    <a:pt x="788" y="5885"/>
                    <a:pt x="1165" y="6216"/>
                    <a:pt x="1630" y="6388"/>
                  </a:cubicBezTo>
                  <a:cubicBezTo>
                    <a:pt x="2376" y="6668"/>
                    <a:pt x="3138" y="6597"/>
                    <a:pt x="3850" y="6258"/>
                  </a:cubicBezTo>
                  <a:cubicBezTo>
                    <a:pt x="4508" y="5944"/>
                    <a:pt x="4830" y="5357"/>
                    <a:pt x="4926" y="4662"/>
                  </a:cubicBezTo>
                  <a:cubicBezTo>
                    <a:pt x="4993" y="4164"/>
                    <a:pt x="4977" y="3653"/>
                    <a:pt x="5006" y="3062"/>
                  </a:cubicBezTo>
                  <a:close/>
                  <a:moveTo>
                    <a:pt x="5249" y="4658"/>
                  </a:moveTo>
                  <a:cubicBezTo>
                    <a:pt x="5199" y="5420"/>
                    <a:pt x="4843" y="6082"/>
                    <a:pt x="4227" y="6488"/>
                  </a:cubicBezTo>
                  <a:cubicBezTo>
                    <a:pt x="3678" y="6848"/>
                    <a:pt x="2996" y="7020"/>
                    <a:pt x="2313" y="6920"/>
                  </a:cubicBezTo>
                  <a:cubicBezTo>
                    <a:pt x="1869" y="6857"/>
                    <a:pt x="1412" y="6790"/>
                    <a:pt x="1031" y="6501"/>
                  </a:cubicBezTo>
                  <a:cubicBezTo>
                    <a:pt x="545" y="6132"/>
                    <a:pt x="277" y="5625"/>
                    <a:pt x="172" y="5043"/>
                  </a:cubicBezTo>
                  <a:cubicBezTo>
                    <a:pt x="38" y="4264"/>
                    <a:pt x="1" y="3468"/>
                    <a:pt x="172" y="2689"/>
                  </a:cubicBezTo>
                  <a:cubicBezTo>
                    <a:pt x="290" y="2157"/>
                    <a:pt x="390" y="1621"/>
                    <a:pt x="755" y="1173"/>
                  </a:cubicBezTo>
                  <a:cubicBezTo>
                    <a:pt x="1060" y="800"/>
                    <a:pt x="1400" y="490"/>
                    <a:pt x="1848" y="327"/>
                  </a:cubicBezTo>
                  <a:cubicBezTo>
                    <a:pt x="2367" y="138"/>
                    <a:pt x="2899" y="0"/>
                    <a:pt x="3460" y="92"/>
                  </a:cubicBezTo>
                  <a:cubicBezTo>
                    <a:pt x="3611" y="113"/>
                    <a:pt x="3770" y="163"/>
                    <a:pt x="3904" y="239"/>
                  </a:cubicBezTo>
                  <a:cubicBezTo>
                    <a:pt x="4901" y="775"/>
                    <a:pt x="5236" y="1671"/>
                    <a:pt x="5253" y="273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1716421" y="2860269"/>
              <a:ext cx="128978" cy="170324"/>
            </a:xfrm>
            <a:custGeom>
              <a:avLst/>
              <a:gdLst/>
              <a:ahLst/>
              <a:cxnLst/>
              <a:rect l="l" t="t" r="r" b="b"/>
              <a:pathLst>
                <a:path w="2037" h="2690" extrusionOk="0">
                  <a:moveTo>
                    <a:pt x="587" y="0"/>
                  </a:moveTo>
                  <a:cubicBezTo>
                    <a:pt x="497" y="0"/>
                    <a:pt x="406" y="23"/>
                    <a:pt x="336" y="38"/>
                  </a:cubicBezTo>
                  <a:cubicBezTo>
                    <a:pt x="256" y="51"/>
                    <a:pt x="202" y="88"/>
                    <a:pt x="152" y="109"/>
                  </a:cubicBezTo>
                  <a:cubicBezTo>
                    <a:pt x="55" y="160"/>
                    <a:pt x="1" y="202"/>
                    <a:pt x="1" y="202"/>
                  </a:cubicBezTo>
                  <a:cubicBezTo>
                    <a:pt x="1" y="202"/>
                    <a:pt x="51" y="248"/>
                    <a:pt x="143" y="306"/>
                  </a:cubicBezTo>
                  <a:cubicBezTo>
                    <a:pt x="185" y="336"/>
                    <a:pt x="248" y="373"/>
                    <a:pt x="294" y="415"/>
                  </a:cubicBezTo>
                  <a:cubicBezTo>
                    <a:pt x="344" y="461"/>
                    <a:pt x="399" y="495"/>
                    <a:pt x="453" y="549"/>
                  </a:cubicBezTo>
                  <a:cubicBezTo>
                    <a:pt x="504" y="599"/>
                    <a:pt x="562" y="641"/>
                    <a:pt x="608" y="700"/>
                  </a:cubicBezTo>
                  <a:cubicBezTo>
                    <a:pt x="663" y="746"/>
                    <a:pt x="705" y="809"/>
                    <a:pt x="751" y="863"/>
                  </a:cubicBezTo>
                  <a:cubicBezTo>
                    <a:pt x="788" y="922"/>
                    <a:pt x="830" y="972"/>
                    <a:pt x="864" y="1039"/>
                  </a:cubicBezTo>
                  <a:cubicBezTo>
                    <a:pt x="902" y="1094"/>
                    <a:pt x="935" y="1165"/>
                    <a:pt x="973" y="1232"/>
                  </a:cubicBezTo>
                  <a:lnTo>
                    <a:pt x="1023" y="1332"/>
                  </a:lnTo>
                  <a:cubicBezTo>
                    <a:pt x="1036" y="1370"/>
                    <a:pt x="1057" y="1408"/>
                    <a:pt x="1073" y="1446"/>
                  </a:cubicBezTo>
                  <a:cubicBezTo>
                    <a:pt x="1103" y="1525"/>
                    <a:pt x="1136" y="1601"/>
                    <a:pt x="1165" y="1676"/>
                  </a:cubicBezTo>
                  <a:cubicBezTo>
                    <a:pt x="1232" y="1848"/>
                    <a:pt x="1295" y="2011"/>
                    <a:pt x="1346" y="2145"/>
                  </a:cubicBezTo>
                  <a:cubicBezTo>
                    <a:pt x="1379" y="2220"/>
                    <a:pt x="1404" y="2292"/>
                    <a:pt x="1429" y="2355"/>
                  </a:cubicBezTo>
                  <a:cubicBezTo>
                    <a:pt x="1459" y="2422"/>
                    <a:pt x="1484" y="2480"/>
                    <a:pt x="1505" y="2530"/>
                  </a:cubicBezTo>
                  <a:cubicBezTo>
                    <a:pt x="1547" y="2627"/>
                    <a:pt x="1580" y="2690"/>
                    <a:pt x="1580" y="2690"/>
                  </a:cubicBezTo>
                  <a:cubicBezTo>
                    <a:pt x="1580" y="2690"/>
                    <a:pt x="1630" y="2644"/>
                    <a:pt x="1697" y="2556"/>
                  </a:cubicBezTo>
                  <a:cubicBezTo>
                    <a:pt x="1735" y="2509"/>
                    <a:pt x="1777" y="2459"/>
                    <a:pt x="1810" y="2392"/>
                  </a:cubicBezTo>
                  <a:cubicBezTo>
                    <a:pt x="1848" y="2325"/>
                    <a:pt x="1890" y="2250"/>
                    <a:pt x="1919" y="2162"/>
                  </a:cubicBezTo>
                  <a:cubicBezTo>
                    <a:pt x="1986" y="1990"/>
                    <a:pt x="2037" y="1776"/>
                    <a:pt x="2032" y="1534"/>
                  </a:cubicBezTo>
                  <a:cubicBezTo>
                    <a:pt x="2037" y="1475"/>
                    <a:pt x="2028" y="1412"/>
                    <a:pt x="2020" y="1353"/>
                  </a:cubicBezTo>
                  <a:cubicBezTo>
                    <a:pt x="2016" y="1291"/>
                    <a:pt x="2007" y="1228"/>
                    <a:pt x="1986" y="1161"/>
                  </a:cubicBezTo>
                  <a:cubicBezTo>
                    <a:pt x="1970" y="1098"/>
                    <a:pt x="1957" y="1035"/>
                    <a:pt x="1936" y="972"/>
                  </a:cubicBezTo>
                  <a:lnTo>
                    <a:pt x="1852" y="784"/>
                  </a:lnTo>
                  <a:cubicBezTo>
                    <a:pt x="1785" y="662"/>
                    <a:pt x="1714" y="537"/>
                    <a:pt x="1609" y="436"/>
                  </a:cubicBezTo>
                  <a:cubicBezTo>
                    <a:pt x="1521" y="331"/>
                    <a:pt x="1404" y="248"/>
                    <a:pt x="1291" y="176"/>
                  </a:cubicBezTo>
                  <a:cubicBezTo>
                    <a:pt x="1170" y="109"/>
                    <a:pt x="1052" y="55"/>
                    <a:pt x="935" y="34"/>
                  </a:cubicBezTo>
                  <a:cubicBezTo>
                    <a:pt x="822" y="1"/>
                    <a:pt x="709" y="1"/>
                    <a:pt x="608" y="1"/>
                  </a:cubicBezTo>
                  <a:cubicBezTo>
                    <a:pt x="601" y="0"/>
                    <a:pt x="594" y="0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01379" y="3059012"/>
              <a:ext cx="138855" cy="513378"/>
            </a:xfrm>
            <a:custGeom>
              <a:avLst/>
              <a:gdLst/>
              <a:ahLst/>
              <a:cxnLst/>
              <a:rect l="l" t="t" r="r" b="b"/>
              <a:pathLst>
                <a:path w="2193" h="8108" extrusionOk="0">
                  <a:moveTo>
                    <a:pt x="2069" y="1"/>
                  </a:moveTo>
                  <a:cubicBezTo>
                    <a:pt x="2007" y="1"/>
                    <a:pt x="1945" y="41"/>
                    <a:pt x="1945" y="120"/>
                  </a:cubicBezTo>
                  <a:cubicBezTo>
                    <a:pt x="1937" y="1406"/>
                    <a:pt x="1413" y="2625"/>
                    <a:pt x="1049" y="3840"/>
                  </a:cubicBezTo>
                  <a:cubicBezTo>
                    <a:pt x="642" y="5197"/>
                    <a:pt x="312" y="6566"/>
                    <a:pt x="18" y="7953"/>
                  </a:cubicBezTo>
                  <a:cubicBezTo>
                    <a:pt x="1" y="8046"/>
                    <a:pt x="81" y="8108"/>
                    <a:pt x="153" y="8108"/>
                  </a:cubicBezTo>
                  <a:cubicBezTo>
                    <a:pt x="201" y="8108"/>
                    <a:pt x="246" y="8081"/>
                    <a:pt x="257" y="8020"/>
                  </a:cubicBezTo>
                  <a:cubicBezTo>
                    <a:pt x="571" y="6516"/>
                    <a:pt x="940" y="5033"/>
                    <a:pt x="1388" y="3563"/>
                  </a:cubicBezTo>
                  <a:cubicBezTo>
                    <a:pt x="1736" y="2432"/>
                    <a:pt x="2184" y="1318"/>
                    <a:pt x="2192" y="120"/>
                  </a:cubicBezTo>
                  <a:cubicBezTo>
                    <a:pt x="2192" y="41"/>
                    <a:pt x="2130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275049" y="3012159"/>
              <a:ext cx="143414" cy="497612"/>
            </a:xfrm>
            <a:custGeom>
              <a:avLst/>
              <a:gdLst/>
              <a:ahLst/>
              <a:cxnLst/>
              <a:rect l="l" t="t" r="r" b="b"/>
              <a:pathLst>
                <a:path w="2265" h="7859" extrusionOk="0">
                  <a:moveTo>
                    <a:pt x="152" y="0"/>
                  </a:moveTo>
                  <a:cubicBezTo>
                    <a:pt x="77" y="0"/>
                    <a:pt x="1" y="61"/>
                    <a:pt x="28" y="152"/>
                  </a:cubicBezTo>
                  <a:cubicBezTo>
                    <a:pt x="418" y="1409"/>
                    <a:pt x="544" y="2720"/>
                    <a:pt x="862" y="3993"/>
                  </a:cubicBezTo>
                  <a:cubicBezTo>
                    <a:pt x="1185" y="5271"/>
                    <a:pt x="1733" y="6477"/>
                    <a:pt x="2005" y="7767"/>
                  </a:cubicBezTo>
                  <a:cubicBezTo>
                    <a:pt x="2019" y="7831"/>
                    <a:pt x="2065" y="7859"/>
                    <a:pt x="2114" y="7859"/>
                  </a:cubicBezTo>
                  <a:cubicBezTo>
                    <a:pt x="2187" y="7859"/>
                    <a:pt x="2264" y="7797"/>
                    <a:pt x="2244" y="7704"/>
                  </a:cubicBezTo>
                  <a:cubicBezTo>
                    <a:pt x="1972" y="6410"/>
                    <a:pt x="1423" y="5208"/>
                    <a:pt x="1101" y="3926"/>
                  </a:cubicBezTo>
                  <a:cubicBezTo>
                    <a:pt x="782" y="2653"/>
                    <a:pt x="657" y="1346"/>
                    <a:pt x="267" y="85"/>
                  </a:cubicBezTo>
                  <a:cubicBezTo>
                    <a:pt x="249" y="26"/>
                    <a:pt x="201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323551" y="3447380"/>
              <a:ext cx="891384" cy="116061"/>
            </a:xfrm>
            <a:custGeom>
              <a:avLst/>
              <a:gdLst/>
              <a:ahLst/>
              <a:cxnLst/>
              <a:rect l="l" t="t" r="r" b="b"/>
              <a:pathLst>
                <a:path w="14078" h="1833" extrusionOk="0">
                  <a:moveTo>
                    <a:pt x="13884" y="1"/>
                  </a:moveTo>
                  <a:cubicBezTo>
                    <a:pt x="13867" y="1"/>
                    <a:pt x="13848" y="5"/>
                    <a:pt x="13829" y="14"/>
                  </a:cubicBezTo>
                  <a:cubicBezTo>
                    <a:pt x="11576" y="1069"/>
                    <a:pt x="9197" y="1274"/>
                    <a:pt x="6751" y="1429"/>
                  </a:cubicBezTo>
                  <a:cubicBezTo>
                    <a:pt x="5760" y="1494"/>
                    <a:pt x="4723" y="1591"/>
                    <a:pt x="3694" y="1591"/>
                  </a:cubicBezTo>
                  <a:cubicBezTo>
                    <a:pt x="2509" y="1591"/>
                    <a:pt x="1335" y="1462"/>
                    <a:pt x="254" y="1002"/>
                  </a:cubicBezTo>
                  <a:cubicBezTo>
                    <a:pt x="236" y="994"/>
                    <a:pt x="217" y="991"/>
                    <a:pt x="200" y="991"/>
                  </a:cubicBezTo>
                  <a:cubicBezTo>
                    <a:pt x="80" y="991"/>
                    <a:pt x="0" y="1161"/>
                    <a:pt x="128" y="1216"/>
                  </a:cubicBezTo>
                  <a:cubicBezTo>
                    <a:pt x="1265" y="1698"/>
                    <a:pt x="2487" y="1833"/>
                    <a:pt x="3721" y="1833"/>
                  </a:cubicBezTo>
                  <a:cubicBezTo>
                    <a:pt x="4738" y="1833"/>
                    <a:pt x="5762" y="1741"/>
                    <a:pt x="6751" y="1676"/>
                  </a:cubicBezTo>
                  <a:cubicBezTo>
                    <a:pt x="9243" y="1517"/>
                    <a:pt x="11655" y="1304"/>
                    <a:pt x="13951" y="227"/>
                  </a:cubicBezTo>
                  <a:cubicBezTo>
                    <a:pt x="14078" y="169"/>
                    <a:pt x="14000" y="1"/>
                    <a:pt x="13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378572" y="3436807"/>
              <a:ext cx="80730" cy="62684"/>
            </a:xfrm>
            <a:custGeom>
              <a:avLst/>
              <a:gdLst/>
              <a:ahLst/>
              <a:cxnLst/>
              <a:rect l="l" t="t" r="r" b="b"/>
              <a:pathLst>
                <a:path w="1275" h="990" extrusionOk="0">
                  <a:moveTo>
                    <a:pt x="637" y="1"/>
                  </a:moveTo>
                  <a:cubicBezTo>
                    <a:pt x="1" y="1"/>
                    <a:pt x="1" y="989"/>
                    <a:pt x="637" y="989"/>
                  </a:cubicBezTo>
                  <a:cubicBezTo>
                    <a:pt x="1274" y="989"/>
                    <a:pt x="127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503746" y="3449280"/>
              <a:ext cx="80983" cy="62621"/>
            </a:xfrm>
            <a:custGeom>
              <a:avLst/>
              <a:gdLst/>
              <a:ahLst/>
              <a:cxnLst/>
              <a:rect l="l" t="t" r="r" b="b"/>
              <a:pathLst>
                <a:path w="1279" h="989" extrusionOk="0">
                  <a:moveTo>
                    <a:pt x="642" y="0"/>
                  </a:moveTo>
                  <a:cubicBezTo>
                    <a:pt x="5" y="0"/>
                    <a:pt x="1" y="989"/>
                    <a:pt x="642" y="989"/>
                  </a:cubicBezTo>
                  <a:cubicBezTo>
                    <a:pt x="1278" y="989"/>
                    <a:pt x="1278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629173" y="3449280"/>
              <a:ext cx="80730" cy="62621"/>
            </a:xfrm>
            <a:custGeom>
              <a:avLst/>
              <a:gdLst/>
              <a:ahLst/>
              <a:cxnLst/>
              <a:rect l="l" t="t" r="r" b="b"/>
              <a:pathLst>
                <a:path w="1275" h="989" extrusionOk="0">
                  <a:moveTo>
                    <a:pt x="638" y="0"/>
                  </a:moveTo>
                  <a:cubicBezTo>
                    <a:pt x="1" y="0"/>
                    <a:pt x="1" y="989"/>
                    <a:pt x="638" y="989"/>
                  </a:cubicBezTo>
                  <a:cubicBezTo>
                    <a:pt x="1274" y="989"/>
                    <a:pt x="1274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534580" y="2331850"/>
              <a:ext cx="412577" cy="147023"/>
            </a:xfrm>
            <a:custGeom>
              <a:avLst/>
              <a:gdLst/>
              <a:ahLst/>
              <a:cxnLst/>
              <a:rect l="l" t="t" r="r" b="b"/>
              <a:pathLst>
                <a:path w="6516" h="2322" extrusionOk="0">
                  <a:moveTo>
                    <a:pt x="6216" y="1"/>
                  </a:moveTo>
                  <a:cubicBezTo>
                    <a:pt x="6117" y="1"/>
                    <a:pt x="6015" y="51"/>
                    <a:pt x="5968" y="166"/>
                  </a:cubicBezTo>
                  <a:cubicBezTo>
                    <a:pt x="5518" y="1278"/>
                    <a:pt x="4361" y="1833"/>
                    <a:pt x="3201" y="1833"/>
                  </a:cubicBezTo>
                  <a:cubicBezTo>
                    <a:pt x="2127" y="1833"/>
                    <a:pt x="1051" y="1357"/>
                    <a:pt x="532" y="405"/>
                  </a:cubicBezTo>
                  <a:cubicBezTo>
                    <a:pt x="485" y="318"/>
                    <a:pt x="412" y="282"/>
                    <a:pt x="338" y="282"/>
                  </a:cubicBezTo>
                  <a:cubicBezTo>
                    <a:pt x="172" y="282"/>
                    <a:pt x="0" y="461"/>
                    <a:pt x="104" y="652"/>
                  </a:cubicBezTo>
                  <a:cubicBezTo>
                    <a:pt x="718" y="1778"/>
                    <a:pt x="1930" y="2322"/>
                    <a:pt x="3148" y="2322"/>
                  </a:cubicBezTo>
                  <a:cubicBezTo>
                    <a:pt x="4522" y="2322"/>
                    <a:pt x="5904" y="1629"/>
                    <a:pt x="6442" y="296"/>
                  </a:cubicBezTo>
                  <a:cubicBezTo>
                    <a:pt x="6515" y="118"/>
                    <a:pt x="6369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599794" y="2320074"/>
              <a:ext cx="267263" cy="91747"/>
            </a:xfrm>
            <a:custGeom>
              <a:avLst/>
              <a:gdLst/>
              <a:ahLst/>
              <a:cxnLst/>
              <a:rect l="l" t="t" r="r" b="b"/>
              <a:pathLst>
                <a:path w="4221" h="1449" extrusionOk="0">
                  <a:moveTo>
                    <a:pt x="4067" y="0"/>
                  </a:moveTo>
                  <a:cubicBezTo>
                    <a:pt x="4020" y="0"/>
                    <a:pt x="3977" y="27"/>
                    <a:pt x="3967" y="88"/>
                  </a:cubicBezTo>
                  <a:cubicBezTo>
                    <a:pt x="3840" y="906"/>
                    <a:pt x="3214" y="1206"/>
                    <a:pt x="2492" y="1206"/>
                  </a:cubicBezTo>
                  <a:cubicBezTo>
                    <a:pt x="1682" y="1206"/>
                    <a:pt x="751" y="829"/>
                    <a:pt x="268" y="382"/>
                  </a:cubicBezTo>
                  <a:cubicBezTo>
                    <a:pt x="242" y="357"/>
                    <a:pt x="213" y="347"/>
                    <a:pt x="185" y="347"/>
                  </a:cubicBezTo>
                  <a:cubicBezTo>
                    <a:pt x="87" y="347"/>
                    <a:pt x="1" y="472"/>
                    <a:pt x="92" y="553"/>
                  </a:cubicBezTo>
                  <a:cubicBezTo>
                    <a:pt x="628" y="1052"/>
                    <a:pt x="1626" y="1449"/>
                    <a:pt x="2507" y="1449"/>
                  </a:cubicBezTo>
                  <a:cubicBezTo>
                    <a:pt x="3335" y="1449"/>
                    <a:pt x="4061" y="1099"/>
                    <a:pt x="4205" y="155"/>
                  </a:cubicBezTo>
                  <a:cubicBezTo>
                    <a:pt x="4221" y="62"/>
                    <a:pt x="4140" y="0"/>
                    <a:pt x="4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1030339" y="3659609"/>
              <a:ext cx="177542" cy="172667"/>
            </a:xfrm>
            <a:custGeom>
              <a:avLst/>
              <a:gdLst/>
              <a:ahLst/>
              <a:cxnLst/>
              <a:rect l="l" t="t" r="r" b="b"/>
              <a:pathLst>
                <a:path w="2804" h="2727" extrusionOk="0">
                  <a:moveTo>
                    <a:pt x="1551" y="1"/>
                  </a:moveTo>
                  <a:cubicBezTo>
                    <a:pt x="822" y="1"/>
                    <a:pt x="437" y="1113"/>
                    <a:pt x="68" y="1600"/>
                  </a:cubicBezTo>
                  <a:cubicBezTo>
                    <a:pt x="0" y="1691"/>
                    <a:pt x="86" y="1778"/>
                    <a:pt x="176" y="1778"/>
                  </a:cubicBezTo>
                  <a:cubicBezTo>
                    <a:pt x="214" y="1778"/>
                    <a:pt x="253" y="1763"/>
                    <a:pt x="282" y="1726"/>
                  </a:cubicBezTo>
                  <a:cubicBezTo>
                    <a:pt x="587" y="1322"/>
                    <a:pt x="946" y="255"/>
                    <a:pt x="1558" y="255"/>
                  </a:cubicBezTo>
                  <a:cubicBezTo>
                    <a:pt x="1627" y="255"/>
                    <a:pt x="1698" y="268"/>
                    <a:pt x="1773" y="297"/>
                  </a:cubicBezTo>
                  <a:cubicBezTo>
                    <a:pt x="2548" y="603"/>
                    <a:pt x="2292" y="1939"/>
                    <a:pt x="2179" y="2572"/>
                  </a:cubicBezTo>
                  <a:cubicBezTo>
                    <a:pt x="2164" y="2665"/>
                    <a:pt x="2245" y="2727"/>
                    <a:pt x="2317" y="2727"/>
                  </a:cubicBezTo>
                  <a:cubicBezTo>
                    <a:pt x="2364" y="2727"/>
                    <a:pt x="2408" y="2700"/>
                    <a:pt x="2418" y="2639"/>
                  </a:cubicBezTo>
                  <a:cubicBezTo>
                    <a:pt x="2556" y="1864"/>
                    <a:pt x="2803" y="444"/>
                    <a:pt x="1869" y="67"/>
                  </a:cubicBezTo>
                  <a:cubicBezTo>
                    <a:pt x="1756" y="21"/>
                    <a:pt x="1650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1305380" y="3738941"/>
              <a:ext cx="176466" cy="168235"/>
            </a:xfrm>
            <a:custGeom>
              <a:avLst/>
              <a:gdLst/>
              <a:ahLst/>
              <a:cxnLst/>
              <a:rect l="l" t="t" r="r" b="b"/>
              <a:pathLst>
                <a:path w="2787" h="2657" extrusionOk="0">
                  <a:moveTo>
                    <a:pt x="1437" y="1"/>
                  </a:moveTo>
                  <a:cubicBezTo>
                    <a:pt x="563" y="1"/>
                    <a:pt x="117" y="1174"/>
                    <a:pt x="13" y="1914"/>
                  </a:cubicBezTo>
                  <a:cubicBezTo>
                    <a:pt x="1" y="2006"/>
                    <a:pt x="80" y="2068"/>
                    <a:pt x="151" y="2068"/>
                  </a:cubicBezTo>
                  <a:cubicBezTo>
                    <a:pt x="198" y="2068"/>
                    <a:pt x="242" y="2040"/>
                    <a:pt x="252" y="1976"/>
                  </a:cubicBezTo>
                  <a:cubicBezTo>
                    <a:pt x="337" y="1366"/>
                    <a:pt x="706" y="245"/>
                    <a:pt x="1438" y="245"/>
                  </a:cubicBezTo>
                  <a:cubicBezTo>
                    <a:pt x="1540" y="245"/>
                    <a:pt x="1648" y="266"/>
                    <a:pt x="1764" y="313"/>
                  </a:cubicBezTo>
                  <a:cubicBezTo>
                    <a:pt x="2556" y="640"/>
                    <a:pt x="2338" y="1859"/>
                    <a:pt x="2334" y="2538"/>
                  </a:cubicBezTo>
                  <a:cubicBezTo>
                    <a:pt x="2332" y="2617"/>
                    <a:pt x="2392" y="2657"/>
                    <a:pt x="2454" y="2657"/>
                  </a:cubicBezTo>
                  <a:cubicBezTo>
                    <a:pt x="2516" y="2657"/>
                    <a:pt x="2579" y="2617"/>
                    <a:pt x="2581" y="2538"/>
                  </a:cubicBezTo>
                  <a:cubicBezTo>
                    <a:pt x="2585" y="1692"/>
                    <a:pt x="2786" y="297"/>
                    <a:pt x="1693" y="33"/>
                  </a:cubicBezTo>
                  <a:cubicBezTo>
                    <a:pt x="1604" y="11"/>
                    <a:pt x="1518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1622841" y="3748945"/>
              <a:ext cx="181595" cy="167855"/>
            </a:xfrm>
            <a:custGeom>
              <a:avLst/>
              <a:gdLst/>
              <a:ahLst/>
              <a:cxnLst/>
              <a:rect l="l" t="t" r="r" b="b"/>
              <a:pathLst>
                <a:path w="2868" h="2651" extrusionOk="0">
                  <a:moveTo>
                    <a:pt x="1202" y="1"/>
                  </a:moveTo>
                  <a:cubicBezTo>
                    <a:pt x="1151" y="1"/>
                    <a:pt x="1101" y="3"/>
                    <a:pt x="1052" y="9"/>
                  </a:cubicBezTo>
                  <a:cubicBezTo>
                    <a:pt x="0" y="126"/>
                    <a:pt x="38" y="1550"/>
                    <a:pt x="38" y="2329"/>
                  </a:cubicBezTo>
                  <a:cubicBezTo>
                    <a:pt x="38" y="2409"/>
                    <a:pt x="100" y="2449"/>
                    <a:pt x="162" y="2449"/>
                  </a:cubicBezTo>
                  <a:cubicBezTo>
                    <a:pt x="223" y="2449"/>
                    <a:pt x="285" y="2409"/>
                    <a:pt x="285" y="2329"/>
                  </a:cubicBezTo>
                  <a:cubicBezTo>
                    <a:pt x="285" y="1663"/>
                    <a:pt x="210" y="289"/>
                    <a:pt x="1156" y="252"/>
                  </a:cubicBezTo>
                  <a:cubicBezTo>
                    <a:pt x="1186" y="250"/>
                    <a:pt x="1215" y="250"/>
                    <a:pt x="1243" y="250"/>
                  </a:cubicBezTo>
                  <a:cubicBezTo>
                    <a:pt x="2532" y="250"/>
                    <a:pt x="2475" y="1629"/>
                    <a:pt x="2614" y="2560"/>
                  </a:cubicBezTo>
                  <a:cubicBezTo>
                    <a:pt x="2624" y="2624"/>
                    <a:pt x="2669" y="2651"/>
                    <a:pt x="2717" y="2651"/>
                  </a:cubicBezTo>
                  <a:cubicBezTo>
                    <a:pt x="2788" y="2651"/>
                    <a:pt x="2868" y="2590"/>
                    <a:pt x="2853" y="2497"/>
                  </a:cubicBezTo>
                  <a:cubicBezTo>
                    <a:pt x="2765" y="1898"/>
                    <a:pt x="2824" y="1215"/>
                    <a:pt x="2497" y="683"/>
                  </a:cubicBezTo>
                  <a:cubicBezTo>
                    <a:pt x="2238" y="261"/>
                    <a:pt x="1703" y="1"/>
                    <a:pt x="1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987472" y="3709817"/>
              <a:ext cx="173933" cy="169248"/>
            </a:xfrm>
            <a:custGeom>
              <a:avLst/>
              <a:gdLst/>
              <a:ahLst/>
              <a:cxnLst/>
              <a:rect l="l" t="t" r="r" b="b"/>
              <a:pathLst>
                <a:path w="2747" h="2673" extrusionOk="0">
                  <a:moveTo>
                    <a:pt x="1328" y="0"/>
                  </a:moveTo>
                  <a:cubicBezTo>
                    <a:pt x="1207" y="0"/>
                    <a:pt x="1078" y="25"/>
                    <a:pt x="939" y="78"/>
                  </a:cubicBezTo>
                  <a:cubicBezTo>
                    <a:pt x="1" y="443"/>
                    <a:pt x="252" y="1775"/>
                    <a:pt x="214" y="2554"/>
                  </a:cubicBezTo>
                  <a:cubicBezTo>
                    <a:pt x="210" y="2633"/>
                    <a:pt x="270" y="2673"/>
                    <a:pt x="332" y="2673"/>
                  </a:cubicBezTo>
                  <a:cubicBezTo>
                    <a:pt x="393" y="2673"/>
                    <a:pt x="457" y="2633"/>
                    <a:pt x="461" y="2554"/>
                  </a:cubicBezTo>
                  <a:cubicBezTo>
                    <a:pt x="495" y="1909"/>
                    <a:pt x="260" y="832"/>
                    <a:pt x="872" y="388"/>
                  </a:cubicBezTo>
                  <a:cubicBezTo>
                    <a:pt x="1035" y="271"/>
                    <a:pt x="1185" y="221"/>
                    <a:pt x="1323" y="221"/>
                  </a:cubicBezTo>
                  <a:cubicBezTo>
                    <a:pt x="2025" y="221"/>
                    <a:pt x="2405" y="1533"/>
                    <a:pt x="2493" y="2093"/>
                  </a:cubicBezTo>
                  <a:cubicBezTo>
                    <a:pt x="2503" y="2154"/>
                    <a:pt x="2546" y="2181"/>
                    <a:pt x="2594" y="2181"/>
                  </a:cubicBezTo>
                  <a:cubicBezTo>
                    <a:pt x="2666" y="2181"/>
                    <a:pt x="2747" y="2119"/>
                    <a:pt x="2732" y="2026"/>
                  </a:cubicBezTo>
                  <a:cubicBezTo>
                    <a:pt x="2618" y="1293"/>
                    <a:pt x="2206" y="0"/>
                    <a:pt x="1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289548" y="3611047"/>
              <a:ext cx="175516" cy="180265"/>
            </a:xfrm>
            <a:custGeom>
              <a:avLst/>
              <a:gdLst/>
              <a:ahLst/>
              <a:cxnLst/>
              <a:rect l="l" t="t" r="r" b="b"/>
              <a:pathLst>
                <a:path w="2772" h="2847" extrusionOk="0">
                  <a:moveTo>
                    <a:pt x="1422" y="0"/>
                  </a:moveTo>
                  <a:cubicBezTo>
                    <a:pt x="1271" y="0"/>
                    <a:pt x="1110" y="39"/>
                    <a:pt x="939" y="126"/>
                  </a:cubicBezTo>
                  <a:cubicBezTo>
                    <a:pt x="1" y="608"/>
                    <a:pt x="373" y="1889"/>
                    <a:pt x="290" y="2727"/>
                  </a:cubicBezTo>
                  <a:cubicBezTo>
                    <a:pt x="281" y="2807"/>
                    <a:pt x="339" y="2847"/>
                    <a:pt x="401" y="2847"/>
                  </a:cubicBezTo>
                  <a:cubicBezTo>
                    <a:pt x="462" y="2847"/>
                    <a:pt x="528" y="2807"/>
                    <a:pt x="537" y="2727"/>
                  </a:cubicBezTo>
                  <a:cubicBezTo>
                    <a:pt x="600" y="2074"/>
                    <a:pt x="357" y="1240"/>
                    <a:pt x="717" y="650"/>
                  </a:cubicBezTo>
                  <a:cubicBezTo>
                    <a:pt x="878" y="389"/>
                    <a:pt x="1131" y="264"/>
                    <a:pt x="1389" y="264"/>
                  </a:cubicBezTo>
                  <a:cubicBezTo>
                    <a:pt x="1613" y="264"/>
                    <a:pt x="1840" y="358"/>
                    <a:pt x="2015" y="541"/>
                  </a:cubicBezTo>
                  <a:cubicBezTo>
                    <a:pt x="2308" y="838"/>
                    <a:pt x="2455" y="1270"/>
                    <a:pt x="2518" y="1672"/>
                  </a:cubicBezTo>
                  <a:cubicBezTo>
                    <a:pt x="2528" y="1735"/>
                    <a:pt x="2572" y="1763"/>
                    <a:pt x="2620" y="1763"/>
                  </a:cubicBezTo>
                  <a:cubicBezTo>
                    <a:pt x="2692" y="1763"/>
                    <a:pt x="2772" y="1702"/>
                    <a:pt x="2757" y="1609"/>
                  </a:cubicBezTo>
                  <a:cubicBezTo>
                    <a:pt x="2645" y="914"/>
                    <a:pt x="2157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1413585" y="2463290"/>
              <a:ext cx="108273" cy="17539"/>
            </a:xfrm>
            <a:custGeom>
              <a:avLst/>
              <a:gdLst/>
              <a:ahLst/>
              <a:cxnLst/>
              <a:rect l="l" t="t" r="r" b="b"/>
              <a:pathLst>
                <a:path w="1710" h="277" extrusionOk="0">
                  <a:moveTo>
                    <a:pt x="181" y="0"/>
                  </a:moveTo>
                  <a:cubicBezTo>
                    <a:pt x="1" y="0"/>
                    <a:pt x="1" y="277"/>
                    <a:pt x="181" y="277"/>
                  </a:cubicBezTo>
                  <a:lnTo>
                    <a:pt x="1534" y="277"/>
                  </a:lnTo>
                  <a:cubicBezTo>
                    <a:pt x="1710" y="277"/>
                    <a:pt x="1710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1397440" y="2495644"/>
              <a:ext cx="98965" cy="17539"/>
            </a:xfrm>
            <a:custGeom>
              <a:avLst/>
              <a:gdLst/>
              <a:ahLst/>
              <a:cxnLst/>
              <a:rect l="l" t="t" r="r" b="b"/>
              <a:pathLst>
                <a:path w="1563" h="277" extrusionOk="0">
                  <a:moveTo>
                    <a:pt x="176" y="0"/>
                  </a:moveTo>
                  <a:cubicBezTo>
                    <a:pt x="0" y="0"/>
                    <a:pt x="0" y="277"/>
                    <a:pt x="176" y="277"/>
                  </a:cubicBezTo>
                  <a:lnTo>
                    <a:pt x="1387" y="277"/>
                  </a:lnTo>
                  <a:cubicBezTo>
                    <a:pt x="1562" y="277"/>
                    <a:pt x="1562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381294" y="2528187"/>
              <a:ext cx="115111" cy="20262"/>
            </a:xfrm>
            <a:custGeom>
              <a:avLst/>
              <a:gdLst/>
              <a:ahLst/>
              <a:cxnLst/>
              <a:rect l="l" t="t" r="r" b="b"/>
              <a:pathLst>
                <a:path w="1818" h="320" extrusionOk="0">
                  <a:moveTo>
                    <a:pt x="157" y="0"/>
                  </a:moveTo>
                  <a:cubicBezTo>
                    <a:pt x="0" y="0"/>
                    <a:pt x="10" y="254"/>
                    <a:pt x="176" y="278"/>
                  </a:cubicBezTo>
                  <a:cubicBezTo>
                    <a:pt x="437" y="311"/>
                    <a:pt x="697" y="320"/>
                    <a:pt x="957" y="320"/>
                  </a:cubicBezTo>
                  <a:cubicBezTo>
                    <a:pt x="1185" y="320"/>
                    <a:pt x="1413" y="313"/>
                    <a:pt x="1642" y="311"/>
                  </a:cubicBezTo>
                  <a:cubicBezTo>
                    <a:pt x="1817" y="311"/>
                    <a:pt x="1817" y="39"/>
                    <a:pt x="1642" y="39"/>
                  </a:cubicBezTo>
                  <a:cubicBezTo>
                    <a:pt x="1424" y="39"/>
                    <a:pt x="1207" y="44"/>
                    <a:pt x="990" y="44"/>
                  </a:cubicBezTo>
                  <a:cubicBezTo>
                    <a:pt x="719" y="44"/>
                    <a:pt x="448" y="36"/>
                    <a:pt x="176" y="1"/>
                  </a:cubicBezTo>
                  <a:cubicBezTo>
                    <a:pt x="169" y="1"/>
                    <a:pt x="163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361223" y="3198366"/>
              <a:ext cx="98015" cy="20072"/>
            </a:xfrm>
            <a:custGeom>
              <a:avLst/>
              <a:gdLst/>
              <a:ahLst/>
              <a:cxnLst/>
              <a:rect l="l" t="t" r="r" b="b"/>
              <a:pathLst>
                <a:path w="1548" h="317" extrusionOk="0">
                  <a:moveTo>
                    <a:pt x="1384" y="1"/>
                  </a:moveTo>
                  <a:cubicBezTo>
                    <a:pt x="1380" y="1"/>
                    <a:pt x="1376" y="1"/>
                    <a:pt x="1372" y="1"/>
                  </a:cubicBezTo>
                  <a:cubicBezTo>
                    <a:pt x="1146" y="24"/>
                    <a:pt x="918" y="46"/>
                    <a:pt x="691" y="46"/>
                  </a:cubicBezTo>
                  <a:cubicBezTo>
                    <a:pt x="539" y="46"/>
                    <a:pt x="388" y="36"/>
                    <a:pt x="237" y="9"/>
                  </a:cubicBezTo>
                  <a:cubicBezTo>
                    <a:pt x="227" y="7"/>
                    <a:pt x="216" y="6"/>
                    <a:pt x="207" y="6"/>
                  </a:cubicBezTo>
                  <a:cubicBezTo>
                    <a:pt x="53" y="6"/>
                    <a:pt x="0" y="242"/>
                    <a:pt x="162" y="273"/>
                  </a:cubicBezTo>
                  <a:cubicBezTo>
                    <a:pt x="342" y="305"/>
                    <a:pt x="521" y="317"/>
                    <a:pt x="700" y="317"/>
                  </a:cubicBezTo>
                  <a:cubicBezTo>
                    <a:pt x="924" y="317"/>
                    <a:pt x="1147" y="298"/>
                    <a:pt x="1372" y="277"/>
                  </a:cubicBezTo>
                  <a:cubicBezTo>
                    <a:pt x="1544" y="261"/>
                    <a:pt x="1548" y="1"/>
                    <a:pt x="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360274" y="3231036"/>
              <a:ext cx="78324" cy="17286"/>
            </a:xfrm>
            <a:custGeom>
              <a:avLst/>
              <a:gdLst/>
              <a:ahLst/>
              <a:cxnLst/>
              <a:rect l="l" t="t" r="r" b="b"/>
              <a:pathLst>
                <a:path w="1237" h="273" extrusionOk="0">
                  <a:moveTo>
                    <a:pt x="177" y="0"/>
                  </a:moveTo>
                  <a:cubicBezTo>
                    <a:pt x="1" y="0"/>
                    <a:pt x="1" y="272"/>
                    <a:pt x="177" y="272"/>
                  </a:cubicBezTo>
                  <a:lnTo>
                    <a:pt x="1056" y="272"/>
                  </a:lnTo>
                  <a:cubicBezTo>
                    <a:pt x="1236" y="272"/>
                    <a:pt x="1236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1351030" y="3265732"/>
              <a:ext cx="122329" cy="22098"/>
            </a:xfrm>
            <a:custGeom>
              <a:avLst/>
              <a:gdLst/>
              <a:ahLst/>
              <a:cxnLst/>
              <a:rect l="l" t="t" r="r" b="b"/>
              <a:pathLst>
                <a:path w="1932" h="349" extrusionOk="0">
                  <a:moveTo>
                    <a:pt x="165" y="0"/>
                  </a:moveTo>
                  <a:cubicBezTo>
                    <a:pt x="0" y="0"/>
                    <a:pt x="4" y="265"/>
                    <a:pt x="176" y="277"/>
                  </a:cubicBezTo>
                  <a:cubicBezTo>
                    <a:pt x="704" y="315"/>
                    <a:pt x="1227" y="349"/>
                    <a:pt x="1751" y="349"/>
                  </a:cubicBezTo>
                  <a:cubicBezTo>
                    <a:pt x="1931" y="349"/>
                    <a:pt x="1931" y="76"/>
                    <a:pt x="1751" y="76"/>
                  </a:cubicBezTo>
                  <a:cubicBezTo>
                    <a:pt x="1227" y="72"/>
                    <a:pt x="704" y="39"/>
                    <a:pt x="176" y="1"/>
                  </a:cubicBezTo>
                  <a:cubicBezTo>
                    <a:pt x="172" y="1"/>
                    <a:pt x="168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6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7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777" name="Google Shape;777;p27"/>
          <p:cNvSpPr/>
          <p:nvPr/>
        </p:nvSpPr>
        <p:spPr>
          <a:xfrm rot="8100000">
            <a:off x="456997" y="417489"/>
            <a:ext cx="243501" cy="24350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7"/>
          <p:cNvSpPr/>
          <p:nvPr/>
        </p:nvSpPr>
        <p:spPr>
          <a:xfrm rot="-7849165">
            <a:off x="592849" y="910116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7"/>
          <p:cNvSpPr/>
          <p:nvPr/>
        </p:nvSpPr>
        <p:spPr>
          <a:xfrm rot="8350835">
            <a:off x="358848" y="770975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7"/>
          <p:cNvSpPr/>
          <p:nvPr/>
        </p:nvSpPr>
        <p:spPr>
          <a:xfrm rot="5400000">
            <a:off x="8685090" y="329646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8646225" y="373787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8772102" y="3557361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7"/>
          <p:cNvSpPr/>
          <p:nvPr/>
        </p:nvSpPr>
        <p:spPr>
          <a:xfrm rot="-8100000">
            <a:off x="380197" y="4525036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7"/>
          <p:cNvSpPr/>
          <p:nvPr/>
        </p:nvSpPr>
        <p:spPr>
          <a:xfrm rot="8100000">
            <a:off x="8349302" y="469904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7"/>
          <p:cNvSpPr/>
          <p:nvPr/>
        </p:nvSpPr>
        <p:spPr>
          <a:xfrm rot="10800000">
            <a:off x="8707516" y="367051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8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788" name="Google Shape;788;p28"/>
          <p:cNvSpPr/>
          <p:nvPr/>
        </p:nvSpPr>
        <p:spPr>
          <a:xfrm rot="-2700000">
            <a:off x="357254" y="3520262"/>
            <a:ext cx="273757" cy="243654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 rot="-5400000">
            <a:off x="8671630" y="3839616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8"/>
          <p:cNvSpPr/>
          <p:nvPr/>
        </p:nvSpPr>
        <p:spPr>
          <a:xfrm rot="10800000">
            <a:off x="564126" y="4343762"/>
            <a:ext cx="77700" cy="77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"/>
          <p:cNvSpPr/>
          <p:nvPr/>
        </p:nvSpPr>
        <p:spPr>
          <a:xfrm rot="-5400000">
            <a:off x="8671621" y="1933192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8"/>
          <p:cNvSpPr/>
          <p:nvPr/>
        </p:nvSpPr>
        <p:spPr>
          <a:xfrm rot="-5400000">
            <a:off x="2276902" y="295786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8"/>
          <p:cNvSpPr/>
          <p:nvPr/>
        </p:nvSpPr>
        <p:spPr>
          <a:xfrm rot="-8100000">
            <a:off x="8662386" y="2748040"/>
            <a:ext cx="141168" cy="14116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8"/>
          <p:cNvSpPr/>
          <p:nvPr/>
        </p:nvSpPr>
        <p:spPr>
          <a:xfrm rot="-5400000">
            <a:off x="2075883" y="317971"/>
            <a:ext cx="78300" cy="78300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"/>
          <p:cNvSpPr/>
          <p:nvPr/>
        </p:nvSpPr>
        <p:spPr>
          <a:xfrm rot="-5400000">
            <a:off x="4248823" y="378624"/>
            <a:ext cx="78300" cy="78300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8"/>
          <p:cNvSpPr/>
          <p:nvPr/>
        </p:nvSpPr>
        <p:spPr>
          <a:xfrm rot="-8100000">
            <a:off x="2183421" y="4825370"/>
            <a:ext cx="141168" cy="14116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28"/>
          <p:cNvGrpSpPr/>
          <p:nvPr/>
        </p:nvGrpSpPr>
        <p:grpSpPr>
          <a:xfrm rot="10800000">
            <a:off x="8509876" y="352444"/>
            <a:ext cx="273761" cy="243657"/>
            <a:chOff x="8633480" y="351983"/>
            <a:chExt cx="276554" cy="246143"/>
          </a:xfrm>
        </p:grpSpPr>
        <p:sp>
          <p:nvSpPr>
            <p:cNvPr id="798" name="Google Shape;798;p28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28"/>
          <p:cNvSpPr/>
          <p:nvPr/>
        </p:nvSpPr>
        <p:spPr>
          <a:xfrm rot="-8100000">
            <a:off x="8512989" y="4482582"/>
            <a:ext cx="273757" cy="243654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8"/>
          <p:cNvSpPr/>
          <p:nvPr/>
        </p:nvSpPr>
        <p:spPr>
          <a:xfrm rot="8100000">
            <a:off x="7023150" y="4690510"/>
            <a:ext cx="243501" cy="24350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8"/>
          <p:cNvSpPr/>
          <p:nvPr/>
        </p:nvSpPr>
        <p:spPr>
          <a:xfrm rot="8100000">
            <a:off x="456997" y="417489"/>
            <a:ext cx="243501" cy="24350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8"/>
          <p:cNvSpPr/>
          <p:nvPr/>
        </p:nvSpPr>
        <p:spPr>
          <a:xfrm rot="10800000">
            <a:off x="4530629" y="295770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8"/>
          <p:cNvSpPr/>
          <p:nvPr/>
        </p:nvSpPr>
        <p:spPr>
          <a:xfrm rot="10800000">
            <a:off x="8754490" y="1540641"/>
            <a:ext cx="78300" cy="78300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8"/>
          <p:cNvSpPr/>
          <p:nvPr/>
        </p:nvSpPr>
        <p:spPr>
          <a:xfrm rot="10800000">
            <a:off x="8585488" y="1674932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8"/>
          <p:cNvSpPr/>
          <p:nvPr/>
        </p:nvSpPr>
        <p:spPr>
          <a:xfrm rot="8100000">
            <a:off x="4540130" y="4741666"/>
            <a:ext cx="141168" cy="14116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8"/>
          <p:cNvSpPr/>
          <p:nvPr/>
        </p:nvSpPr>
        <p:spPr>
          <a:xfrm rot="10800000">
            <a:off x="4896474" y="4856795"/>
            <a:ext cx="78300" cy="78300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8"/>
          <p:cNvSpPr/>
          <p:nvPr/>
        </p:nvSpPr>
        <p:spPr>
          <a:xfrm rot="10800000">
            <a:off x="641823" y="4727781"/>
            <a:ext cx="78300" cy="78300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"/>
          <p:cNvSpPr/>
          <p:nvPr/>
        </p:nvSpPr>
        <p:spPr>
          <a:xfrm rot="10800000">
            <a:off x="1939630" y="4856795"/>
            <a:ext cx="78300" cy="78300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8"/>
          <p:cNvSpPr/>
          <p:nvPr/>
        </p:nvSpPr>
        <p:spPr>
          <a:xfrm rot="8100000">
            <a:off x="5875461" y="286535"/>
            <a:ext cx="141168" cy="14116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8"/>
          <p:cNvSpPr/>
          <p:nvPr/>
        </p:nvSpPr>
        <p:spPr>
          <a:xfrm rot="10800000">
            <a:off x="7238767" y="274834"/>
            <a:ext cx="78300" cy="78300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8"/>
          <p:cNvSpPr/>
          <p:nvPr/>
        </p:nvSpPr>
        <p:spPr>
          <a:xfrm rot="8100000">
            <a:off x="452137" y="4533806"/>
            <a:ext cx="141168" cy="141168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8"/>
          <p:cNvSpPr/>
          <p:nvPr/>
        </p:nvSpPr>
        <p:spPr>
          <a:xfrm rot="-5400000">
            <a:off x="518915" y="1975225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8"/>
          <p:cNvSpPr/>
          <p:nvPr/>
        </p:nvSpPr>
        <p:spPr>
          <a:xfrm rot="10800000">
            <a:off x="432782" y="1716965"/>
            <a:ext cx="122698" cy="122698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9"/>
          <p:cNvSpPr/>
          <p:nvPr/>
        </p:nvSpPr>
        <p:spPr>
          <a:xfrm>
            <a:off x="83425" y="5040600"/>
            <a:ext cx="3393000" cy="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>
            <a:off x="8399288" y="4128588"/>
            <a:ext cx="259800" cy="2598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rot="5400000">
            <a:off x="8526497" y="4450220"/>
            <a:ext cx="259800" cy="259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grpSp>
        <p:nvGrpSpPr>
          <p:cNvPr id="820" name="Google Shape;820;p29"/>
          <p:cNvGrpSpPr/>
          <p:nvPr/>
        </p:nvGrpSpPr>
        <p:grpSpPr>
          <a:xfrm rot="-2700000">
            <a:off x="7763086" y="1679308"/>
            <a:ext cx="1302697" cy="211934"/>
            <a:chOff x="5036125" y="918175"/>
            <a:chExt cx="1302709" cy="211936"/>
          </a:xfrm>
        </p:grpSpPr>
        <p:sp>
          <p:nvSpPr>
            <p:cNvPr id="821" name="Google Shape;821;p29"/>
            <p:cNvSpPr/>
            <p:nvPr/>
          </p:nvSpPr>
          <p:spPr>
            <a:xfrm>
              <a:off x="5036125" y="918175"/>
              <a:ext cx="1302709" cy="129061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834498" y="968387"/>
              <a:ext cx="161724" cy="16172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596850" y="1001817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359200" y="993255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29"/>
          <p:cNvSpPr/>
          <p:nvPr/>
        </p:nvSpPr>
        <p:spPr>
          <a:xfrm rot="-5012685">
            <a:off x="7829406" y="2655420"/>
            <a:ext cx="1170038" cy="1170038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9"/>
          <p:cNvSpPr/>
          <p:nvPr/>
        </p:nvSpPr>
        <p:spPr>
          <a:xfrm rot="5400000">
            <a:off x="212268" y="1771067"/>
            <a:ext cx="1334664" cy="1334664"/>
          </a:xfrm>
          <a:prstGeom prst="irregularSeal1">
            <a:avLst/>
          </a:prstGeom>
          <a:solidFill>
            <a:schemeClr val="accent4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29"/>
          <p:cNvGrpSpPr/>
          <p:nvPr/>
        </p:nvGrpSpPr>
        <p:grpSpPr>
          <a:xfrm>
            <a:off x="333655" y="3641383"/>
            <a:ext cx="276554" cy="246143"/>
            <a:chOff x="8633480" y="351983"/>
            <a:chExt cx="276554" cy="246143"/>
          </a:xfrm>
        </p:grpSpPr>
        <p:sp>
          <p:nvSpPr>
            <p:cNvPr id="828" name="Google Shape;828;p29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29"/>
          <p:cNvSpPr/>
          <p:nvPr/>
        </p:nvSpPr>
        <p:spPr>
          <a:xfrm rot="2700000">
            <a:off x="409955" y="227331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9"/>
          <p:cNvSpPr/>
          <p:nvPr/>
        </p:nvSpPr>
        <p:spPr>
          <a:xfrm rot="-2700000">
            <a:off x="263213" y="1030138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9"/>
          <p:cNvSpPr/>
          <p:nvPr/>
        </p:nvSpPr>
        <p:spPr>
          <a:xfrm rot="-2700000">
            <a:off x="8648766" y="4211050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5829240" y="475818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5392915" y="18583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9"/>
          <p:cNvSpPr/>
          <p:nvPr/>
        </p:nvSpPr>
        <p:spPr>
          <a:xfrm>
            <a:off x="486252" y="4769671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9"/>
          <p:cNvSpPr/>
          <p:nvPr/>
        </p:nvSpPr>
        <p:spPr>
          <a:xfrm rot="-2700000">
            <a:off x="3114803" y="176510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9"/>
          <p:cNvSpPr/>
          <p:nvPr/>
        </p:nvSpPr>
        <p:spPr>
          <a:xfrm>
            <a:off x="1772940" y="269558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9"/>
          <p:cNvSpPr/>
          <p:nvPr/>
        </p:nvSpPr>
        <p:spPr>
          <a:xfrm>
            <a:off x="8095215" y="272883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9"/>
          <p:cNvSpPr/>
          <p:nvPr/>
        </p:nvSpPr>
        <p:spPr>
          <a:xfrm>
            <a:off x="6720715" y="269558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9"/>
          <p:cNvSpPr/>
          <p:nvPr/>
        </p:nvSpPr>
        <p:spPr>
          <a:xfrm rot="-2700000">
            <a:off x="3771203" y="4733060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9"/>
          <p:cNvSpPr/>
          <p:nvPr/>
        </p:nvSpPr>
        <p:spPr>
          <a:xfrm>
            <a:off x="7377115" y="4826108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9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843" name="Google Shape;843;p29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9"/>
          <p:cNvSpPr/>
          <p:nvPr/>
        </p:nvSpPr>
        <p:spPr>
          <a:xfrm rot="-2700000">
            <a:off x="8627353" y="718360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9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/>
          <p:nvPr/>
        </p:nvSpPr>
        <p:spPr>
          <a:xfrm flipH="1">
            <a:off x="3560450" y="106600"/>
            <a:ext cx="5481600" cy="4935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847" name="Google Shape;847;p30"/>
          <p:cNvSpPr/>
          <p:nvPr/>
        </p:nvSpPr>
        <p:spPr>
          <a:xfrm flipH="1">
            <a:off x="105125" y="104650"/>
            <a:ext cx="3310800" cy="4935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30"/>
          <p:cNvGrpSpPr/>
          <p:nvPr/>
        </p:nvGrpSpPr>
        <p:grpSpPr>
          <a:xfrm flipH="1">
            <a:off x="118889" y="126925"/>
            <a:ext cx="3283272" cy="4742733"/>
            <a:chOff x="4640225" y="113800"/>
            <a:chExt cx="4394100" cy="2050025"/>
          </a:xfrm>
        </p:grpSpPr>
        <p:sp>
          <p:nvSpPr>
            <p:cNvPr id="849" name="Google Shape;849;p30"/>
            <p:cNvSpPr/>
            <p:nvPr/>
          </p:nvSpPr>
          <p:spPr>
            <a:xfrm>
              <a:off x="4640225" y="113800"/>
              <a:ext cx="4394100" cy="62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4640225" y="830813"/>
              <a:ext cx="4394100" cy="24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640225" y="1169851"/>
              <a:ext cx="4394100" cy="21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4640225" y="1584500"/>
              <a:ext cx="4394100" cy="1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4640225" y="2018925"/>
              <a:ext cx="4394100" cy="1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22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1"/>
          <p:cNvSpPr/>
          <p:nvPr/>
        </p:nvSpPr>
        <p:spPr>
          <a:xfrm flipH="1">
            <a:off x="5730375" y="102900"/>
            <a:ext cx="3310800" cy="493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856" name="Google Shape;856;p31"/>
          <p:cNvSpPr/>
          <p:nvPr/>
        </p:nvSpPr>
        <p:spPr>
          <a:xfrm flipH="1">
            <a:off x="103050" y="102900"/>
            <a:ext cx="5482500" cy="370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857" name="Google Shape;857;p31"/>
          <p:cNvSpPr/>
          <p:nvPr/>
        </p:nvSpPr>
        <p:spPr>
          <a:xfrm flipH="1">
            <a:off x="102900" y="3805125"/>
            <a:ext cx="5482800" cy="1235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 flipH="1">
            <a:off x="8616189" y="1338657"/>
            <a:ext cx="104090" cy="104086"/>
          </a:xfrm>
          <a:custGeom>
            <a:avLst/>
            <a:gdLst/>
            <a:ahLst/>
            <a:cxnLst/>
            <a:rect l="l" t="t" r="r" b="b"/>
            <a:pathLst>
              <a:path w="786" h="786" extrusionOk="0">
                <a:moveTo>
                  <a:pt x="786" y="393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3"/>
                </a:cubicBezTo>
                <a:cubicBezTo>
                  <a:pt x="1" y="178"/>
                  <a:pt x="173" y="0"/>
                  <a:pt x="393" y="0"/>
                </a:cubicBezTo>
                <a:cubicBezTo>
                  <a:pt x="608" y="0"/>
                  <a:pt x="786" y="178"/>
                  <a:pt x="786" y="3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1"/>
          <p:cNvSpPr/>
          <p:nvPr/>
        </p:nvSpPr>
        <p:spPr>
          <a:xfrm rot="-2280387" flipH="1">
            <a:off x="7475391" y="2845580"/>
            <a:ext cx="16473" cy="3132"/>
          </a:xfrm>
          <a:custGeom>
            <a:avLst/>
            <a:gdLst/>
            <a:ahLst/>
            <a:cxnLst/>
            <a:rect l="l" t="t" r="r" b="b"/>
            <a:pathLst>
              <a:path w="142" h="27" extrusionOk="0">
                <a:moveTo>
                  <a:pt x="1" y="0"/>
                </a:moveTo>
                <a:lnTo>
                  <a:pt x="1" y="0"/>
                </a:lnTo>
                <a:cubicBezTo>
                  <a:pt x="22" y="16"/>
                  <a:pt x="48" y="26"/>
                  <a:pt x="74" y="26"/>
                </a:cubicBezTo>
                <a:cubicBezTo>
                  <a:pt x="100" y="26"/>
                  <a:pt x="121" y="21"/>
                  <a:pt x="142" y="11"/>
                </a:cubicBezTo>
                <a:lnTo>
                  <a:pt x="1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1"/>
          <p:cNvGrpSpPr/>
          <p:nvPr/>
        </p:nvGrpSpPr>
        <p:grpSpPr>
          <a:xfrm flipH="1">
            <a:off x="5740498" y="112000"/>
            <a:ext cx="3292677" cy="4918026"/>
            <a:chOff x="110900" y="112000"/>
            <a:chExt cx="3292677" cy="4918026"/>
          </a:xfrm>
        </p:grpSpPr>
        <p:sp>
          <p:nvSpPr>
            <p:cNvPr id="861" name="Google Shape;861;p31"/>
            <p:cNvSpPr/>
            <p:nvPr/>
          </p:nvSpPr>
          <p:spPr>
            <a:xfrm>
              <a:off x="110900" y="112000"/>
              <a:ext cx="1381009" cy="4918026"/>
            </a:xfrm>
            <a:custGeom>
              <a:avLst/>
              <a:gdLst/>
              <a:ahLst/>
              <a:cxnLst/>
              <a:rect l="l" t="t" r="r" b="b"/>
              <a:pathLst>
                <a:path w="6803" h="21541" fill="none" extrusionOk="0">
                  <a:moveTo>
                    <a:pt x="6802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410328" y="112000"/>
              <a:ext cx="1129289" cy="4918026"/>
            </a:xfrm>
            <a:custGeom>
              <a:avLst/>
              <a:gdLst/>
              <a:ahLst/>
              <a:cxnLst/>
              <a:rect l="l" t="t" r="r" b="b"/>
              <a:pathLst>
                <a:path w="5563" h="21541" fill="none" extrusionOk="0">
                  <a:moveTo>
                    <a:pt x="5563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08943" y="112000"/>
              <a:ext cx="879599" cy="4918026"/>
            </a:xfrm>
            <a:custGeom>
              <a:avLst/>
              <a:gdLst/>
              <a:ahLst/>
              <a:cxnLst/>
              <a:rect l="l" t="t" r="r" b="b"/>
              <a:pathLst>
                <a:path w="4333" h="21541" fill="none" extrusionOk="0">
                  <a:moveTo>
                    <a:pt x="4332" y="2154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08371" y="112000"/>
              <a:ext cx="627879" cy="4918026"/>
            </a:xfrm>
            <a:custGeom>
              <a:avLst/>
              <a:gdLst/>
              <a:ahLst/>
              <a:cxnLst/>
              <a:rect l="l" t="t" r="r" b="b"/>
              <a:pathLst>
                <a:path w="3093" h="21541" fill="none" extrusionOk="0">
                  <a:moveTo>
                    <a:pt x="3093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308001" y="112000"/>
              <a:ext cx="377174" cy="4918026"/>
            </a:xfrm>
            <a:custGeom>
              <a:avLst/>
              <a:gdLst/>
              <a:ahLst/>
              <a:cxnLst/>
              <a:rect l="l" t="t" r="r" b="b"/>
              <a:pathLst>
                <a:path w="1858" h="21541" fill="none" extrusionOk="0">
                  <a:moveTo>
                    <a:pt x="1857" y="2154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1607429" y="112000"/>
              <a:ext cx="125454" cy="4918026"/>
            </a:xfrm>
            <a:custGeom>
              <a:avLst/>
              <a:gdLst/>
              <a:ahLst/>
              <a:cxnLst/>
              <a:rect l="l" t="t" r="r" b="b"/>
              <a:pathLst>
                <a:path w="618" h="21541" fill="none" extrusionOk="0">
                  <a:moveTo>
                    <a:pt x="618" y="2154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1780590" y="112000"/>
              <a:ext cx="126469" cy="4918026"/>
            </a:xfrm>
            <a:custGeom>
              <a:avLst/>
              <a:gdLst/>
              <a:ahLst/>
              <a:cxnLst/>
              <a:rect l="l" t="t" r="r" b="b"/>
              <a:pathLst>
                <a:path w="623" h="21541" fill="none" extrusionOk="0">
                  <a:moveTo>
                    <a:pt x="0" y="21541"/>
                  </a:moveTo>
                  <a:lnTo>
                    <a:pt x="623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829513" y="112000"/>
              <a:ext cx="376159" cy="4918026"/>
            </a:xfrm>
            <a:custGeom>
              <a:avLst/>
              <a:gdLst/>
              <a:ahLst/>
              <a:cxnLst/>
              <a:rect l="l" t="t" r="r" b="b"/>
              <a:pathLst>
                <a:path w="1853" h="21541" fill="none" extrusionOk="0">
                  <a:moveTo>
                    <a:pt x="0" y="21541"/>
                  </a:moveTo>
                  <a:lnTo>
                    <a:pt x="1852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1877218" y="112000"/>
              <a:ext cx="627879" cy="4918026"/>
            </a:xfrm>
            <a:custGeom>
              <a:avLst/>
              <a:gdLst/>
              <a:ahLst/>
              <a:cxnLst/>
              <a:rect l="l" t="t" r="r" b="b"/>
              <a:pathLst>
                <a:path w="3093" h="21541" fill="none" extrusionOk="0">
                  <a:moveTo>
                    <a:pt x="0" y="21541"/>
                  </a:moveTo>
                  <a:lnTo>
                    <a:pt x="3093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1926142" y="112000"/>
              <a:ext cx="878584" cy="4918026"/>
            </a:xfrm>
            <a:custGeom>
              <a:avLst/>
              <a:gdLst/>
              <a:ahLst/>
              <a:cxnLst/>
              <a:rect l="l" t="t" r="r" b="b"/>
              <a:pathLst>
                <a:path w="4328" h="21541" fill="none" extrusionOk="0">
                  <a:moveTo>
                    <a:pt x="0" y="21541"/>
                  </a:moveTo>
                  <a:lnTo>
                    <a:pt x="4327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1973847" y="112000"/>
              <a:ext cx="1130304" cy="4918026"/>
            </a:xfrm>
            <a:custGeom>
              <a:avLst/>
              <a:gdLst/>
              <a:ahLst/>
              <a:cxnLst/>
              <a:rect l="l" t="t" r="r" b="b"/>
              <a:pathLst>
                <a:path w="5568" h="21541" fill="none" extrusionOk="0">
                  <a:moveTo>
                    <a:pt x="1" y="21541"/>
                  </a:moveTo>
                  <a:lnTo>
                    <a:pt x="5568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2022771" y="112000"/>
              <a:ext cx="1380806" cy="4918026"/>
            </a:xfrm>
            <a:custGeom>
              <a:avLst/>
              <a:gdLst/>
              <a:ahLst/>
              <a:cxnLst/>
              <a:rect l="l" t="t" r="r" b="b"/>
              <a:pathLst>
                <a:path w="6802" h="21541" fill="none" extrusionOk="0">
                  <a:moveTo>
                    <a:pt x="0" y="21541"/>
                  </a:moveTo>
                  <a:lnTo>
                    <a:pt x="6802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1"/>
          <p:cNvSpPr/>
          <p:nvPr/>
        </p:nvSpPr>
        <p:spPr>
          <a:xfrm rot="1127933" flipH="1">
            <a:off x="7611638" y="1577590"/>
            <a:ext cx="208047" cy="519767"/>
          </a:xfrm>
          <a:custGeom>
            <a:avLst/>
            <a:gdLst/>
            <a:ahLst/>
            <a:cxnLst/>
            <a:rect l="l" t="t" r="r" b="b"/>
            <a:pathLst>
              <a:path w="1571" h="3925" extrusionOk="0">
                <a:moveTo>
                  <a:pt x="785" y="0"/>
                </a:moveTo>
                <a:cubicBezTo>
                  <a:pt x="351" y="0"/>
                  <a:pt x="0" y="879"/>
                  <a:pt x="0" y="1962"/>
                </a:cubicBezTo>
                <a:cubicBezTo>
                  <a:pt x="0" y="3045"/>
                  <a:pt x="351" y="3924"/>
                  <a:pt x="785" y="3924"/>
                </a:cubicBezTo>
                <a:cubicBezTo>
                  <a:pt x="1219" y="3924"/>
                  <a:pt x="1570" y="3045"/>
                  <a:pt x="1570" y="1962"/>
                </a:cubicBezTo>
                <a:cubicBezTo>
                  <a:pt x="1570" y="879"/>
                  <a:pt x="1219" y="0"/>
                  <a:pt x="785" y="0"/>
                </a:cubicBezTo>
                <a:close/>
              </a:path>
            </a:pathLst>
          </a:custGeom>
          <a:solidFill>
            <a:srgbClr val="FAC0D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1"/>
          <p:cNvSpPr/>
          <p:nvPr/>
        </p:nvSpPr>
        <p:spPr>
          <a:xfrm rot="-2700000" flipH="1">
            <a:off x="8476903" y="564745"/>
            <a:ext cx="253075" cy="252929"/>
          </a:xfrm>
          <a:custGeom>
            <a:avLst/>
            <a:gdLst/>
            <a:ahLst/>
            <a:cxnLst/>
            <a:rect l="l" t="t" r="r" b="b"/>
            <a:pathLst>
              <a:path w="1911" h="1910" extrusionOk="0">
                <a:moveTo>
                  <a:pt x="817" y="534"/>
                </a:moveTo>
                <a:lnTo>
                  <a:pt x="958" y="0"/>
                </a:lnTo>
                <a:lnTo>
                  <a:pt x="1099" y="534"/>
                </a:lnTo>
                <a:cubicBezTo>
                  <a:pt x="1131" y="675"/>
                  <a:pt x="1241" y="780"/>
                  <a:pt x="1377" y="816"/>
                </a:cubicBezTo>
                <a:lnTo>
                  <a:pt x="1910" y="958"/>
                </a:lnTo>
                <a:lnTo>
                  <a:pt x="1377" y="1099"/>
                </a:lnTo>
                <a:cubicBezTo>
                  <a:pt x="1241" y="1130"/>
                  <a:pt x="1131" y="1240"/>
                  <a:pt x="1094" y="1376"/>
                </a:cubicBezTo>
                <a:lnTo>
                  <a:pt x="953" y="1910"/>
                </a:lnTo>
                <a:lnTo>
                  <a:pt x="817" y="1376"/>
                </a:lnTo>
                <a:cubicBezTo>
                  <a:pt x="780" y="1235"/>
                  <a:pt x="670" y="1130"/>
                  <a:pt x="534" y="1094"/>
                </a:cubicBezTo>
                <a:lnTo>
                  <a:pt x="1" y="953"/>
                </a:lnTo>
                <a:lnTo>
                  <a:pt x="534" y="811"/>
                </a:lnTo>
                <a:cubicBezTo>
                  <a:pt x="675" y="780"/>
                  <a:pt x="780" y="670"/>
                  <a:pt x="817" y="53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1"/>
          <p:cNvSpPr/>
          <p:nvPr/>
        </p:nvSpPr>
        <p:spPr>
          <a:xfrm flipH="1">
            <a:off x="6803028" y="1067573"/>
            <a:ext cx="172998" cy="172898"/>
          </a:xfrm>
          <a:custGeom>
            <a:avLst/>
            <a:gdLst/>
            <a:ahLst/>
            <a:cxnLst/>
            <a:rect l="l" t="t" r="r" b="b"/>
            <a:pathLst>
              <a:path w="1911" h="1910" extrusionOk="0">
                <a:moveTo>
                  <a:pt x="817" y="534"/>
                </a:moveTo>
                <a:lnTo>
                  <a:pt x="958" y="0"/>
                </a:lnTo>
                <a:lnTo>
                  <a:pt x="1099" y="534"/>
                </a:lnTo>
                <a:cubicBezTo>
                  <a:pt x="1131" y="675"/>
                  <a:pt x="1241" y="780"/>
                  <a:pt x="1377" y="816"/>
                </a:cubicBezTo>
                <a:lnTo>
                  <a:pt x="1910" y="958"/>
                </a:lnTo>
                <a:lnTo>
                  <a:pt x="1377" y="1099"/>
                </a:lnTo>
                <a:cubicBezTo>
                  <a:pt x="1241" y="1130"/>
                  <a:pt x="1131" y="1240"/>
                  <a:pt x="1094" y="1376"/>
                </a:cubicBezTo>
                <a:lnTo>
                  <a:pt x="953" y="1910"/>
                </a:lnTo>
                <a:lnTo>
                  <a:pt x="817" y="1376"/>
                </a:lnTo>
                <a:cubicBezTo>
                  <a:pt x="780" y="1235"/>
                  <a:pt x="670" y="1130"/>
                  <a:pt x="534" y="1094"/>
                </a:cubicBezTo>
                <a:lnTo>
                  <a:pt x="1" y="953"/>
                </a:lnTo>
                <a:lnTo>
                  <a:pt x="534" y="811"/>
                </a:lnTo>
                <a:cubicBezTo>
                  <a:pt x="675" y="780"/>
                  <a:pt x="780" y="670"/>
                  <a:pt x="817" y="53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1"/>
          <p:cNvSpPr/>
          <p:nvPr/>
        </p:nvSpPr>
        <p:spPr>
          <a:xfrm flipH="1">
            <a:off x="6166814" y="870107"/>
            <a:ext cx="104090" cy="104086"/>
          </a:xfrm>
          <a:custGeom>
            <a:avLst/>
            <a:gdLst/>
            <a:ahLst/>
            <a:cxnLst/>
            <a:rect l="l" t="t" r="r" b="b"/>
            <a:pathLst>
              <a:path w="786" h="786" extrusionOk="0">
                <a:moveTo>
                  <a:pt x="786" y="393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3"/>
                </a:cubicBezTo>
                <a:cubicBezTo>
                  <a:pt x="1" y="178"/>
                  <a:pt x="173" y="0"/>
                  <a:pt x="393" y="0"/>
                </a:cubicBezTo>
                <a:cubicBezTo>
                  <a:pt x="608" y="0"/>
                  <a:pt x="786" y="178"/>
                  <a:pt x="786" y="3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1"/>
          <p:cNvSpPr/>
          <p:nvPr/>
        </p:nvSpPr>
        <p:spPr>
          <a:xfrm rot="1809743" flipH="1">
            <a:off x="7978018" y="720229"/>
            <a:ext cx="92966" cy="184335"/>
          </a:xfrm>
          <a:custGeom>
            <a:avLst/>
            <a:gdLst/>
            <a:ahLst/>
            <a:cxnLst/>
            <a:rect l="l" t="t" r="r" b="b"/>
            <a:pathLst>
              <a:path w="702" h="1392" extrusionOk="0">
                <a:moveTo>
                  <a:pt x="351" y="0"/>
                </a:moveTo>
                <a:cubicBezTo>
                  <a:pt x="157" y="0"/>
                  <a:pt x="0" y="309"/>
                  <a:pt x="0" y="696"/>
                </a:cubicBezTo>
                <a:cubicBezTo>
                  <a:pt x="0" y="1083"/>
                  <a:pt x="157" y="1392"/>
                  <a:pt x="351" y="1392"/>
                </a:cubicBezTo>
                <a:cubicBezTo>
                  <a:pt x="545" y="1392"/>
                  <a:pt x="702" y="1083"/>
                  <a:pt x="702" y="696"/>
                </a:cubicBezTo>
                <a:cubicBezTo>
                  <a:pt x="702" y="309"/>
                  <a:pt x="545" y="0"/>
                  <a:pt x="351" y="0"/>
                </a:cubicBezTo>
                <a:close/>
              </a:path>
            </a:pathLst>
          </a:custGeom>
          <a:solidFill>
            <a:srgbClr val="FAC0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1"/>
          <p:cNvSpPr/>
          <p:nvPr/>
        </p:nvSpPr>
        <p:spPr>
          <a:xfrm rot="-3249475" flipH="1">
            <a:off x="6933670" y="1701829"/>
            <a:ext cx="252942" cy="252931"/>
          </a:xfrm>
          <a:custGeom>
            <a:avLst/>
            <a:gdLst/>
            <a:ahLst/>
            <a:cxnLst/>
            <a:rect l="l" t="t" r="r" b="b"/>
            <a:pathLst>
              <a:path w="1910" h="1910" extrusionOk="0">
                <a:moveTo>
                  <a:pt x="816" y="534"/>
                </a:moveTo>
                <a:lnTo>
                  <a:pt x="958" y="0"/>
                </a:lnTo>
                <a:lnTo>
                  <a:pt x="1094" y="534"/>
                </a:lnTo>
                <a:cubicBezTo>
                  <a:pt x="1130" y="675"/>
                  <a:pt x="1240" y="780"/>
                  <a:pt x="1376" y="816"/>
                </a:cubicBezTo>
                <a:lnTo>
                  <a:pt x="1910" y="958"/>
                </a:lnTo>
                <a:lnTo>
                  <a:pt x="1376" y="1099"/>
                </a:lnTo>
                <a:cubicBezTo>
                  <a:pt x="1235" y="1130"/>
                  <a:pt x="1130" y="1240"/>
                  <a:pt x="1094" y="1376"/>
                </a:cubicBezTo>
                <a:lnTo>
                  <a:pt x="952" y="1910"/>
                </a:lnTo>
                <a:lnTo>
                  <a:pt x="811" y="1376"/>
                </a:lnTo>
                <a:cubicBezTo>
                  <a:pt x="780" y="1240"/>
                  <a:pt x="670" y="1130"/>
                  <a:pt x="534" y="1094"/>
                </a:cubicBezTo>
                <a:lnTo>
                  <a:pt x="0" y="952"/>
                </a:lnTo>
                <a:lnTo>
                  <a:pt x="534" y="811"/>
                </a:lnTo>
                <a:cubicBezTo>
                  <a:pt x="670" y="780"/>
                  <a:pt x="780" y="670"/>
                  <a:pt x="816" y="53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1"/>
          <p:cNvSpPr/>
          <p:nvPr/>
        </p:nvSpPr>
        <p:spPr>
          <a:xfrm flipH="1">
            <a:off x="7205639" y="760357"/>
            <a:ext cx="104090" cy="104086"/>
          </a:xfrm>
          <a:custGeom>
            <a:avLst/>
            <a:gdLst/>
            <a:ahLst/>
            <a:cxnLst/>
            <a:rect l="l" t="t" r="r" b="b"/>
            <a:pathLst>
              <a:path w="786" h="786" extrusionOk="0">
                <a:moveTo>
                  <a:pt x="786" y="393"/>
                </a:moveTo>
                <a:cubicBezTo>
                  <a:pt x="786" y="607"/>
                  <a:pt x="608" y="785"/>
                  <a:pt x="393" y="785"/>
                </a:cubicBezTo>
                <a:cubicBezTo>
                  <a:pt x="173" y="785"/>
                  <a:pt x="1" y="607"/>
                  <a:pt x="1" y="393"/>
                </a:cubicBezTo>
                <a:cubicBezTo>
                  <a:pt x="1" y="178"/>
                  <a:pt x="173" y="0"/>
                  <a:pt x="393" y="0"/>
                </a:cubicBezTo>
                <a:cubicBezTo>
                  <a:pt x="608" y="0"/>
                  <a:pt x="786" y="178"/>
                  <a:pt x="786" y="3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1"/>
          <p:cNvSpPr/>
          <p:nvPr/>
        </p:nvSpPr>
        <p:spPr>
          <a:xfrm rot="-2700000" flipH="1">
            <a:off x="8312879" y="2259298"/>
            <a:ext cx="172998" cy="172900"/>
          </a:xfrm>
          <a:custGeom>
            <a:avLst/>
            <a:gdLst/>
            <a:ahLst/>
            <a:cxnLst/>
            <a:rect l="l" t="t" r="r" b="b"/>
            <a:pathLst>
              <a:path w="1911" h="1910" extrusionOk="0">
                <a:moveTo>
                  <a:pt x="817" y="534"/>
                </a:moveTo>
                <a:lnTo>
                  <a:pt x="958" y="0"/>
                </a:lnTo>
                <a:lnTo>
                  <a:pt x="1099" y="534"/>
                </a:lnTo>
                <a:cubicBezTo>
                  <a:pt x="1131" y="675"/>
                  <a:pt x="1241" y="780"/>
                  <a:pt x="1377" y="816"/>
                </a:cubicBezTo>
                <a:lnTo>
                  <a:pt x="1910" y="958"/>
                </a:lnTo>
                <a:lnTo>
                  <a:pt x="1377" y="1099"/>
                </a:lnTo>
                <a:cubicBezTo>
                  <a:pt x="1241" y="1130"/>
                  <a:pt x="1131" y="1240"/>
                  <a:pt x="1094" y="1376"/>
                </a:cubicBezTo>
                <a:lnTo>
                  <a:pt x="953" y="1910"/>
                </a:lnTo>
                <a:lnTo>
                  <a:pt x="817" y="1376"/>
                </a:lnTo>
                <a:cubicBezTo>
                  <a:pt x="780" y="1235"/>
                  <a:pt x="670" y="1130"/>
                  <a:pt x="534" y="1094"/>
                </a:cubicBezTo>
                <a:lnTo>
                  <a:pt x="1" y="953"/>
                </a:lnTo>
                <a:lnTo>
                  <a:pt x="534" y="811"/>
                </a:lnTo>
                <a:cubicBezTo>
                  <a:pt x="675" y="780"/>
                  <a:pt x="780" y="670"/>
                  <a:pt x="817" y="53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1"/>
          <p:cNvSpPr/>
          <p:nvPr/>
        </p:nvSpPr>
        <p:spPr>
          <a:xfrm rot="5400000">
            <a:off x="1916865" y="317606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1"/>
          <p:cNvSpPr/>
          <p:nvPr/>
        </p:nvSpPr>
        <p:spPr>
          <a:xfrm>
            <a:off x="1782975" y="6516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1"/>
          <p:cNvSpPr/>
          <p:nvPr/>
        </p:nvSpPr>
        <p:spPr>
          <a:xfrm>
            <a:off x="5083402" y="175688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1"/>
          <p:cNvSpPr/>
          <p:nvPr/>
        </p:nvSpPr>
        <p:spPr>
          <a:xfrm rot="8100000">
            <a:off x="4660602" y="3054421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1"/>
          <p:cNvSpPr/>
          <p:nvPr/>
        </p:nvSpPr>
        <p:spPr>
          <a:xfrm>
            <a:off x="4774225" y="830488"/>
            <a:ext cx="183300" cy="18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31"/>
          <p:cNvGrpSpPr/>
          <p:nvPr/>
        </p:nvGrpSpPr>
        <p:grpSpPr>
          <a:xfrm rot="-5400000">
            <a:off x="735315" y="3012853"/>
            <a:ext cx="170551" cy="151796"/>
            <a:chOff x="8633480" y="351983"/>
            <a:chExt cx="276554" cy="246143"/>
          </a:xfrm>
        </p:grpSpPr>
        <p:sp>
          <p:nvSpPr>
            <p:cNvPr id="887" name="Google Shape;887;p31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31"/>
          <p:cNvSpPr/>
          <p:nvPr/>
        </p:nvSpPr>
        <p:spPr>
          <a:xfrm rot="899984">
            <a:off x="1645089" y="49493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1"/>
          <p:cNvSpPr/>
          <p:nvPr/>
        </p:nvSpPr>
        <p:spPr>
          <a:xfrm rot="8100000">
            <a:off x="3511286" y="588625"/>
            <a:ext cx="205151" cy="20515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588094" y="882550"/>
            <a:ext cx="79200" cy="7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1"/>
          <p:cNvSpPr/>
          <p:nvPr/>
        </p:nvSpPr>
        <p:spPr>
          <a:xfrm rot="5400000">
            <a:off x="4803890" y="189206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705150" y="191450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26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2"/>
          <p:cNvSpPr/>
          <p:nvPr/>
        </p:nvSpPr>
        <p:spPr>
          <a:xfrm>
            <a:off x="1885500" y="1434900"/>
            <a:ext cx="7155600" cy="3604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896" name="Google Shape;896;p32"/>
          <p:cNvSpPr/>
          <p:nvPr/>
        </p:nvSpPr>
        <p:spPr>
          <a:xfrm>
            <a:off x="102900" y="1434900"/>
            <a:ext cx="1671600" cy="360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897" name="Google Shape;897;p32"/>
          <p:cNvSpPr/>
          <p:nvPr/>
        </p:nvSpPr>
        <p:spPr>
          <a:xfrm>
            <a:off x="102900" y="102900"/>
            <a:ext cx="8937900" cy="120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917100" y="1492824"/>
            <a:ext cx="7309800" cy="29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379775" y="4648100"/>
            <a:ext cx="183300" cy="18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4794700" y="218959"/>
            <a:ext cx="135900" cy="1359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8655150" y="616350"/>
            <a:ext cx="183300" cy="18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85225" y="3367975"/>
            <a:ext cx="94500" cy="94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8699550" y="3973250"/>
            <a:ext cx="94500" cy="94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622950" y="1869625"/>
            <a:ext cx="94500" cy="94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 rot="-5400000">
            <a:off x="8018846" y="2862723"/>
            <a:ext cx="1302709" cy="211936"/>
            <a:chOff x="5036125" y="918175"/>
            <a:chExt cx="1302709" cy="211936"/>
          </a:xfrm>
        </p:grpSpPr>
        <p:sp>
          <p:nvSpPr>
            <p:cNvPr id="127" name="Google Shape;127;p4"/>
            <p:cNvSpPr/>
            <p:nvPr/>
          </p:nvSpPr>
          <p:spPr>
            <a:xfrm>
              <a:off x="5036125" y="918175"/>
              <a:ext cx="1302709" cy="129061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34498" y="968387"/>
              <a:ext cx="161724" cy="16172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596850" y="1001817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359200" y="993255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4"/>
          <p:cNvGrpSpPr/>
          <p:nvPr/>
        </p:nvGrpSpPr>
        <p:grpSpPr>
          <a:xfrm rot="-5400000">
            <a:off x="8554840" y="334128"/>
            <a:ext cx="170551" cy="151796"/>
            <a:chOff x="8633480" y="351983"/>
            <a:chExt cx="276554" cy="246143"/>
          </a:xfrm>
        </p:grpSpPr>
        <p:sp>
          <p:nvSpPr>
            <p:cNvPr id="132" name="Google Shape;132;p4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4"/>
          <p:cNvSpPr/>
          <p:nvPr/>
        </p:nvSpPr>
        <p:spPr>
          <a:xfrm rot="-2700000">
            <a:off x="333146" y="584934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 rot="-7199980">
            <a:off x="6150804" y="4741991"/>
            <a:ext cx="178566" cy="178566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 rot="-5400000">
            <a:off x="6564154" y="4769297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/>
          <p:nvPr/>
        </p:nvSpPr>
        <p:spPr>
          <a:xfrm rot="-4500016">
            <a:off x="354168" y="3633975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"/>
          <p:cNvSpPr/>
          <p:nvPr/>
        </p:nvSpPr>
        <p:spPr>
          <a:xfrm rot="-5400000">
            <a:off x="203374" y="3286076"/>
            <a:ext cx="176400" cy="176400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"/>
          <p:cNvSpPr/>
          <p:nvPr/>
        </p:nvSpPr>
        <p:spPr>
          <a:xfrm rot="5400000">
            <a:off x="6765814" y="281841"/>
            <a:ext cx="94500" cy="94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"/>
          <p:cNvSpPr/>
          <p:nvPr/>
        </p:nvSpPr>
        <p:spPr>
          <a:xfrm rot="899984">
            <a:off x="6470364" y="15078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005789" y="178449"/>
            <a:ext cx="176400" cy="176400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 rot="10800000">
            <a:off x="123307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44" name="Google Shape;144;p5"/>
          <p:cNvSpPr/>
          <p:nvPr/>
        </p:nvSpPr>
        <p:spPr>
          <a:xfrm rot="5787197">
            <a:off x="409344" y="1424917"/>
            <a:ext cx="670718" cy="670718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 rot="8100000">
            <a:off x="98625" y="3252258"/>
            <a:ext cx="1302697" cy="211934"/>
            <a:chOff x="5036125" y="918175"/>
            <a:chExt cx="1302709" cy="211936"/>
          </a:xfrm>
        </p:grpSpPr>
        <p:sp>
          <p:nvSpPr>
            <p:cNvPr id="146" name="Google Shape;146;p5"/>
            <p:cNvSpPr/>
            <p:nvPr/>
          </p:nvSpPr>
          <p:spPr>
            <a:xfrm>
              <a:off x="5036125" y="918175"/>
              <a:ext cx="1302709" cy="129061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834498" y="968387"/>
              <a:ext cx="161724" cy="16172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596850" y="1001817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59200" y="993255"/>
              <a:ext cx="161724" cy="94848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5"/>
          <p:cNvSpPr/>
          <p:nvPr/>
        </p:nvSpPr>
        <p:spPr>
          <a:xfrm rot="-5400000">
            <a:off x="7846075" y="2444707"/>
            <a:ext cx="927720" cy="927720"/>
          </a:xfrm>
          <a:prstGeom prst="irregularSeal1">
            <a:avLst/>
          </a:prstGeom>
          <a:solidFill>
            <a:schemeClr val="accent4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744800" y="1313600"/>
            <a:ext cx="3827400" cy="3334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4572225" y="1313701"/>
            <a:ext cx="3827100" cy="3334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53" name="Google Shape;153;p5"/>
          <p:cNvGrpSpPr/>
          <p:nvPr/>
        </p:nvGrpSpPr>
        <p:grpSpPr>
          <a:xfrm rot="10800000">
            <a:off x="8554198" y="1255974"/>
            <a:ext cx="276554" cy="246143"/>
            <a:chOff x="8633480" y="351983"/>
            <a:chExt cx="276554" cy="246143"/>
          </a:xfrm>
        </p:grpSpPr>
        <p:sp>
          <p:nvSpPr>
            <p:cNvPr id="154" name="Google Shape;154;p5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5"/>
          <p:cNvSpPr/>
          <p:nvPr/>
        </p:nvSpPr>
        <p:spPr>
          <a:xfrm rot="-8100000">
            <a:off x="327474" y="2598877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 rot="8100000">
            <a:off x="8655207" y="3867375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/>
          <p:nvPr/>
        </p:nvSpPr>
        <p:spPr>
          <a:xfrm rot="8100000">
            <a:off x="269654" y="686463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"/>
          <p:cNvSpPr/>
          <p:nvPr/>
        </p:nvSpPr>
        <p:spPr>
          <a:xfrm rot="10800000">
            <a:off x="3211217" y="26136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 rot="10800000">
            <a:off x="3647542" y="483371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 rot="10800000">
            <a:off x="8554205" y="24987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/>
          <p:nvPr/>
        </p:nvSpPr>
        <p:spPr>
          <a:xfrm rot="8100000">
            <a:off x="5906997" y="4824383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 rot="10800000">
            <a:off x="7312368" y="4794842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10800000">
            <a:off x="990093" y="4791517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10800000">
            <a:off x="2364593" y="4794842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5250597" y="267833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10800000">
            <a:off x="1708193" y="238292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170" name="Google Shape;170;p5"/>
          <p:cNvSpPr/>
          <p:nvPr/>
        </p:nvSpPr>
        <p:spPr>
          <a:xfrm rot="8100000">
            <a:off x="394447" y="4282533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1695500" y="3164675"/>
            <a:ext cx="192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latin typeface="Oxanium ExtraBold"/>
                <a:ea typeface="Oxanium ExtraBold"/>
                <a:cs typeface="Oxanium ExtraBold"/>
                <a:sym typeface="Oxaniu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2"/>
          </p:nvPr>
        </p:nvSpPr>
        <p:spPr>
          <a:xfrm>
            <a:off x="1219100" y="3509990"/>
            <a:ext cx="268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3"/>
          </p:nvPr>
        </p:nvSpPr>
        <p:spPr>
          <a:xfrm>
            <a:off x="5522775" y="3164675"/>
            <a:ext cx="192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latin typeface="Oxanium ExtraBold"/>
                <a:ea typeface="Oxanium ExtraBold"/>
                <a:cs typeface="Oxanium ExtraBold"/>
                <a:sym typeface="Oxaniu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4"/>
          </p:nvPr>
        </p:nvSpPr>
        <p:spPr>
          <a:xfrm>
            <a:off x="5146038" y="3509990"/>
            <a:ext cx="268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77" name="Google Shape;177;p6"/>
          <p:cNvSpPr/>
          <p:nvPr/>
        </p:nvSpPr>
        <p:spPr>
          <a:xfrm rot="3779162">
            <a:off x="174035" y="3641023"/>
            <a:ext cx="1334641" cy="1334641"/>
          </a:xfrm>
          <a:prstGeom prst="irregularSeal1">
            <a:avLst/>
          </a:prstGeom>
          <a:solidFill>
            <a:schemeClr val="accent3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44725" y="1312825"/>
            <a:ext cx="7654500" cy="333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44650" y="616350"/>
            <a:ext cx="7654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8568373" y="3206262"/>
            <a:ext cx="276554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rgbClr val="6ECC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619658" y="3352338"/>
            <a:ext cx="68636" cy="52799"/>
          </a:xfrm>
          <a:custGeom>
            <a:avLst/>
            <a:gdLst/>
            <a:ahLst/>
            <a:cxnLst/>
            <a:rect l="l" t="t" r="r" b="b"/>
            <a:pathLst>
              <a:path w="273" h="210" extrusionOk="0">
                <a:moveTo>
                  <a:pt x="136" y="0"/>
                </a:moveTo>
                <a:cubicBezTo>
                  <a:pt x="0" y="0"/>
                  <a:pt x="0" y="210"/>
                  <a:pt x="136" y="210"/>
                </a:cubicBezTo>
                <a:cubicBezTo>
                  <a:pt x="272" y="210"/>
                  <a:pt x="272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"/>
          <p:cNvSpPr/>
          <p:nvPr/>
        </p:nvSpPr>
        <p:spPr>
          <a:xfrm rot="2700000">
            <a:off x="344848" y="248737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"/>
          <p:cNvSpPr/>
          <p:nvPr/>
        </p:nvSpPr>
        <p:spPr>
          <a:xfrm rot="-2700000">
            <a:off x="360131" y="1051544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"/>
          <p:cNvSpPr/>
          <p:nvPr/>
        </p:nvSpPr>
        <p:spPr>
          <a:xfrm rot="-2700000">
            <a:off x="8583659" y="423245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5764133" y="477958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8644683" y="221971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5327808" y="20723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421158" y="221971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421145" y="321491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"/>
          <p:cNvSpPr/>
          <p:nvPr/>
        </p:nvSpPr>
        <p:spPr>
          <a:xfrm rot="-2700000">
            <a:off x="3049696" y="19791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1707833" y="29096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8030108" y="29428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6655608" y="29096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"/>
          <p:cNvSpPr/>
          <p:nvPr/>
        </p:nvSpPr>
        <p:spPr>
          <a:xfrm rot="-2700000">
            <a:off x="3706096" y="475446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7312008" y="484751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 rot="10800000"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079550" y="526350"/>
            <a:ext cx="6984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8"/>
          <p:cNvSpPr/>
          <p:nvPr/>
        </p:nvSpPr>
        <p:spPr>
          <a:xfrm rot="-2700000">
            <a:off x="297797" y="3505189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 rot="-5400000">
            <a:off x="8683181" y="449320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 rot="10800000">
            <a:off x="506675" y="4336995"/>
            <a:ext cx="78600" cy="7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 rot="-5400000">
            <a:off x="8697084" y="1901911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 rot="-5400000">
            <a:off x="2237052" y="247781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 rot="-8100000">
            <a:off x="8687756" y="2725084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 rot="-5400000">
            <a:off x="6701230" y="4725054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 rot="-5400000">
            <a:off x="4229113" y="33146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 rot="-8100000">
            <a:off x="2142617" y="4823631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8"/>
          <p:cNvGrpSpPr/>
          <p:nvPr/>
        </p:nvGrpSpPr>
        <p:grpSpPr>
          <a:xfrm rot="10800000">
            <a:off x="8533781" y="305023"/>
            <a:ext cx="276554" cy="246143"/>
            <a:chOff x="8633480" y="351983"/>
            <a:chExt cx="276554" cy="246143"/>
          </a:xfrm>
        </p:grpSpPr>
        <p:sp>
          <p:nvSpPr>
            <p:cNvPr id="231" name="Google Shape;231;p8"/>
            <p:cNvSpPr/>
            <p:nvPr/>
          </p:nvSpPr>
          <p:spPr>
            <a:xfrm>
              <a:off x="8633480" y="351983"/>
              <a:ext cx="276554" cy="246143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790113" y="399251"/>
              <a:ext cx="68636" cy="52799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8"/>
          <p:cNvSpPr/>
          <p:nvPr/>
        </p:nvSpPr>
        <p:spPr>
          <a:xfrm rot="8100000">
            <a:off x="8549064" y="4170679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rot="8100000">
            <a:off x="398559" y="37072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rot="10800000">
            <a:off x="4513798" y="24776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rot="10800000">
            <a:off x="8780800" y="15053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rot="10800000">
            <a:off x="8610072" y="164101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rot="8100000">
            <a:off x="4523399" y="4739071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rot="10800000">
            <a:off x="6921730" y="46085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rot="10800000">
            <a:off x="585273" y="4725043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rot="10800000">
            <a:off x="1896336" y="485537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rot="8100000">
            <a:off x="5872368" y="23843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rot="10800000">
            <a:off x="7249596" y="22661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rot="8100000">
            <a:off x="393652" y="4529088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 rot="-5400000">
            <a:off x="461109" y="194437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>
            <a:off x="374097" y="1683476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3558750" y="102900"/>
            <a:ext cx="54825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subTitle" idx="1"/>
          </p:nvPr>
        </p:nvSpPr>
        <p:spPr>
          <a:xfrm>
            <a:off x="3589428" y="100725"/>
            <a:ext cx="5423400" cy="3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0" tIns="91425" rIns="874850" bIns="91425" anchor="ctr" anchorCtr="0">
            <a:normAutofit/>
          </a:bodyPr>
          <a:lstStyle>
            <a:lvl1pPr marR="26667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Oxanium ExtraBold"/>
                <a:ea typeface="Oxanium ExtraBold"/>
                <a:cs typeface="Oxanium ExtraBold"/>
                <a:sym typeface="Oxanium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3558675" y="3315825"/>
            <a:ext cx="5482500" cy="1724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ubTitle" idx="2"/>
          </p:nvPr>
        </p:nvSpPr>
        <p:spPr>
          <a:xfrm flipH="1">
            <a:off x="4079200" y="3507375"/>
            <a:ext cx="4443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61797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102900" y="101475"/>
            <a:ext cx="3310800" cy="493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xanium ExtraBold"/>
                <a:ea typeface="Oxanium ExtraBold"/>
                <a:cs typeface="Oxanium ExtraBold"/>
                <a:sym typeface="Oxanium ExtraBold"/>
              </a:rPr>
              <a:t> 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253" name="Google Shape;253;p9"/>
          <p:cNvSpPr/>
          <p:nvPr/>
        </p:nvSpPr>
        <p:spPr>
          <a:xfrm rot="2700000">
            <a:off x="4140506" y="812027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5400000">
            <a:off x="3950603" y="64778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5400000">
            <a:off x="4312653" y="2808427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rot="5400000">
            <a:off x="3960353" y="984189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rot="-5400000">
            <a:off x="8337320" y="2684483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rot="-1799992">
            <a:off x="8577804" y="1051183"/>
            <a:ext cx="142609" cy="142609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rot="899983">
            <a:off x="8701075" y="125069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/>
          <p:nvPr/>
        </p:nvSpPr>
        <p:spPr>
          <a:xfrm>
            <a:off x="102900" y="102900"/>
            <a:ext cx="8938200" cy="49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744750" y="495300"/>
            <a:ext cx="7654500" cy="81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hasCustomPrompt="1"/>
          </p:nvPr>
        </p:nvSpPr>
        <p:spPr>
          <a:xfrm>
            <a:off x="744800" y="1312913"/>
            <a:ext cx="888300" cy="11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idx="2"/>
          </p:nvPr>
        </p:nvSpPr>
        <p:spPr>
          <a:xfrm>
            <a:off x="765750" y="616350"/>
            <a:ext cx="76125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1"/>
          </p:nvPr>
        </p:nvSpPr>
        <p:spPr>
          <a:xfrm>
            <a:off x="1632934" y="1314850"/>
            <a:ext cx="29391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3" hasCustomPrompt="1"/>
          </p:nvPr>
        </p:nvSpPr>
        <p:spPr>
          <a:xfrm>
            <a:off x="744525" y="2426438"/>
            <a:ext cx="888300" cy="11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sng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4"/>
          </p:nvPr>
        </p:nvSpPr>
        <p:spPr>
          <a:xfrm>
            <a:off x="1632659" y="2428375"/>
            <a:ext cx="29391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idx="5" hasCustomPrompt="1"/>
          </p:nvPr>
        </p:nvSpPr>
        <p:spPr>
          <a:xfrm>
            <a:off x="744800" y="3541682"/>
            <a:ext cx="888300" cy="11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6"/>
          </p:nvPr>
        </p:nvSpPr>
        <p:spPr>
          <a:xfrm>
            <a:off x="1632934" y="3539638"/>
            <a:ext cx="29391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7" hasCustomPrompt="1"/>
          </p:nvPr>
        </p:nvSpPr>
        <p:spPr>
          <a:xfrm>
            <a:off x="4570525" y="1313238"/>
            <a:ext cx="888300" cy="11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8"/>
          </p:nvPr>
        </p:nvSpPr>
        <p:spPr>
          <a:xfrm>
            <a:off x="5458659" y="1315175"/>
            <a:ext cx="29391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9" hasCustomPrompt="1"/>
          </p:nvPr>
        </p:nvSpPr>
        <p:spPr>
          <a:xfrm>
            <a:off x="4570250" y="2426763"/>
            <a:ext cx="888300" cy="11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3"/>
          </p:nvPr>
        </p:nvSpPr>
        <p:spPr>
          <a:xfrm>
            <a:off x="5458384" y="2428700"/>
            <a:ext cx="29391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0525" y="3541682"/>
            <a:ext cx="888300" cy="11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5"/>
          </p:nvPr>
        </p:nvSpPr>
        <p:spPr>
          <a:xfrm>
            <a:off x="5458659" y="3539638"/>
            <a:ext cx="29391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290006" y="2182560"/>
            <a:ext cx="276554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rgbClr val="6ECC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/>
          <p:nvPr/>
        </p:nvSpPr>
        <p:spPr>
          <a:xfrm>
            <a:off x="446639" y="2229828"/>
            <a:ext cx="68636" cy="52799"/>
          </a:xfrm>
          <a:custGeom>
            <a:avLst/>
            <a:gdLst/>
            <a:ahLst/>
            <a:cxnLst/>
            <a:rect l="l" t="t" r="r" b="b"/>
            <a:pathLst>
              <a:path w="273" h="210" extrusionOk="0">
                <a:moveTo>
                  <a:pt x="136" y="0"/>
                </a:moveTo>
                <a:cubicBezTo>
                  <a:pt x="0" y="0"/>
                  <a:pt x="0" y="210"/>
                  <a:pt x="136" y="210"/>
                </a:cubicBezTo>
                <a:cubicBezTo>
                  <a:pt x="272" y="210"/>
                  <a:pt x="272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 rot="-8100000">
            <a:off x="8513531" y="4650860"/>
            <a:ext cx="276553" cy="246143"/>
          </a:xfrm>
          <a:custGeom>
            <a:avLst/>
            <a:gdLst/>
            <a:ahLst/>
            <a:cxnLst/>
            <a:rect l="l" t="t" r="r" b="b"/>
            <a:pathLst>
              <a:path w="1100" h="979" extrusionOk="0">
                <a:moveTo>
                  <a:pt x="1089" y="460"/>
                </a:moveTo>
                <a:cubicBezTo>
                  <a:pt x="1084" y="675"/>
                  <a:pt x="979" y="821"/>
                  <a:pt x="770" y="900"/>
                </a:cubicBezTo>
                <a:cubicBezTo>
                  <a:pt x="571" y="978"/>
                  <a:pt x="335" y="942"/>
                  <a:pt x="215" y="795"/>
                </a:cubicBezTo>
                <a:cubicBezTo>
                  <a:pt x="1" y="539"/>
                  <a:pt x="95" y="188"/>
                  <a:pt x="414" y="63"/>
                </a:cubicBezTo>
                <a:cubicBezTo>
                  <a:pt x="550" y="5"/>
                  <a:pt x="691" y="0"/>
                  <a:pt x="833" y="37"/>
                </a:cubicBezTo>
                <a:cubicBezTo>
                  <a:pt x="890" y="52"/>
                  <a:pt x="958" y="94"/>
                  <a:pt x="989" y="147"/>
                </a:cubicBezTo>
                <a:cubicBezTo>
                  <a:pt x="1057" y="241"/>
                  <a:pt x="1099" y="351"/>
                  <a:pt x="1089" y="46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 rot="-8100000">
            <a:off x="8545310" y="4745219"/>
            <a:ext cx="68635" cy="52799"/>
          </a:xfrm>
          <a:custGeom>
            <a:avLst/>
            <a:gdLst/>
            <a:ahLst/>
            <a:cxnLst/>
            <a:rect l="l" t="t" r="r" b="b"/>
            <a:pathLst>
              <a:path w="273" h="210" extrusionOk="0">
                <a:moveTo>
                  <a:pt x="136" y="0"/>
                </a:moveTo>
                <a:cubicBezTo>
                  <a:pt x="0" y="0"/>
                  <a:pt x="0" y="210"/>
                  <a:pt x="136" y="210"/>
                </a:cubicBezTo>
                <a:cubicBezTo>
                  <a:pt x="272" y="210"/>
                  <a:pt x="272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8100000">
            <a:off x="8528802" y="1252658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"/>
          <p:cNvSpPr/>
          <p:nvPr/>
        </p:nvSpPr>
        <p:spPr>
          <a:xfrm rot="8100000">
            <a:off x="305286" y="66729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"/>
          <p:cNvSpPr/>
          <p:nvPr/>
        </p:nvSpPr>
        <p:spPr>
          <a:xfrm rot="10800000">
            <a:off x="3246849" y="24219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 rot="10800000">
            <a:off x="366299" y="280207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 rot="10800000">
            <a:off x="3683174" y="4814549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 rot="10800000">
            <a:off x="8713799" y="100707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 rot="10800000">
            <a:off x="8589837" y="1806874"/>
            <a:ext cx="123951" cy="123951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 rot="8100000">
            <a:off x="5942629" y="480521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 rot="10800000">
            <a:off x="388725" y="46085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 rot="10800000">
            <a:off x="254350" y="257812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 rot="10800000">
            <a:off x="3934125" y="4775675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 rot="8100000">
            <a:off x="5286229" y="248666"/>
            <a:ext cx="142607" cy="14260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 rot="10800000">
            <a:off x="8612263" y="3458550"/>
            <a:ext cx="79099" cy="79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5" y="0"/>
                </a:moveTo>
                <a:cubicBezTo>
                  <a:pt x="147" y="0"/>
                  <a:pt x="0" y="147"/>
                  <a:pt x="0" y="325"/>
                </a:cubicBezTo>
                <a:cubicBezTo>
                  <a:pt x="0" y="508"/>
                  <a:pt x="147" y="654"/>
                  <a:pt x="325" y="654"/>
                </a:cubicBezTo>
                <a:cubicBezTo>
                  <a:pt x="508" y="654"/>
                  <a:pt x="654" y="508"/>
                  <a:pt x="654" y="325"/>
                </a:cubicBezTo>
                <a:cubicBezTo>
                  <a:pt x="654" y="147"/>
                  <a:pt x="508" y="0"/>
                  <a:pt x="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6"/>
          </p:nvPr>
        </p:nvSpPr>
        <p:spPr>
          <a:xfrm>
            <a:off x="1632934" y="1695682"/>
            <a:ext cx="29376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17"/>
          </p:nvPr>
        </p:nvSpPr>
        <p:spPr>
          <a:xfrm>
            <a:off x="1632934" y="2808882"/>
            <a:ext cx="29376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18"/>
          </p:nvPr>
        </p:nvSpPr>
        <p:spPr>
          <a:xfrm>
            <a:off x="1632934" y="3922082"/>
            <a:ext cx="29376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9"/>
          </p:nvPr>
        </p:nvSpPr>
        <p:spPr>
          <a:xfrm>
            <a:off x="5459134" y="1695682"/>
            <a:ext cx="29376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20"/>
          </p:nvPr>
        </p:nvSpPr>
        <p:spPr>
          <a:xfrm>
            <a:off x="5459134" y="2808882"/>
            <a:ext cx="29376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21"/>
          </p:nvPr>
        </p:nvSpPr>
        <p:spPr>
          <a:xfrm>
            <a:off x="5459134" y="3922082"/>
            <a:ext cx="2937600" cy="7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4700" y="495400"/>
            <a:ext cx="76548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xanium ExtraBold"/>
              <a:buNone/>
              <a:defRPr sz="3000">
                <a:solidFill>
                  <a:schemeClr val="dk2"/>
                </a:solidFill>
                <a:latin typeface="Oxanium ExtraBold"/>
                <a:ea typeface="Oxanium ExtraBold"/>
                <a:cs typeface="Oxanium ExtraBold"/>
                <a:sym typeface="Oxanium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4700" y="1152475"/>
            <a:ext cx="7654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●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○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■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●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○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■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●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○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■"/>
              <a:defRPr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MjXlneFuL5mM54qAKbm65gmwRd5pnT6Ss2CN_sMWB8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hyperlink" Target="http://bit.ly/2Tynxth" TargetMode="External"/><Relationship Id="rId7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30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VMjXlneFuL5mM54qAKbm65gmwRd5pnT6Ss2CN_sMWB8/cop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sd/anime-comic-style-template-poster_11236369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team-meeting-startups_1316496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sd/landing-page-anime-comic-style-template_11236360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reepik.com/free-photo/businessman-office-with-laptop_1216223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teamwork-meeting-with-business-people_12162303.htm#&amp;position=0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entrepreneurs-meeting-office_13164996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sd/anime-comic-style-banner-template_11236365.htm/?utm_source=slidesgo_template&amp;utm_medium=referral-link&amp;utm_campaign=sg_resources&amp;utm_content=freepik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woman-writing-business-idea_13164993.htm#position=4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sd/banner-anime-comic-style-template_11236361.htm#page=1&amp;query=anime%20freepik&amp;position=0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entrepreneurs-meeting-office_13164984.htm#position=2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reepik.com/free-psd/anime-comic-style-banner-template_11236365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low-angle-businessman_12162282.htm#position=7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sd/anime-comic-style-template-banner_11236362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portrait-young-entrepreneur-woman_13165066.htm#position=5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sd/anime-comic-style-social-media-post-template_11236347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man-writing-business-idea_13164983.htm#position=3/?utm_source=slidesgo_template&amp;utm_medium=referral-link&amp;utm_campaign=sg_resources&amp;utm_content=freepi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5"/>
          <p:cNvSpPr txBox="1">
            <a:spLocks noGrp="1"/>
          </p:cNvSpPr>
          <p:nvPr>
            <p:ph type="subTitle" idx="1"/>
          </p:nvPr>
        </p:nvSpPr>
        <p:spPr>
          <a:xfrm>
            <a:off x="821452" y="3991395"/>
            <a:ext cx="2340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B634F"/>
                </a:solidFill>
              </a:rPr>
              <a:t>Here is where your presentation begins</a:t>
            </a:r>
            <a:endParaRPr dirty="0">
              <a:solidFill>
                <a:srgbClr val="FB634F"/>
              </a:solidFill>
            </a:endParaRPr>
          </a:p>
        </p:txBody>
      </p:sp>
      <p:sp>
        <p:nvSpPr>
          <p:cNvPr id="906" name="Google Shape;906;p35"/>
          <p:cNvSpPr txBox="1">
            <a:spLocks noGrp="1"/>
          </p:cNvSpPr>
          <p:nvPr>
            <p:ph type="ctrTitle"/>
          </p:nvPr>
        </p:nvSpPr>
        <p:spPr>
          <a:xfrm>
            <a:off x="763574" y="920186"/>
            <a:ext cx="3641973" cy="28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 err="1"/>
              <a:t>Projeto</a:t>
            </a:r>
            <a:r>
              <a:rPr lang="en-GB" dirty="0"/>
              <a:t> individual </a:t>
            </a:r>
            <a:br>
              <a:rPr lang="en-GB" dirty="0"/>
            </a:br>
            <a:r>
              <a:rPr lang="en-GB" dirty="0" err="1"/>
              <a:t>Kimetsu</a:t>
            </a:r>
            <a:r>
              <a:rPr lang="en-GB" dirty="0"/>
              <a:t> no </a:t>
            </a:r>
            <a:r>
              <a:rPr lang="en-GB" dirty="0" err="1"/>
              <a:t>Yaiba</a:t>
            </a:r>
            <a:endParaRPr dirty="0"/>
          </a:p>
        </p:txBody>
      </p:sp>
      <p:sp>
        <p:nvSpPr>
          <p:cNvPr id="908" name="Google Shape;908;p35"/>
          <p:cNvSpPr/>
          <p:nvPr/>
        </p:nvSpPr>
        <p:spPr>
          <a:xfrm>
            <a:off x="3824850" y="1130550"/>
            <a:ext cx="135900" cy="135900"/>
          </a:xfrm>
          <a:prstGeom prst="ellipse">
            <a:avLst/>
          </a:prstGeom>
          <a:solidFill>
            <a:srgbClr val="FB63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5"/>
          <p:cNvSpPr/>
          <p:nvPr/>
        </p:nvSpPr>
        <p:spPr>
          <a:xfrm rot="8100000">
            <a:off x="3185371" y="1496496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5"/>
          <p:cNvSpPr/>
          <p:nvPr/>
        </p:nvSpPr>
        <p:spPr>
          <a:xfrm rot="8100000">
            <a:off x="3480021" y="3742771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B63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35"/>
          <p:cNvGrpSpPr/>
          <p:nvPr/>
        </p:nvGrpSpPr>
        <p:grpSpPr>
          <a:xfrm>
            <a:off x="437841" y="256579"/>
            <a:ext cx="847771" cy="635579"/>
            <a:chOff x="649335" y="472613"/>
            <a:chExt cx="847771" cy="635579"/>
          </a:xfrm>
        </p:grpSpPr>
        <p:sp>
          <p:nvSpPr>
            <p:cNvPr id="912" name="Google Shape;912;p35"/>
            <p:cNvSpPr/>
            <p:nvPr/>
          </p:nvSpPr>
          <p:spPr>
            <a:xfrm>
              <a:off x="801538" y="697817"/>
              <a:ext cx="582316" cy="282918"/>
            </a:xfrm>
            <a:custGeom>
              <a:avLst/>
              <a:gdLst/>
              <a:ahLst/>
              <a:cxnLst/>
              <a:rect l="l" t="t" r="r" b="b"/>
              <a:pathLst>
                <a:path w="11271" h="5476" extrusionOk="0">
                  <a:moveTo>
                    <a:pt x="11270" y="0"/>
                  </a:moveTo>
                  <a:lnTo>
                    <a:pt x="1" y="3453"/>
                  </a:lnTo>
                  <a:cubicBezTo>
                    <a:pt x="864" y="4416"/>
                    <a:pt x="2700" y="5476"/>
                    <a:pt x="4745" y="5476"/>
                  </a:cubicBezTo>
                  <a:cubicBezTo>
                    <a:pt x="7011" y="5476"/>
                    <a:pt x="9532" y="4175"/>
                    <a:pt x="1127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801538" y="697817"/>
              <a:ext cx="582316" cy="410375"/>
            </a:xfrm>
            <a:custGeom>
              <a:avLst/>
              <a:gdLst/>
              <a:ahLst/>
              <a:cxnLst/>
              <a:rect l="l" t="t" r="r" b="b"/>
              <a:pathLst>
                <a:path w="11271" h="7943" fill="none" extrusionOk="0">
                  <a:moveTo>
                    <a:pt x="1" y="3453"/>
                  </a:moveTo>
                  <a:cubicBezTo>
                    <a:pt x="1821" y="5483"/>
                    <a:pt x="7964" y="7942"/>
                    <a:pt x="11270" y="0"/>
                  </a:cubicBezTo>
                </a:path>
              </a:pathLst>
            </a:custGeom>
            <a:solidFill>
              <a:srgbClr val="91C4F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649335" y="613219"/>
              <a:ext cx="835216" cy="360312"/>
            </a:xfrm>
            <a:custGeom>
              <a:avLst/>
              <a:gdLst/>
              <a:ahLst/>
              <a:cxnLst/>
              <a:rect l="l" t="t" r="r" b="b"/>
              <a:pathLst>
                <a:path w="16166" h="6974" extrusionOk="0">
                  <a:moveTo>
                    <a:pt x="10870" y="1"/>
                  </a:moveTo>
                  <a:cubicBezTo>
                    <a:pt x="10224" y="1"/>
                    <a:pt x="9780" y="24"/>
                    <a:pt x="9780" y="24"/>
                  </a:cubicBezTo>
                  <a:lnTo>
                    <a:pt x="4694" y="1034"/>
                  </a:lnTo>
                  <a:cubicBezTo>
                    <a:pt x="4391" y="1191"/>
                    <a:pt x="1" y="3409"/>
                    <a:pt x="262" y="4848"/>
                  </a:cubicBezTo>
                  <a:cubicBezTo>
                    <a:pt x="401" y="6326"/>
                    <a:pt x="2356" y="6973"/>
                    <a:pt x="4832" y="6973"/>
                  </a:cubicBezTo>
                  <a:cubicBezTo>
                    <a:pt x="9552" y="6973"/>
                    <a:pt x="16166" y="4621"/>
                    <a:pt x="15702" y="1185"/>
                  </a:cubicBezTo>
                  <a:cubicBezTo>
                    <a:pt x="15403" y="148"/>
                    <a:pt x="12498" y="1"/>
                    <a:pt x="10870" y="1"/>
                  </a:cubicBezTo>
                  <a:close/>
                </a:path>
              </a:pathLst>
            </a:custGeom>
            <a:solidFill>
              <a:srgbClr val="FB634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649335" y="596400"/>
              <a:ext cx="847771" cy="486116"/>
            </a:xfrm>
            <a:custGeom>
              <a:avLst/>
              <a:gdLst/>
              <a:ahLst/>
              <a:cxnLst/>
              <a:rect l="l" t="t" r="r" b="b"/>
              <a:pathLst>
                <a:path w="16409" h="9409" fill="none" extrusionOk="0">
                  <a:moveTo>
                    <a:pt x="4694" y="1299"/>
                  </a:moveTo>
                  <a:cubicBezTo>
                    <a:pt x="4391" y="1456"/>
                    <a:pt x="1" y="3674"/>
                    <a:pt x="262" y="5113"/>
                  </a:cubicBezTo>
                  <a:cubicBezTo>
                    <a:pt x="665" y="9408"/>
                    <a:pt x="16409" y="6688"/>
                    <a:pt x="15702" y="1450"/>
                  </a:cubicBezTo>
                  <a:cubicBezTo>
                    <a:pt x="15284" y="1"/>
                    <a:pt x="9780" y="289"/>
                    <a:pt x="9780" y="28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770178" y="497153"/>
              <a:ext cx="525536" cy="298675"/>
            </a:xfrm>
            <a:custGeom>
              <a:avLst/>
              <a:gdLst/>
              <a:ahLst/>
              <a:cxnLst/>
              <a:rect l="l" t="t" r="r" b="b"/>
              <a:pathLst>
                <a:path w="10172" h="5781" extrusionOk="0">
                  <a:moveTo>
                    <a:pt x="5603" y="0"/>
                  </a:moveTo>
                  <a:cubicBezTo>
                    <a:pt x="5190" y="0"/>
                    <a:pt x="4767" y="45"/>
                    <a:pt x="4343" y="143"/>
                  </a:cubicBezTo>
                  <a:cubicBezTo>
                    <a:pt x="1691" y="755"/>
                    <a:pt x="1" y="3267"/>
                    <a:pt x="278" y="4460"/>
                  </a:cubicBezTo>
                  <a:cubicBezTo>
                    <a:pt x="472" y="5300"/>
                    <a:pt x="1700" y="5780"/>
                    <a:pt x="3334" y="5780"/>
                  </a:cubicBezTo>
                  <a:cubicBezTo>
                    <a:pt x="4028" y="5780"/>
                    <a:pt x="4796" y="5694"/>
                    <a:pt x="5588" y="5511"/>
                  </a:cubicBezTo>
                  <a:cubicBezTo>
                    <a:pt x="8241" y="4894"/>
                    <a:pt x="10172" y="3429"/>
                    <a:pt x="9894" y="2236"/>
                  </a:cubicBezTo>
                  <a:cubicBezTo>
                    <a:pt x="9661" y="1229"/>
                    <a:pt x="7776" y="0"/>
                    <a:pt x="560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770178" y="472613"/>
              <a:ext cx="525536" cy="340937"/>
            </a:xfrm>
            <a:custGeom>
              <a:avLst/>
              <a:gdLst/>
              <a:ahLst/>
              <a:cxnLst/>
              <a:rect l="l" t="t" r="r" b="b"/>
              <a:pathLst>
                <a:path w="10172" h="6599" fill="none" extrusionOk="0">
                  <a:moveTo>
                    <a:pt x="9894" y="2711"/>
                  </a:moveTo>
                  <a:cubicBezTo>
                    <a:pt x="10172" y="3904"/>
                    <a:pt x="8241" y="5369"/>
                    <a:pt x="5588" y="5986"/>
                  </a:cubicBezTo>
                  <a:cubicBezTo>
                    <a:pt x="2931" y="6598"/>
                    <a:pt x="555" y="6133"/>
                    <a:pt x="278" y="4935"/>
                  </a:cubicBezTo>
                  <a:cubicBezTo>
                    <a:pt x="1" y="3742"/>
                    <a:pt x="1691" y="1230"/>
                    <a:pt x="4343" y="618"/>
                  </a:cubicBezTo>
                  <a:cubicBezTo>
                    <a:pt x="7001" y="1"/>
                    <a:pt x="9617" y="1513"/>
                    <a:pt x="9894" y="27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713399" y="802954"/>
              <a:ext cx="50890" cy="50838"/>
            </a:xfrm>
            <a:custGeom>
              <a:avLst/>
              <a:gdLst/>
              <a:ahLst/>
              <a:cxnLst/>
              <a:rect l="l" t="t" r="r" b="b"/>
              <a:pathLst>
                <a:path w="985" h="984" extrusionOk="0">
                  <a:moveTo>
                    <a:pt x="493" y="0"/>
                  </a:moveTo>
                  <a:cubicBezTo>
                    <a:pt x="221" y="0"/>
                    <a:pt x="1" y="220"/>
                    <a:pt x="1" y="492"/>
                  </a:cubicBezTo>
                  <a:cubicBezTo>
                    <a:pt x="1" y="764"/>
                    <a:pt x="221" y="984"/>
                    <a:pt x="493" y="984"/>
                  </a:cubicBezTo>
                  <a:cubicBezTo>
                    <a:pt x="765" y="984"/>
                    <a:pt x="984" y="764"/>
                    <a:pt x="984" y="492"/>
                  </a:cubicBezTo>
                  <a:cubicBezTo>
                    <a:pt x="984" y="220"/>
                    <a:pt x="765" y="0"/>
                    <a:pt x="493" y="0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713399" y="802954"/>
              <a:ext cx="50890" cy="50838"/>
            </a:xfrm>
            <a:custGeom>
              <a:avLst/>
              <a:gdLst/>
              <a:ahLst/>
              <a:cxnLst/>
              <a:rect l="l" t="t" r="r" b="b"/>
              <a:pathLst>
                <a:path w="985" h="984" fill="none" extrusionOk="0">
                  <a:moveTo>
                    <a:pt x="984" y="492"/>
                  </a:moveTo>
                  <a:cubicBezTo>
                    <a:pt x="984" y="764"/>
                    <a:pt x="765" y="984"/>
                    <a:pt x="493" y="984"/>
                  </a:cubicBezTo>
                  <a:cubicBezTo>
                    <a:pt x="221" y="984"/>
                    <a:pt x="1" y="764"/>
                    <a:pt x="1" y="492"/>
                  </a:cubicBezTo>
                  <a:cubicBezTo>
                    <a:pt x="1" y="220"/>
                    <a:pt x="221" y="0"/>
                    <a:pt x="493" y="0"/>
                  </a:cubicBezTo>
                  <a:cubicBezTo>
                    <a:pt x="765" y="0"/>
                    <a:pt x="984" y="220"/>
                    <a:pt x="984" y="49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779374" y="875595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8" y="1"/>
                  </a:moveTo>
                  <a:cubicBezTo>
                    <a:pt x="502" y="1"/>
                    <a:pt x="466" y="4"/>
                    <a:pt x="430" y="12"/>
                  </a:cubicBezTo>
                  <a:cubicBezTo>
                    <a:pt x="168" y="75"/>
                    <a:pt x="0" y="342"/>
                    <a:pt x="63" y="609"/>
                  </a:cubicBezTo>
                  <a:cubicBezTo>
                    <a:pt x="113" y="833"/>
                    <a:pt x="316" y="988"/>
                    <a:pt x="541" y="988"/>
                  </a:cubicBezTo>
                  <a:cubicBezTo>
                    <a:pt x="579" y="988"/>
                    <a:pt x="617" y="984"/>
                    <a:pt x="654" y="975"/>
                  </a:cubicBezTo>
                  <a:cubicBezTo>
                    <a:pt x="921" y="912"/>
                    <a:pt x="1084" y="650"/>
                    <a:pt x="1021" y="384"/>
                  </a:cubicBezTo>
                  <a:cubicBezTo>
                    <a:pt x="971" y="153"/>
                    <a:pt x="765" y="1"/>
                    <a:pt x="538" y="1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779374" y="873218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1" y="430"/>
                  </a:moveTo>
                  <a:cubicBezTo>
                    <a:pt x="1084" y="696"/>
                    <a:pt x="921" y="958"/>
                    <a:pt x="654" y="1021"/>
                  </a:cubicBezTo>
                  <a:cubicBezTo>
                    <a:pt x="388" y="1084"/>
                    <a:pt x="121" y="916"/>
                    <a:pt x="63" y="655"/>
                  </a:cubicBezTo>
                  <a:cubicBezTo>
                    <a:pt x="0" y="388"/>
                    <a:pt x="168" y="121"/>
                    <a:pt x="430" y="58"/>
                  </a:cubicBezTo>
                  <a:cubicBezTo>
                    <a:pt x="696" y="1"/>
                    <a:pt x="963" y="163"/>
                    <a:pt x="1021" y="43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886423" y="885772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3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3" y="77"/>
                    <a:pt x="0" y="338"/>
                    <a:pt x="63" y="605"/>
                  </a:cubicBezTo>
                  <a:cubicBezTo>
                    <a:pt x="113" y="836"/>
                    <a:pt x="319" y="988"/>
                    <a:pt x="546" y="988"/>
                  </a:cubicBezTo>
                  <a:cubicBezTo>
                    <a:pt x="582" y="988"/>
                    <a:pt x="618" y="985"/>
                    <a:pt x="654" y="977"/>
                  </a:cubicBezTo>
                  <a:cubicBezTo>
                    <a:pt x="916" y="914"/>
                    <a:pt x="1083" y="647"/>
                    <a:pt x="1021" y="380"/>
                  </a:cubicBezTo>
                  <a:cubicBezTo>
                    <a:pt x="971" y="156"/>
                    <a:pt x="768" y="1"/>
                    <a:pt x="543" y="1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886423" y="883241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1" y="429"/>
                  </a:moveTo>
                  <a:cubicBezTo>
                    <a:pt x="1083" y="696"/>
                    <a:pt x="916" y="963"/>
                    <a:pt x="654" y="1026"/>
                  </a:cubicBezTo>
                  <a:cubicBezTo>
                    <a:pt x="388" y="1083"/>
                    <a:pt x="121" y="921"/>
                    <a:pt x="63" y="654"/>
                  </a:cubicBezTo>
                  <a:cubicBezTo>
                    <a:pt x="0" y="387"/>
                    <a:pt x="163" y="126"/>
                    <a:pt x="429" y="63"/>
                  </a:cubicBezTo>
                  <a:cubicBezTo>
                    <a:pt x="696" y="0"/>
                    <a:pt x="963" y="168"/>
                    <a:pt x="1021" y="4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981278" y="881174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1"/>
                  </a:moveTo>
                  <a:cubicBezTo>
                    <a:pt x="506" y="1"/>
                    <a:pt x="468" y="5"/>
                    <a:pt x="430" y="14"/>
                  </a:cubicBezTo>
                  <a:cubicBezTo>
                    <a:pt x="163" y="77"/>
                    <a:pt x="1" y="338"/>
                    <a:pt x="64" y="605"/>
                  </a:cubicBezTo>
                  <a:cubicBezTo>
                    <a:pt x="113" y="834"/>
                    <a:pt x="316" y="990"/>
                    <a:pt x="542" y="990"/>
                  </a:cubicBezTo>
                  <a:cubicBezTo>
                    <a:pt x="579" y="990"/>
                    <a:pt x="617" y="986"/>
                    <a:pt x="655" y="977"/>
                  </a:cubicBezTo>
                  <a:cubicBezTo>
                    <a:pt x="922" y="914"/>
                    <a:pt x="1084" y="647"/>
                    <a:pt x="1021" y="386"/>
                  </a:cubicBezTo>
                  <a:cubicBezTo>
                    <a:pt x="972" y="157"/>
                    <a:pt x="768" y="1"/>
                    <a:pt x="543" y="1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981278" y="878643"/>
              <a:ext cx="56005" cy="56263"/>
            </a:xfrm>
            <a:custGeom>
              <a:avLst/>
              <a:gdLst/>
              <a:ahLst/>
              <a:cxnLst/>
              <a:rect l="l" t="t" r="r" b="b"/>
              <a:pathLst>
                <a:path w="1084" h="1089" fill="none" extrusionOk="0">
                  <a:moveTo>
                    <a:pt x="1021" y="435"/>
                  </a:moveTo>
                  <a:cubicBezTo>
                    <a:pt x="1084" y="696"/>
                    <a:pt x="922" y="963"/>
                    <a:pt x="655" y="1026"/>
                  </a:cubicBezTo>
                  <a:cubicBezTo>
                    <a:pt x="388" y="1089"/>
                    <a:pt x="121" y="921"/>
                    <a:pt x="64" y="654"/>
                  </a:cubicBezTo>
                  <a:cubicBezTo>
                    <a:pt x="1" y="387"/>
                    <a:pt x="163" y="126"/>
                    <a:pt x="430" y="63"/>
                  </a:cubicBezTo>
                  <a:cubicBezTo>
                    <a:pt x="697" y="0"/>
                    <a:pt x="964" y="168"/>
                    <a:pt x="1021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094837" y="863608"/>
              <a:ext cx="56263" cy="51097"/>
            </a:xfrm>
            <a:custGeom>
              <a:avLst/>
              <a:gdLst/>
              <a:ahLst/>
              <a:cxnLst/>
              <a:rect l="l" t="t" r="r" b="b"/>
              <a:pathLst>
                <a:path w="1089" h="989" extrusionOk="0">
                  <a:moveTo>
                    <a:pt x="546" y="1"/>
                  </a:moveTo>
                  <a:cubicBezTo>
                    <a:pt x="509" y="1"/>
                    <a:pt x="472" y="5"/>
                    <a:pt x="435" y="14"/>
                  </a:cubicBezTo>
                  <a:cubicBezTo>
                    <a:pt x="168" y="77"/>
                    <a:pt x="0" y="338"/>
                    <a:pt x="63" y="605"/>
                  </a:cubicBezTo>
                  <a:cubicBezTo>
                    <a:pt x="117" y="836"/>
                    <a:pt x="324" y="988"/>
                    <a:pt x="548" y="988"/>
                  </a:cubicBezTo>
                  <a:cubicBezTo>
                    <a:pt x="583" y="988"/>
                    <a:pt x="619" y="984"/>
                    <a:pt x="654" y="977"/>
                  </a:cubicBezTo>
                  <a:cubicBezTo>
                    <a:pt x="921" y="914"/>
                    <a:pt x="1089" y="647"/>
                    <a:pt x="1026" y="380"/>
                  </a:cubicBezTo>
                  <a:cubicBezTo>
                    <a:pt x="972" y="156"/>
                    <a:pt x="768" y="1"/>
                    <a:pt x="546" y="1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094837" y="861077"/>
              <a:ext cx="56263" cy="56005"/>
            </a:xfrm>
            <a:custGeom>
              <a:avLst/>
              <a:gdLst/>
              <a:ahLst/>
              <a:cxnLst/>
              <a:rect l="l" t="t" r="r" b="b"/>
              <a:pathLst>
                <a:path w="1089" h="1084" fill="none" extrusionOk="0">
                  <a:moveTo>
                    <a:pt x="1026" y="429"/>
                  </a:moveTo>
                  <a:cubicBezTo>
                    <a:pt x="1089" y="696"/>
                    <a:pt x="921" y="963"/>
                    <a:pt x="654" y="1026"/>
                  </a:cubicBezTo>
                  <a:cubicBezTo>
                    <a:pt x="393" y="1083"/>
                    <a:pt x="126" y="921"/>
                    <a:pt x="63" y="654"/>
                  </a:cubicBezTo>
                  <a:cubicBezTo>
                    <a:pt x="0" y="387"/>
                    <a:pt x="168" y="126"/>
                    <a:pt x="435" y="63"/>
                  </a:cubicBezTo>
                  <a:cubicBezTo>
                    <a:pt x="696" y="0"/>
                    <a:pt x="963" y="168"/>
                    <a:pt x="1026" y="4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195634" y="827133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0"/>
                  </a:moveTo>
                  <a:cubicBezTo>
                    <a:pt x="506" y="0"/>
                    <a:pt x="468" y="5"/>
                    <a:pt x="430" y="14"/>
                  </a:cubicBezTo>
                  <a:cubicBezTo>
                    <a:pt x="163" y="76"/>
                    <a:pt x="1" y="343"/>
                    <a:pt x="58" y="605"/>
                  </a:cubicBezTo>
                  <a:cubicBezTo>
                    <a:pt x="112" y="834"/>
                    <a:pt x="316" y="990"/>
                    <a:pt x="538" y="990"/>
                  </a:cubicBezTo>
                  <a:cubicBezTo>
                    <a:pt x="575" y="990"/>
                    <a:pt x="612" y="985"/>
                    <a:pt x="650" y="976"/>
                  </a:cubicBezTo>
                  <a:cubicBezTo>
                    <a:pt x="917" y="914"/>
                    <a:pt x="1084" y="652"/>
                    <a:pt x="1021" y="385"/>
                  </a:cubicBezTo>
                  <a:cubicBezTo>
                    <a:pt x="967" y="156"/>
                    <a:pt x="767" y="0"/>
                    <a:pt x="543" y="0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195634" y="824550"/>
              <a:ext cx="56005" cy="56315"/>
            </a:xfrm>
            <a:custGeom>
              <a:avLst/>
              <a:gdLst/>
              <a:ahLst/>
              <a:cxnLst/>
              <a:rect l="l" t="t" r="r" b="b"/>
              <a:pathLst>
                <a:path w="1084" h="1090" fill="none" extrusionOk="0">
                  <a:moveTo>
                    <a:pt x="1021" y="435"/>
                  </a:moveTo>
                  <a:cubicBezTo>
                    <a:pt x="1084" y="702"/>
                    <a:pt x="917" y="964"/>
                    <a:pt x="650" y="1026"/>
                  </a:cubicBezTo>
                  <a:cubicBezTo>
                    <a:pt x="388" y="1089"/>
                    <a:pt x="121" y="922"/>
                    <a:pt x="58" y="655"/>
                  </a:cubicBezTo>
                  <a:cubicBezTo>
                    <a:pt x="1" y="393"/>
                    <a:pt x="163" y="126"/>
                    <a:pt x="430" y="64"/>
                  </a:cubicBezTo>
                  <a:cubicBezTo>
                    <a:pt x="697" y="1"/>
                    <a:pt x="958" y="168"/>
                    <a:pt x="1021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299738" y="768184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2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2" y="77"/>
                    <a:pt x="0" y="338"/>
                    <a:pt x="58" y="605"/>
                  </a:cubicBezTo>
                  <a:cubicBezTo>
                    <a:pt x="112" y="836"/>
                    <a:pt x="319" y="988"/>
                    <a:pt x="546" y="988"/>
                  </a:cubicBezTo>
                  <a:cubicBezTo>
                    <a:pt x="582" y="988"/>
                    <a:pt x="618" y="985"/>
                    <a:pt x="654" y="977"/>
                  </a:cubicBezTo>
                  <a:cubicBezTo>
                    <a:pt x="916" y="914"/>
                    <a:pt x="1083" y="647"/>
                    <a:pt x="1020" y="386"/>
                  </a:cubicBezTo>
                  <a:cubicBezTo>
                    <a:pt x="967" y="157"/>
                    <a:pt x="766" y="1"/>
                    <a:pt x="542" y="1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299738" y="765653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0" y="435"/>
                  </a:moveTo>
                  <a:cubicBezTo>
                    <a:pt x="1083" y="696"/>
                    <a:pt x="916" y="963"/>
                    <a:pt x="654" y="1026"/>
                  </a:cubicBezTo>
                  <a:cubicBezTo>
                    <a:pt x="387" y="1083"/>
                    <a:pt x="121" y="921"/>
                    <a:pt x="58" y="654"/>
                  </a:cubicBezTo>
                  <a:cubicBezTo>
                    <a:pt x="0" y="387"/>
                    <a:pt x="162" y="126"/>
                    <a:pt x="429" y="63"/>
                  </a:cubicBezTo>
                  <a:cubicBezTo>
                    <a:pt x="696" y="0"/>
                    <a:pt x="958" y="168"/>
                    <a:pt x="1020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361631" y="697094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8" y="77"/>
                    <a:pt x="0" y="338"/>
                    <a:pt x="63" y="605"/>
                  </a:cubicBezTo>
                  <a:cubicBezTo>
                    <a:pt x="117" y="834"/>
                    <a:pt x="317" y="990"/>
                    <a:pt x="542" y="990"/>
                  </a:cubicBezTo>
                  <a:cubicBezTo>
                    <a:pt x="579" y="990"/>
                    <a:pt x="616" y="986"/>
                    <a:pt x="654" y="977"/>
                  </a:cubicBezTo>
                  <a:cubicBezTo>
                    <a:pt x="921" y="914"/>
                    <a:pt x="1083" y="647"/>
                    <a:pt x="1026" y="385"/>
                  </a:cubicBezTo>
                  <a:cubicBezTo>
                    <a:pt x="972" y="157"/>
                    <a:pt x="768" y="1"/>
                    <a:pt x="543" y="1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361631" y="694563"/>
              <a:ext cx="56005" cy="56263"/>
            </a:xfrm>
            <a:custGeom>
              <a:avLst/>
              <a:gdLst/>
              <a:ahLst/>
              <a:cxnLst/>
              <a:rect l="l" t="t" r="r" b="b"/>
              <a:pathLst>
                <a:path w="1084" h="1089" fill="none" extrusionOk="0">
                  <a:moveTo>
                    <a:pt x="1026" y="434"/>
                  </a:moveTo>
                  <a:cubicBezTo>
                    <a:pt x="1083" y="696"/>
                    <a:pt x="921" y="963"/>
                    <a:pt x="654" y="1026"/>
                  </a:cubicBezTo>
                  <a:cubicBezTo>
                    <a:pt x="388" y="1088"/>
                    <a:pt x="126" y="921"/>
                    <a:pt x="63" y="654"/>
                  </a:cubicBezTo>
                  <a:cubicBezTo>
                    <a:pt x="0" y="387"/>
                    <a:pt x="168" y="126"/>
                    <a:pt x="429" y="63"/>
                  </a:cubicBezTo>
                  <a:cubicBezTo>
                    <a:pt x="696" y="0"/>
                    <a:pt x="963" y="168"/>
                    <a:pt x="1026" y="43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3600021" y="2433703"/>
            <a:ext cx="629971" cy="642430"/>
            <a:chOff x="3103575" y="1994915"/>
            <a:chExt cx="629971" cy="642430"/>
          </a:xfrm>
          <a:solidFill>
            <a:srgbClr val="FFF67B"/>
          </a:solidFill>
        </p:grpSpPr>
        <p:sp>
          <p:nvSpPr>
            <p:cNvPr id="935" name="Google Shape;935;p35"/>
            <p:cNvSpPr/>
            <p:nvPr/>
          </p:nvSpPr>
          <p:spPr>
            <a:xfrm>
              <a:off x="3103575" y="2004408"/>
              <a:ext cx="628200" cy="628506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4" y="1"/>
                  </a:moveTo>
                  <a:cubicBezTo>
                    <a:pt x="497" y="1"/>
                    <a:pt x="0" y="498"/>
                    <a:pt x="0" y="1110"/>
                  </a:cubicBezTo>
                  <a:cubicBezTo>
                    <a:pt x="0" y="1722"/>
                    <a:pt x="497" y="2214"/>
                    <a:pt x="1104" y="2214"/>
                  </a:cubicBezTo>
                  <a:cubicBezTo>
                    <a:pt x="1716" y="2214"/>
                    <a:pt x="2213" y="1722"/>
                    <a:pt x="2213" y="1110"/>
                  </a:cubicBezTo>
                  <a:cubicBezTo>
                    <a:pt x="2213" y="498"/>
                    <a:pt x="1716" y="1"/>
                    <a:pt x="11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3145818" y="2104327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extrusionOk="0">
                  <a:moveTo>
                    <a:pt x="456" y="1"/>
                  </a:move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ubicBezTo>
                    <a:pt x="3862" y="1717"/>
                    <a:pt x="2250" y="1115"/>
                    <a:pt x="45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3145818" y="2104327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fill="none" extrusionOk="0">
                  <a:moveTo>
                    <a:pt x="6012" y="1774"/>
                  </a:moveTo>
                  <a:cubicBezTo>
                    <a:pt x="3862" y="1717"/>
                    <a:pt x="2250" y="1115"/>
                    <a:pt x="456" y="1"/>
                  </a:cubicBez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lose/>
                </a:path>
              </a:pathLst>
            </a:custGeom>
            <a:grpFill/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3105346" y="2292262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3105346" y="2292262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fill="none" extrusionOk="0">
                  <a:moveTo>
                    <a:pt x="5661" y="2434"/>
                  </a:move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lose/>
                </a:path>
              </a:pathLst>
            </a:custGeom>
            <a:grpFill/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3111930" y="2190500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extrusionOk="0">
                  <a:moveTo>
                    <a:pt x="251" y="0"/>
                  </a:moveTo>
                  <a:cubicBezTo>
                    <a:pt x="94" y="120"/>
                    <a:pt x="16" y="539"/>
                    <a:pt x="0" y="712"/>
                  </a:cubicBez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3111930" y="2190500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fill="none" extrusionOk="0">
                  <a:moveTo>
                    <a:pt x="0" y="712"/>
                  </a:move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ubicBezTo>
                    <a:pt x="94" y="120"/>
                    <a:pt x="16" y="539"/>
                    <a:pt x="0" y="712"/>
                  </a:cubicBezTo>
                  <a:close/>
                </a:path>
              </a:pathLst>
            </a:custGeom>
            <a:grpFill/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3135167" y="2449795"/>
              <a:ext cx="322815" cy="182418"/>
            </a:xfrm>
            <a:custGeom>
              <a:avLst/>
              <a:gdLst/>
              <a:ahLst/>
              <a:cxnLst/>
              <a:rect l="l" t="t" r="r" b="b"/>
              <a:pathLst>
                <a:path w="3334" h="1884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1930" y="1767"/>
                    <a:pt x="2436" y="1883"/>
                    <a:pt x="2935" y="1883"/>
                  </a:cubicBezTo>
                  <a:cubicBezTo>
                    <a:pt x="3069" y="1883"/>
                    <a:pt x="3202" y="1875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3135167" y="2449795"/>
              <a:ext cx="322815" cy="187550"/>
            </a:xfrm>
            <a:custGeom>
              <a:avLst/>
              <a:gdLst/>
              <a:ahLst/>
              <a:cxnLst/>
              <a:rect l="l" t="t" r="r" b="b"/>
              <a:pathLst>
                <a:path w="3334" h="1937" fill="none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2057" y="1832"/>
                    <a:pt x="2711" y="1937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grpFill/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3324652" y="2004598"/>
              <a:ext cx="368419" cy="167701"/>
            </a:xfrm>
            <a:custGeom>
              <a:avLst/>
              <a:gdLst/>
              <a:ahLst/>
              <a:cxnLst/>
              <a:rect l="l" t="t" r="r" b="b"/>
              <a:pathLst>
                <a:path w="3805" h="1732" extrusionOk="0">
                  <a:moveTo>
                    <a:pt x="991" y="0"/>
                  </a:moveTo>
                  <a:cubicBezTo>
                    <a:pt x="653" y="0"/>
                    <a:pt x="319" y="54"/>
                    <a:pt x="1" y="157"/>
                  </a:cubicBezTo>
                  <a:cubicBezTo>
                    <a:pt x="707" y="827"/>
                    <a:pt x="1455" y="1470"/>
                    <a:pt x="2433" y="1653"/>
                  </a:cubicBezTo>
                  <a:cubicBezTo>
                    <a:pt x="2688" y="1691"/>
                    <a:pt x="2948" y="1731"/>
                    <a:pt x="3206" y="1731"/>
                  </a:cubicBezTo>
                  <a:cubicBezTo>
                    <a:pt x="3408" y="1731"/>
                    <a:pt x="3609" y="1707"/>
                    <a:pt x="3804" y="1638"/>
                  </a:cubicBezTo>
                  <a:cubicBezTo>
                    <a:pt x="3501" y="1109"/>
                    <a:pt x="3051" y="664"/>
                    <a:pt x="2475" y="361"/>
                  </a:cubicBezTo>
                  <a:cubicBezTo>
                    <a:pt x="2000" y="117"/>
                    <a:pt x="1492" y="0"/>
                    <a:pt x="99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3324652" y="1994915"/>
              <a:ext cx="368419" cy="183483"/>
            </a:xfrm>
            <a:custGeom>
              <a:avLst/>
              <a:gdLst/>
              <a:ahLst/>
              <a:cxnLst/>
              <a:rect l="l" t="t" r="r" b="b"/>
              <a:pathLst>
                <a:path w="3805" h="1895" fill="none" extrusionOk="0">
                  <a:moveTo>
                    <a:pt x="2475" y="461"/>
                  </a:moveTo>
                  <a:cubicBezTo>
                    <a:pt x="1680" y="53"/>
                    <a:pt x="791" y="1"/>
                    <a:pt x="1" y="257"/>
                  </a:cubicBezTo>
                  <a:cubicBezTo>
                    <a:pt x="707" y="927"/>
                    <a:pt x="1455" y="1570"/>
                    <a:pt x="2433" y="1753"/>
                  </a:cubicBezTo>
                  <a:cubicBezTo>
                    <a:pt x="2889" y="1821"/>
                    <a:pt x="3360" y="1895"/>
                    <a:pt x="3804" y="1738"/>
                  </a:cubicBezTo>
                  <a:cubicBezTo>
                    <a:pt x="3501" y="1209"/>
                    <a:pt x="3051" y="764"/>
                    <a:pt x="2475" y="461"/>
                  </a:cubicBezTo>
                  <a:close/>
                </a:path>
              </a:pathLst>
            </a:custGeom>
            <a:grpFill/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35"/>
          <p:cNvGrpSpPr/>
          <p:nvPr/>
        </p:nvGrpSpPr>
        <p:grpSpPr>
          <a:xfrm>
            <a:off x="5443575" y="137062"/>
            <a:ext cx="3587831" cy="4447619"/>
            <a:chOff x="5289690" y="74924"/>
            <a:chExt cx="3587831" cy="4447619"/>
          </a:xfrm>
        </p:grpSpPr>
        <p:sp>
          <p:nvSpPr>
            <p:cNvPr id="947" name="Google Shape;947;p35"/>
            <p:cNvSpPr/>
            <p:nvPr/>
          </p:nvSpPr>
          <p:spPr>
            <a:xfrm>
              <a:off x="6374625" y="90696"/>
              <a:ext cx="2502896" cy="3097279"/>
            </a:xfrm>
            <a:custGeom>
              <a:avLst/>
              <a:gdLst/>
              <a:ahLst/>
              <a:cxnLst/>
              <a:rect l="l" t="t" r="r" b="b"/>
              <a:pathLst>
                <a:path w="36496" h="45163" extrusionOk="0">
                  <a:moveTo>
                    <a:pt x="22577" y="1"/>
                  </a:moveTo>
                  <a:cubicBezTo>
                    <a:pt x="10129" y="1"/>
                    <a:pt x="1" y="10133"/>
                    <a:pt x="1" y="22582"/>
                  </a:cubicBezTo>
                  <a:cubicBezTo>
                    <a:pt x="1" y="35030"/>
                    <a:pt x="10129" y="45162"/>
                    <a:pt x="22577" y="45162"/>
                  </a:cubicBezTo>
                  <a:cubicBezTo>
                    <a:pt x="27825" y="45162"/>
                    <a:pt x="32659" y="43361"/>
                    <a:pt x="36496" y="40350"/>
                  </a:cubicBezTo>
                  <a:lnTo>
                    <a:pt x="36496" y="4814"/>
                  </a:lnTo>
                  <a:cubicBezTo>
                    <a:pt x="32659" y="1802"/>
                    <a:pt x="27825" y="1"/>
                    <a:pt x="22577" y="1"/>
                  </a:cubicBezTo>
                  <a:close/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6355423" y="74924"/>
              <a:ext cx="2522098" cy="3135135"/>
            </a:xfrm>
            <a:custGeom>
              <a:avLst/>
              <a:gdLst/>
              <a:ahLst/>
              <a:cxnLst/>
              <a:rect l="l" t="t" r="r" b="b"/>
              <a:pathLst>
                <a:path w="36776" h="45715" extrusionOk="0">
                  <a:moveTo>
                    <a:pt x="22857" y="0"/>
                  </a:moveTo>
                  <a:cubicBezTo>
                    <a:pt x="16754" y="0"/>
                    <a:pt x="11012" y="2375"/>
                    <a:pt x="6693" y="6694"/>
                  </a:cubicBezTo>
                  <a:cubicBezTo>
                    <a:pt x="2379" y="11012"/>
                    <a:pt x="0" y="16751"/>
                    <a:pt x="0" y="22858"/>
                  </a:cubicBezTo>
                  <a:cubicBezTo>
                    <a:pt x="0" y="28965"/>
                    <a:pt x="2379" y="34703"/>
                    <a:pt x="6693" y="39021"/>
                  </a:cubicBezTo>
                  <a:cubicBezTo>
                    <a:pt x="11012" y="43340"/>
                    <a:pt x="16754" y="45715"/>
                    <a:pt x="22857" y="45715"/>
                  </a:cubicBezTo>
                  <a:cubicBezTo>
                    <a:pt x="27959" y="45715"/>
                    <a:pt x="32801" y="44056"/>
                    <a:pt x="36776" y="40994"/>
                  </a:cubicBezTo>
                  <a:lnTo>
                    <a:pt x="36776" y="40814"/>
                  </a:lnTo>
                  <a:cubicBezTo>
                    <a:pt x="32931" y="43796"/>
                    <a:pt x="28101" y="45576"/>
                    <a:pt x="22857" y="45576"/>
                  </a:cubicBezTo>
                  <a:cubicBezTo>
                    <a:pt x="10312" y="45576"/>
                    <a:pt x="138" y="35407"/>
                    <a:pt x="138" y="22858"/>
                  </a:cubicBezTo>
                  <a:cubicBezTo>
                    <a:pt x="138" y="10309"/>
                    <a:pt x="10312" y="139"/>
                    <a:pt x="22857" y="139"/>
                  </a:cubicBezTo>
                  <a:cubicBezTo>
                    <a:pt x="28101" y="139"/>
                    <a:pt x="32931" y="1919"/>
                    <a:pt x="36776" y="4901"/>
                  </a:cubicBezTo>
                  <a:lnTo>
                    <a:pt x="36776" y="4721"/>
                  </a:lnTo>
                  <a:cubicBezTo>
                    <a:pt x="32801" y="1659"/>
                    <a:pt x="27959" y="0"/>
                    <a:pt x="228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6364887" y="84388"/>
              <a:ext cx="2512634" cy="3116207"/>
            </a:xfrm>
            <a:custGeom>
              <a:avLst/>
              <a:gdLst/>
              <a:ahLst/>
              <a:cxnLst/>
              <a:rect l="l" t="t" r="r" b="b"/>
              <a:pathLst>
                <a:path w="36638" h="45439" extrusionOk="0">
                  <a:moveTo>
                    <a:pt x="22719" y="1"/>
                  </a:moveTo>
                  <a:cubicBezTo>
                    <a:pt x="10174" y="1"/>
                    <a:pt x="0" y="10171"/>
                    <a:pt x="0" y="22720"/>
                  </a:cubicBezTo>
                  <a:cubicBezTo>
                    <a:pt x="0" y="35269"/>
                    <a:pt x="10174" y="45438"/>
                    <a:pt x="22719" y="45438"/>
                  </a:cubicBezTo>
                  <a:cubicBezTo>
                    <a:pt x="27963" y="45438"/>
                    <a:pt x="32793" y="43658"/>
                    <a:pt x="36638" y="40676"/>
                  </a:cubicBezTo>
                  <a:lnTo>
                    <a:pt x="36638" y="40488"/>
                  </a:lnTo>
                  <a:cubicBezTo>
                    <a:pt x="32801" y="43499"/>
                    <a:pt x="27967" y="45300"/>
                    <a:pt x="22719" y="45300"/>
                  </a:cubicBezTo>
                  <a:cubicBezTo>
                    <a:pt x="10271" y="45300"/>
                    <a:pt x="143" y="35168"/>
                    <a:pt x="143" y="22720"/>
                  </a:cubicBezTo>
                  <a:cubicBezTo>
                    <a:pt x="143" y="10271"/>
                    <a:pt x="10271" y="139"/>
                    <a:pt x="22719" y="139"/>
                  </a:cubicBezTo>
                  <a:cubicBezTo>
                    <a:pt x="27967" y="139"/>
                    <a:pt x="32801" y="1940"/>
                    <a:pt x="36638" y="4952"/>
                  </a:cubicBezTo>
                  <a:lnTo>
                    <a:pt x="36638" y="4763"/>
                  </a:lnTo>
                  <a:cubicBezTo>
                    <a:pt x="32793" y="1781"/>
                    <a:pt x="27963" y="1"/>
                    <a:pt x="227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5977685" y="914480"/>
              <a:ext cx="2243115" cy="2753144"/>
            </a:xfrm>
            <a:custGeom>
              <a:avLst/>
              <a:gdLst/>
              <a:ahLst/>
              <a:cxnLst/>
              <a:rect l="l" t="t" r="r" b="b"/>
              <a:pathLst>
                <a:path w="32708" h="40145" extrusionOk="0">
                  <a:moveTo>
                    <a:pt x="13097" y="1"/>
                  </a:moveTo>
                  <a:cubicBezTo>
                    <a:pt x="13068" y="1"/>
                    <a:pt x="12131" y="17741"/>
                    <a:pt x="11942" y="18310"/>
                  </a:cubicBezTo>
                  <a:cubicBezTo>
                    <a:pt x="11938" y="18322"/>
                    <a:pt x="11930" y="18328"/>
                    <a:pt x="11919" y="18328"/>
                  </a:cubicBezTo>
                  <a:cubicBezTo>
                    <a:pt x="11425" y="18328"/>
                    <a:pt x="4047" y="5603"/>
                    <a:pt x="4046" y="5602"/>
                  </a:cubicBezTo>
                  <a:lnTo>
                    <a:pt x="4046" y="5602"/>
                  </a:lnTo>
                  <a:lnTo>
                    <a:pt x="10208" y="20429"/>
                  </a:lnTo>
                  <a:lnTo>
                    <a:pt x="0" y="19081"/>
                  </a:lnTo>
                  <a:lnTo>
                    <a:pt x="9437" y="22934"/>
                  </a:lnTo>
                  <a:cubicBezTo>
                    <a:pt x="9437" y="22934"/>
                    <a:pt x="4681" y="24873"/>
                    <a:pt x="3087" y="24873"/>
                  </a:cubicBezTo>
                  <a:cubicBezTo>
                    <a:pt x="3015" y="24873"/>
                    <a:pt x="2949" y="24869"/>
                    <a:pt x="2890" y="24861"/>
                  </a:cubicBezTo>
                  <a:cubicBezTo>
                    <a:pt x="2800" y="24848"/>
                    <a:pt x="2753" y="24842"/>
                    <a:pt x="2744" y="24842"/>
                  </a:cubicBezTo>
                  <a:cubicBezTo>
                    <a:pt x="2609" y="24842"/>
                    <a:pt x="9822" y="26017"/>
                    <a:pt x="9822" y="26017"/>
                  </a:cubicBezTo>
                  <a:cubicBezTo>
                    <a:pt x="9822" y="26017"/>
                    <a:pt x="3854" y="37573"/>
                    <a:pt x="2505" y="39881"/>
                  </a:cubicBezTo>
                  <a:cubicBezTo>
                    <a:pt x="2400" y="40061"/>
                    <a:pt x="2376" y="40145"/>
                    <a:pt x="2423" y="40145"/>
                  </a:cubicBezTo>
                  <a:cubicBezTo>
                    <a:pt x="2974" y="40145"/>
                    <a:pt x="13290" y="28518"/>
                    <a:pt x="13290" y="28518"/>
                  </a:cubicBezTo>
                  <a:cubicBezTo>
                    <a:pt x="13290" y="28518"/>
                    <a:pt x="21035" y="34620"/>
                    <a:pt x="25806" y="37955"/>
                  </a:cubicBezTo>
                  <a:cubicBezTo>
                    <a:pt x="26299" y="38299"/>
                    <a:pt x="26583" y="38453"/>
                    <a:pt x="26697" y="38453"/>
                  </a:cubicBezTo>
                  <a:cubicBezTo>
                    <a:pt x="27686" y="38453"/>
                    <a:pt x="15791" y="26788"/>
                    <a:pt x="15791" y="26788"/>
                  </a:cubicBezTo>
                  <a:cubicBezTo>
                    <a:pt x="15791" y="26788"/>
                    <a:pt x="30623" y="21007"/>
                    <a:pt x="32550" y="20622"/>
                  </a:cubicBezTo>
                  <a:cubicBezTo>
                    <a:pt x="32663" y="20599"/>
                    <a:pt x="32708" y="20589"/>
                    <a:pt x="32691" y="20589"/>
                  </a:cubicBezTo>
                  <a:cubicBezTo>
                    <a:pt x="32431" y="20589"/>
                    <a:pt x="16562" y="23320"/>
                    <a:pt x="16562" y="23320"/>
                  </a:cubicBezTo>
                  <a:lnTo>
                    <a:pt x="25349" y="4383"/>
                  </a:lnTo>
                  <a:lnTo>
                    <a:pt x="15406" y="19851"/>
                  </a:lnTo>
                  <a:cubicBezTo>
                    <a:pt x="15406" y="19851"/>
                    <a:pt x="13098" y="592"/>
                    <a:pt x="13098" y="14"/>
                  </a:cubicBezTo>
                  <a:cubicBezTo>
                    <a:pt x="13098" y="5"/>
                    <a:pt x="13098" y="1"/>
                    <a:pt x="13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5977685" y="875801"/>
              <a:ext cx="2364433" cy="2932344"/>
            </a:xfrm>
            <a:custGeom>
              <a:avLst/>
              <a:gdLst/>
              <a:ahLst/>
              <a:cxnLst/>
              <a:rect l="l" t="t" r="r" b="b"/>
              <a:pathLst>
                <a:path w="34477" h="42758" fill="none" extrusionOk="0">
                  <a:moveTo>
                    <a:pt x="10208" y="20993"/>
                  </a:moveTo>
                  <a:lnTo>
                    <a:pt x="4046" y="6166"/>
                  </a:lnTo>
                  <a:cubicBezTo>
                    <a:pt x="4046" y="6166"/>
                    <a:pt x="11749" y="19452"/>
                    <a:pt x="11942" y="18874"/>
                  </a:cubicBezTo>
                  <a:cubicBezTo>
                    <a:pt x="12134" y="18296"/>
                    <a:pt x="13098" y="0"/>
                    <a:pt x="13098" y="578"/>
                  </a:cubicBezTo>
                  <a:cubicBezTo>
                    <a:pt x="13098" y="1156"/>
                    <a:pt x="15406" y="20415"/>
                    <a:pt x="15406" y="20415"/>
                  </a:cubicBezTo>
                  <a:lnTo>
                    <a:pt x="25349" y="4947"/>
                  </a:lnTo>
                  <a:lnTo>
                    <a:pt x="16562" y="23884"/>
                  </a:lnTo>
                  <a:cubicBezTo>
                    <a:pt x="16562" y="23884"/>
                    <a:pt x="34476" y="20801"/>
                    <a:pt x="32550" y="21186"/>
                  </a:cubicBezTo>
                  <a:cubicBezTo>
                    <a:pt x="30623" y="21571"/>
                    <a:pt x="15791" y="27352"/>
                    <a:pt x="15791" y="27352"/>
                  </a:cubicBezTo>
                  <a:cubicBezTo>
                    <a:pt x="15791" y="27352"/>
                    <a:pt x="30581" y="41857"/>
                    <a:pt x="25806" y="38519"/>
                  </a:cubicBezTo>
                  <a:cubicBezTo>
                    <a:pt x="21035" y="35184"/>
                    <a:pt x="13290" y="29082"/>
                    <a:pt x="13290" y="29082"/>
                  </a:cubicBezTo>
                  <a:cubicBezTo>
                    <a:pt x="13290" y="29082"/>
                    <a:pt x="1156" y="42757"/>
                    <a:pt x="2505" y="40445"/>
                  </a:cubicBezTo>
                  <a:cubicBezTo>
                    <a:pt x="3854" y="38137"/>
                    <a:pt x="9822" y="26581"/>
                    <a:pt x="9822" y="26581"/>
                  </a:cubicBezTo>
                  <a:cubicBezTo>
                    <a:pt x="9822" y="26581"/>
                    <a:pt x="1541" y="25232"/>
                    <a:pt x="2890" y="25425"/>
                  </a:cubicBezTo>
                  <a:cubicBezTo>
                    <a:pt x="4239" y="25618"/>
                    <a:pt x="9437" y="23498"/>
                    <a:pt x="9437" y="23498"/>
                  </a:cubicBezTo>
                  <a:lnTo>
                    <a:pt x="0" y="19645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7041909" y="2161265"/>
              <a:ext cx="141412" cy="150876"/>
            </a:xfrm>
            <a:custGeom>
              <a:avLst/>
              <a:gdLst/>
              <a:ahLst/>
              <a:cxnLst/>
              <a:rect l="l" t="t" r="r" b="b"/>
              <a:pathLst>
                <a:path w="2062" h="2200" extrusionOk="0">
                  <a:moveTo>
                    <a:pt x="1" y="1563"/>
                  </a:moveTo>
                  <a:cubicBezTo>
                    <a:pt x="1002" y="0"/>
                    <a:pt x="2062" y="1123"/>
                    <a:pt x="826" y="219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5804589" y="3400917"/>
              <a:ext cx="581833" cy="412714"/>
            </a:xfrm>
            <a:custGeom>
              <a:avLst/>
              <a:gdLst/>
              <a:ahLst/>
              <a:cxnLst/>
              <a:rect l="l" t="t" r="r" b="b"/>
              <a:pathLst>
                <a:path w="8484" h="6018" extrusionOk="0">
                  <a:moveTo>
                    <a:pt x="1486" y="0"/>
                  </a:moveTo>
                  <a:cubicBezTo>
                    <a:pt x="721" y="0"/>
                    <a:pt x="0" y="848"/>
                    <a:pt x="639" y="1564"/>
                  </a:cubicBezTo>
                  <a:cubicBezTo>
                    <a:pt x="2373" y="3521"/>
                    <a:pt x="4287" y="5594"/>
                    <a:pt x="7002" y="6004"/>
                  </a:cubicBezTo>
                  <a:cubicBezTo>
                    <a:pt x="7061" y="6013"/>
                    <a:pt x="7117" y="6017"/>
                    <a:pt x="7172" y="6017"/>
                  </a:cubicBezTo>
                  <a:cubicBezTo>
                    <a:pt x="8304" y="6017"/>
                    <a:pt x="8484" y="4194"/>
                    <a:pt x="7257" y="4006"/>
                  </a:cubicBezTo>
                  <a:cubicBezTo>
                    <a:pt x="5138" y="3684"/>
                    <a:pt x="3596" y="1874"/>
                    <a:pt x="2248" y="354"/>
                  </a:cubicBezTo>
                  <a:cubicBezTo>
                    <a:pt x="2026" y="104"/>
                    <a:pt x="1753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6168406" y="2237045"/>
              <a:ext cx="992490" cy="1150567"/>
            </a:xfrm>
            <a:custGeom>
              <a:avLst/>
              <a:gdLst/>
              <a:ahLst/>
              <a:cxnLst/>
              <a:rect l="l" t="t" r="r" b="b"/>
              <a:pathLst>
                <a:path w="14472" h="16777" extrusionOk="0">
                  <a:moveTo>
                    <a:pt x="8826" y="3528"/>
                  </a:moveTo>
                  <a:cubicBezTo>
                    <a:pt x="8574" y="3779"/>
                    <a:pt x="8457" y="4097"/>
                    <a:pt x="8340" y="4412"/>
                  </a:cubicBezTo>
                  <a:cubicBezTo>
                    <a:pt x="8202" y="4789"/>
                    <a:pt x="8231" y="5170"/>
                    <a:pt x="8470" y="5505"/>
                  </a:cubicBezTo>
                  <a:cubicBezTo>
                    <a:pt x="8612" y="5702"/>
                    <a:pt x="8775" y="5886"/>
                    <a:pt x="8947" y="6058"/>
                  </a:cubicBezTo>
                  <a:cubicBezTo>
                    <a:pt x="9177" y="6296"/>
                    <a:pt x="9508" y="6351"/>
                    <a:pt x="9802" y="6460"/>
                  </a:cubicBezTo>
                  <a:cubicBezTo>
                    <a:pt x="10267" y="6631"/>
                    <a:pt x="10731" y="6619"/>
                    <a:pt x="11159" y="6330"/>
                  </a:cubicBezTo>
                  <a:cubicBezTo>
                    <a:pt x="11737" y="5940"/>
                    <a:pt x="12068" y="5375"/>
                    <a:pt x="12223" y="4709"/>
                  </a:cubicBezTo>
                  <a:cubicBezTo>
                    <a:pt x="12260" y="4546"/>
                    <a:pt x="12248" y="4332"/>
                    <a:pt x="12177" y="4181"/>
                  </a:cubicBezTo>
                  <a:cubicBezTo>
                    <a:pt x="11887" y="3561"/>
                    <a:pt x="11490" y="3017"/>
                    <a:pt x="10832" y="2749"/>
                  </a:cubicBezTo>
                  <a:cubicBezTo>
                    <a:pt x="10518" y="2619"/>
                    <a:pt x="10195" y="2560"/>
                    <a:pt x="9856" y="2715"/>
                  </a:cubicBezTo>
                  <a:cubicBezTo>
                    <a:pt x="9441" y="2908"/>
                    <a:pt x="9081" y="3155"/>
                    <a:pt x="8826" y="3528"/>
                  </a:cubicBezTo>
                  <a:moveTo>
                    <a:pt x="1852" y="15172"/>
                  </a:moveTo>
                  <a:cubicBezTo>
                    <a:pt x="1382" y="14745"/>
                    <a:pt x="905" y="14322"/>
                    <a:pt x="444" y="13886"/>
                  </a:cubicBezTo>
                  <a:cubicBezTo>
                    <a:pt x="302" y="13748"/>
                    <a:pt x="197" y="13572"/>
                    <a:pt x="76" y="13413"/>
                  </a:cubicBezTo>
                  <a:cubicBezTo>
                    <a:pt x="13" y="13333"/>
                    <a:pt x="0" y="13254"/>
                    <a:pt x="63" y="13162"/>
                  </a:cubicBezTo>
                  <a:cubicBezTo>
                    <a:pt x="143" y="13053"/>
                    <a:pt x="210" y="12931"/>
                    <a:pt x="285" y="12818"/>
                  </a:cubicBezTo>
                  <a:cubicBezTo>
                    <a:pt x="524" y="12454"/>
                    <a:pt x="754" y="12085"/>
                    <a:pt x="1001" y="11725"/>
                  </a:cubicBezTo>
                  <a:cubicBezTo>
                    <a:pt x="1261" y="11352"/>
                    <a:pt x="1542" y="10996"/>
                    <a:pt x="1806" y="10623"/>
                  </a:cubicBezTo>
                  <a:cubicBezTo>
                    <a:pt x="2082" y="10229"/>
                    <a:pt x="2346" y="9827"/>
                    <a:pt x="2622" y="9434"/>
                  </a:cubicBezTo>
                  <a:cubicBezTo>
                    <a:pt x="2748" y="9258"/>
                    <a:pt x="2886" y="9094"/>
                    <a:pt x="3012" y="8914"/>
                  </a:cubicBezTo>
                  <a:cubicBezTo>
                    <a:pt x="3284" y="8529"/>
                    <a:pt x="3544" y="8131"/>
                    <a:pt x="3820" y="7750"/>
                  </a:cubicBezTo>
                  <a:cubicBezTo>
                    <a:pt x="4206" y="7222"/>
                    <a:pt x="4608" y="6707"/>
                    <a:pt x="4993" y="6179"/>
                  </a:cubicBezTo>
                  <a:cubicBezTo>
                    <a:pt x="5202" y="5894"/>
                    <a:pt x="5391" y="5597"/>
                    <a:pt x="5596" y="5312"/>
                  </a:cubicBezTo>
                  <a:cubicBezTo>
                    <a:pt x="5768" y="5073"/>
                    <a:pt x="5952" y="4847"/>
                    <a:pt x="6124" y="4613"/>
                  </a:cubicBezTo>
                  <a:cubicBezTo>
                    <a:pt x="6371" y="4273"/>
                    <a:pt x="6601" y="3921"/>
                    <a:pt x="6861" y="3595"/>
                  </a:cubicBezTo>
                  <a:cubicBezTo>
                    <a:pt x="7142" y="3243"/>
                    <a:pt x="7443" y="2908"/>
                    <a:pt x="7741" y="2564"/>
                  </a:cubicBezTo>
                  <a:cubicBezTo>
                    <a:pt x="7921" y="2359"/>
                    <a:pt x="8105" y="2162"/>
                    <a:pt x="8285" y="1957"/>
                  </a:cubicBezTo>
                  <a:cubicBezTo>
                    <a:pt x="8985" y="1153"/>
                    <a:pt x="9843" y="571"/>
                    <a:pt x="10828" y="181"/>
                  </a:cubicBezTo>
                  <a:cubicBezTo>
                    <a:pt x="11062" y="93"/>
                    <a:pt x="11322" y="72"/>
                    <a:pt x="11573" y="39"/>
                  </a:cubicBezTo>
                  <a:cubicBezTo>
                    <a:pt x="11745" y="18"/>
                    <a:pt x="11921" y="1"/>
                    <a:pt x="12089" y="26"/>
                  </a:cubicBezTo>
                  <a:cubicBezTo>
                    <a:pt x="12750" y="131"/>
                    <a:pt x="13299" y="441"/>
                    <a:pt x="13747" y="943"/>
                  </a:cubicBezTo>
                  <a:cubicBezTo>
                    <a:pt x="14145" y="1400"/>
                    <a:pt x="14359" y="1940"/>
                    <a:pt x="14430" y="2522"/>
                  </a:cubicBezTo>
                  <a:cubicBezTo>
                    <a:pt x="14472" y="2820"/>
                    <a:pt x="14384" y="3134"/>
                    <a:pt x="14334" y="3440"/>
                  </a:cubicBezTo>
                  <a:cubicBezTo>
                    <a:pt x="14241" y="3993"/>
                    <a:pt x="14003" y="4491"/>
                    <a:pt x="13718" y="4973"/>
                  </a:cubicBezTo>
                  <a:cubicBezTo>
                    <a:pt x="13605" y="5170"/>
                    <a:pt x="13500" y="5371"/>
                    <a:pt x="13404" y="5576"/>
                  </a:cubicBezTo>
                  <a:cubicBezTo>
                    <a:pt x="13060" y="6275"/>
                    <a:pt x="12566" y="6874"/>
                    <a:pt x="12114" y="7503"/>
                  </a:cubicBezTo>
                  <a:cubicBezTo>
                    <a:pt x="11955" y="7729"/>
                    <a:pt x="11829" y="7984"/>
                    <a:pt x="11686" y="8223"/>
                  </a:cubicBezTo>
                  <a:cubicBezTo>
                    <a:pt x="11582" y="8395"/>
                    <a:pt x="11473" y="8562"/>
                    <a:pt x="11364" y="8730"/>
                  </a:cubicBezTo>
                  <a:cubicBezTo>
                    <a:pt x="11054" y="9187"/>
                    <a:pt x="10748" y="9651"/>
                    <a:pt x="10430" y="10104"/>
                  </a:cubicBezTo>
                  <a:cubicBezTo>
                    <a:pt x="10170" y="10477"/>
                    <a:pt x="9890" y="10833"/>
                    <a:pt x="9621" y="11201"/>
                  </a:cubicBezTo>
                  <a:cubicBezTo>
                    <a:pt x="9471" y="11406"/>
                    <a:pt x="9337" y="11624"/>
                    <a:pt x="9182" y="11825"/>
                  </a:cubicBezTo>
                  <a:cubicBezTo>
                    <a:pt x="8868" y="12236"/>
                    <a:pt x="8608" y="12692"/>
                    <a:pt x="8210" y="13036"/>
                  </a:cubicBezTo>
                  <a:cubicBezTo>
                    <a:pt x="8160" y="13078"/>
                    <a:pt x="8130" y="13153"/>
                    <a:pt x="8093" y="13216"/>
                  </a:cubicBezTo>
                  <a:cubicBezTo>
                    <a:pt x="8042" y="13291"/>
                    <a:pt x="8005" y="13379"/>
                    <a:pt x="7938" y="13438"/>
                  </a:cubicBezTo>
                  <a:cubicBezTo>
                    <a:pt x="7561" y="13765"/>
                    <a:pt x="7297" y="14184"/>
                    <a:pt x="6999" y="14573"/>
                  </a:cubicBezTo>
                  <a:cubicBezTo>
                    <a:pt x="6702" y="14971"/>
                    <a:pt x="6413" y="15377"/>
                    <a:pt x="6116" y="15779"/>
                  </a:cubicBezTo>
                  <a:cubicBezTo>
                    <a:pt x="6090" y="15813"/>
                    <a:pt x="6044" y="15830"/>
                    <a:pt x="6015" y="15863"/>
                  </a:cubicBezTo>
                  <a:cubicBezTo>
                    <a:pt x="5919" y="15980"/>
                    <a:pt x="5827" y="16102"/>
                    <a:pt x="5726" y="16215"/>
                  </a:cubicBezTo>
                  <a:cubicBezTo>
                    <a:pt x="5579" y="16378"/>
                    <a:pt x="5437" y="16546"/>
                    <a:pt x="5278" y="16688"/>
                  </a:cubicBezTo>
                  <a:cubicBezTo>
                    <a:pt x="5211" y="16747"/>
                    <a:pt x="5085" y="16776"/>
                    <a:pt x="5001" y="16755"/>
                  </a:cubicBezTo>
                  <a:cubicBezTo>
                    <a:pt x="4700" y="16692"/>
                    <a:pt x="4390" y="16630"/>
                    <a:pt x="4109" y="16508"/>
                  </a:cubicBezTo>
                  <a:cubicBezTo>
                    <a:pt x="3489" y="16244"/>
                    <a:pt x="2920" y="15884"/>
                    <a:pt x="2363" y="15503"/>
                  </a:cubicBezTo>
                  <a:cubicBezTo>
                    <a:pt x="2195" y="15390"/>
                    <a:pt x="2044" y="15260"/>
                    <a:pt x="1885" y="15134"/>
                  </a:cubicBezTo>
                  <a:cubicBezTo>
                    <a:pt x="1873" y="15147"/>
                    <a:pt x="1864" y="15159"/>
                    <a:pt x="1852" y="1517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6404801" y="2881697"/>
              <a:ext cx="535473" cy="1110585"/>
            </a:xfrm>
            <a:custGeom>
              <a:avLst/>
              <a:gdLst/>
              <a:ahLst/>
              <a:cxnLst/>
              <a:rect l="l" t="t" r="r" b="b"/>
              <a:pathLst>
                <a:path w="7808" h="16194" extrusionOk="0">
                  <a:moveTo>
                    <a:pt x="4528" y="16193"/>
                  </a:moveTo>
                  <a:cubicBezTo>
                    <a:pt x="4252" y="16022"/>
                    <a:pt x="3988" y="15862"/>
                    <a:pt x="3733" y="15695"/>
                  </a:cubicBezTo>
                  <a:cubicBezTo>
                    <a:pt x="3347" y="15439"/>
                    <a:pt x="2962" y="15180"/>
                    <a:pt x="2581" y="14916"/>
                  </a:cubicBezTo>
                  <a:cubicBezTo>
                    <a:pt x="2413" y="14807"/>
                    <a:pt x="2254" y="14685"/>
                    <a:pt x="2099" y="14564"/>
                  </a:cubicBezTo>
                  <a:cubicBezTo>
                    <a:pt x="1772" y="14304"/>
                    <a:pt x="1454" y="14028"/>
                    <a:pt x="1123" y="13781"/>
                  </a:cubicBezTo>
                  <a:cubicBezTo>
                    <a:pt x="838" y="13567"/>
                    <a:pt x="537" y="13379"/>
                    <a:pt x="243" y="13182"/>
                  </a:cubicBezTo>
                  <a:cubicBezTo>
                    <a:pt x="168" y="13131"/>
                    <a:pt x="93" y="13085"/>
                    <a:pt x="0" y="13031"/>
                  </a:cubicBezTo>
                  <a:cubicBezTo>
                    <a:pt x="30" y="12981"/>
                    <a:pt x="47" y="12939"/>
                    <a:pt x="76" y="12909"/>
                  </a:cubicBezTo>
                  <a:cubicBezTo>
                    <a:pt x="436" y="12553"/>
                    <a:pt x="809" y="12206"/>
                    <a:pt x="1161" y="11837"/>
                  </a:cubicBezTo>
                  <a:cubicBezTo>
                    <a:pt x="1404" y="11577"/>
                    <a:pt x="1613" y="11293"/>
                    <a:pt x="1831" y="11012"/>
                  </a:cubicBezTo>
                  <a:cubicBezTo>
                    <a:pt x="1873" y="10958"/>
                    <a:pt x="1881" y="10878"/>
                    <a:pt x="1890" y="10807"/>
                  </a:cubicBezTo>
                  <a:cubicBezTo>
                    <a:pt x="2003" y="9843"/>
                    <a:pt x="2003" y="8880"/>
                    <a:pt x="1965" y="7917"/>
                  </a:cubicBezTo>
                  <a:cubicBezTo>
                    <a:pt x="1957" y="7720"/>
                    <a:pt x="1994" y="7561"/>
                    <a:pt x="2107" y="7414"/>
                  </a:cubicBezTo>
                  <a:cubicBezTo>
                    <a:pt x="2287" y="7184"/>
                    <a:pt x="2463" y="6953"/>
                    <a:pt x="2643" y="6727"/>
                  </a:cubicBezTo>
                  <a:cubicBezTo>
                    <a:pt x="2744" y="6610"/>
                    <a:pt x="2865" y="6509"/>
                    <a:pt x="2958" y="6388"/>
                  </a:cubicBezTo>
                  <a:cubicBezTo>
                    <a:pt x="3150" y="6124"/>
                    <a:pt x="3326" y="5847"/>
                    <a:pt x="3523" y="5588"/>
                  </a:cubicBezTo>
                  <a:cubicBezTo>
                    <a:pt x="3808" y="5207"/>
                    <a:pt x="4097" y="4830"/>
                    <a:pt x="4394" y="4465"/>
                  </a:cubicBezTo>
                  <a:cubicBezTo>
                    <a:pt x="4654" y="4151"/>
                    <a:pt x="4947" y="3862"/>
                    <a:pt x="5207" y="3548"/>
                  </a:cubicBezTo>
                  <a:cubicBezTo>
                    <a:pt x="5450" y="3255"/>
                    <a:pt x="5680" y="2945"/>
                    <a:pt x="5906" y="2639"/>
                  </a:cubicBezTo>
                  <a:cubicBezTo>
                    <a:pt x="6128" y="2337"/>
                    <a:pt x="6342" y="2032"/>
                    <a:pt x="6556" y="1726"/>
                  </a:cubicBezTo>
                  <a:cubicBezTo>
                    <a:pt x="6912" y="1219"/>
                    <a:pt x="7259" y="708"/>
                    <a:pt x="7611" y="201"/>
                  </a:cubicBezTo>
                  <a:cubicBezTo>
                    <a:pt x="7653" y="143"/>
                    <a:pt x="7699" y="88"/>
                    <a:pt x="7766" y="0"/>
                  </a:cubicBezTo>
                  <a:cubicBezTo>
                    <a:pt x="7808" y="214"/>
                    <a:pt x="7791" y="398"/>
                    <a:pt x="7762" y="578"/>
                  </a:cubicBezTo>
                  <a:cubicBezTo>
                    <a:pt x="7670" y="1160"/>
                    <a:pt x="7569" y="1743"/>
                    <a:pt x="7494" y="2329"/>
                  </a:cubicBezTo>
                  <a:cubicBezTo>
                    <a:pt x="7435" y="2781"/>
                    <a:pt x="7418" y="3238"/>
                    <a:pt x="7372" y="3690"/>
                  </a:cubicBezTo>
                  <a:cubicBezTo>
                    <a:pt x="7322" y="4138"/>
                    <a:pt x="7259" y="4591"/>
                    <a:pt x="7213" y="5043"/>
                  </a:cubicBezTo>
                  <a:cubicBezTo>
                    <a:pt x="7180" y="5341"/>
                    <a:pt x="7163" y="5638"/>
                    <a:pt x="7142" y="5940"/>
                  </a:cubicBezTo>
                  <a:cubicBezTo>
                    <a:pt x="7134" y="6028"/>
                    <a:pt x="7134" y="6120"/>
                    <a:pt x="7113" y="6208"/>
                  </a:cubicBezTo>
                  <a:cubicBezTo>
                    <a:pt x="7021" y="6631"/>
                    <a:pt x="7037" y="7058"/>
                    <a:pt x="7008" y="7485"/>
                  </a:cubicBezTo>
                  <a:cubicBezTo>
                    <a:pt x="6979" y="7925"/>
                    <a:pt x="6937" y="8369"/>
                    <a:pt x="6903" y="8813"/>
                  </a:cubicBezTo>
                  <a:cubicBezTo>
                    <a:pt x="6887" y="9073"/>
                    <a:pt x="6882" y="9332"/>
                    <a:pt x="6866" y="9596"/>
                  </a:cubicBezTo>
                  <a:cubicBezTo>
                    <a:pt x="6845" y="9965"/>
                    <a:pt x="6820" y="10333"/>
                    <a:pt x="6790" y="10702"/>
                  </a:cubicBezTo>
                  <a:cubicBezTo>
                    <a:pt x="6757" y="11121"/>
                    <a:pt x="6752" y="11540"/>
                    <a:pt x="6681" y="11946"/>
                  </a:cubicBezTo>
                  <a:cubicBezTo>
                    <a:pt x="6602" y="12377"/>
                    <a:pt x="6589" y="12813"/>
                    <a:pt x="6547" y="13244"/>
                  </a:cubicBezTo>
                  <a:cubicBezTo>
                    <a:pt x="6539" y="13311"/>
                    <a:pt x="6497" y="13379"/>
                    <a:pt x="6455" y="13437"/>
                  </a:cubicBezTo>
                  <a:cubicBezTo>
                    <a:pt x="6045" y="14036"/>
                    <a:pt x="5634" y="14631"/>
                    <a:pt x="5219" y="15230"/>
                  </a:cubicBezTo>
                  <a:cubicBezTo>
                    <a:pt x="5060" y="15460"/>
                    <a:pt x="4901" y="15691"/>
                    <a:pt x="4738" y="15921"/>
                  </a:cubicBezTo>
                  <a:cubicBezTo>
                    <a:pt x="4675" y="16009"/>
                    <a:pt x="4608" y="16093"/>
                    <a:pt x="4528" y="1619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5563119" y="2612795"/>
              <a:ext cx="957788" cy="757260"/>
            </a:xfrm>
            <a:custGeom>
              <a:avLst/>
              <a:gdLst/>
              <a:ahLst/>
              <a:cxnLst/>
              <a:rect l="l" t="t" r="r" b="b"/>
              <a:pathLst>
                <a:path w="13966" h="11042" extrusionOk="0">
                  <a:moveTo>
                    <a:pt x="4106" y="11042"/>
                  </a:moveTo>
                  <a:cubicBezTo>
                    <a:pt x="2636" y="10175"/>
                    <a:pt x="1345" y="9111"/>
                    <a:pt x="1" y="8114"/>
                  </a:cubicBezTo>
                  <a:cubicBezTo>
                    <a:pt x="22" y="8055"/>
                    <a:pt x="26" y="8005"/>
                    <a:pt x="51" y="7972"/>
                  </a:cubicBezTo>
                  <a:cubicBezTo>
                    <a:pt x="252" y="7703"/>
                    <a:pt x="462" y="7435"/>
                    <a:pt x="654" y="7163"/>
                  </a:cubicBezTo>
                  <a:cubicBezTo>
                    <a:pt x="1027" y="6635"/>
                    <a:pt x="1396" y="6103"/>
                    <a:pt x="1764" y="5576"/>
                  </a:cubicBezTo>
                  <a:cubicBezTo>
                    <a:pt x="1865" y="5433"/>
                    <a:pt x="1978" y="5320"/>
                    <a:pt x="2150" y="5245"/>
                  </a:cubicBezTo>
                  <a:cubicBezTo>
                    <a:pt x="2497" y="5094"/>
                    <a:pt x="2832" y="4910"/>
                    <a:pt x="3176" y="4750"/>
                  </a:cubicBezTo>
                  <a:cubicBezTo>
                    <a:pt x="3649" y="4533"/>
                    <a:pt x="4127" y="4332"/>
                    <a:pt x="4600" y="4122"/>
                  </a:cubicBezTo>
                  <a:cubicBezTo>
                    <a:pt x="5459" y="3745"/>
                    <a:pt x="6305" y="3331"/>
                    <a:pt x="7180" y="3000"/>
                  </a:cubicBezTo>
                  <a:cubicBezTo>
                    <a:pt x="8286" y="2585"/>
                    <a:pt x="9358" y="2082"/>
                    <a:pt x="10447" y="1622"/>
                  </a:cubicBezTo>
                  <a:cubicBezTo>
                    <a:pt x="10816" y="1467"/>
                    <a:pt x="11163" y="1266"/>
                    <a:pt x="11524" y="1094"/>
                  </a:cubicBezTo>
                  <a:cubicBezTo>
                    <a:pt x="11637" y="1039"/>
                    <a:pt x="11767" y="1023"/>
                    <a:pt x="11884" y="968"/>
                  </a:cubicBezTo>
                  <a:cubicBezTo>
                    <a:pt x="12286" y="788"/>
                    <a:pt x="12688" y="595"/>
                    <a:pt x="13090" y="407"/>
                  </a:cubicBezTo>
                  <a:cubicBezTo>
                    <a:pt x="13371" y="277"/>
                    <a:pt x="13652" y="147"/>
                    <a:pt x="13966" y="1"/>
                  </a:cubicBezTo>
                  <a:cubicBezTo>
                    <a:pt x="13857" y="285"/>
                    <a:pt x="13660" y="470"/>
                    <a:pt x="13517" y="692"/>
                  </a:cubicBezTo>
                  <a:cubicBezTo>
                    <a:pt x="13488" y="734"/>
                    <a:pt x="13442" y="767"/>
                    <a:pt x="13409" y="813"/>
                  </a:cubicBezTo>
                  <a:cubicBezTo>
                    <a:pt x="13040" y="1299"/>
                    <a:pt x="12646" y="1764"/>
                    <a:pt x="12320" y="2275"/>
                  </a:cubicBezTo>
                  <a:cubicBezTo>
                    <a:pt x="11834" y="3037"/>
                    <a:pt x="11289" y="3754"/>
                    <a:pt x="10761" y="4482"/>
                  </a:cubicBezTo>
                  <a:cubicBezTo>
                    <a:pt x="10313" y="5102"/>
                    <a:pt x="9886" y="5731"/>
                    <a:pt x="9450" y="6359"/>
                  </a:cubicBezTo>
                  <a:cubicBezTo>
                    <a:pt x="9203" y="6715"/>
                    <a:pt x="8969" y="7084"/>
                    <a:pt x="8717" y="7440"/>
                  </a:cubicBezTo>
                  <a:cubicBezTo>
                    <a:pt x="8659" y="7523"/>
                    <a:pt x="8562" y="7595"/>
                    <a:pt x="8466" y="7628"/>
                  </a:cubicBezTo>
                  <a:cubicBezTo>
                    <a:pt x="7997" y="7796"/>
                    <a:pt x="7519" y="7951"/>
                    <a:pt x="7046" y="8110"/>
                  </a:cubicBezTo>
                  <a:cubicBezTo>
                    <a:pt x="6548" y="8281"/>
                    <a:pt x="6049" y="8449"/>
                    <a:pt x="5555" y="8629"/>
                  </a:cubicBezTo>
                  <a:cubicBezTo>
                    <a:pt x="5492" y="8650"/>
                    <a:pt x="5417" y="8725"/>
                    <a:pt x="5400" y="8792"/>
                  </a:cubicBezTo>
                  <a:cubicBezTo>
                    <a:pt x="5283" y="9195"/>
                    <a:pt x="5027" y="9513"/>
                    <a:pt x="4809" y="9856"/>
                  </a:cubicBezTo>
                  <a:cubicBezTo>
                    <a:pt x="4608" y="10171"/>
                    <a:pt x="4424" y="10497"/>
                    <a:pt x="4236" y="10816"/>
                  </a:cubicBezTo>
                  <a:cubicBezTo>
                    <a:pt x="4194" y="10887"/>
                    <a:pt x="4156" y="10958"/>
                    <a:pt x="4106" y="110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5948607" y="3153960"/>
              <a:ext cx="574632" cy="467716"/>
            </a:xfrm>
            <a:custGeom>
              <a:avLst/>
              <a:gdLst/>
              <a:ahLst/>
              <a:cxnLst/>
              <a:rect l="l" t="t" r="r" b="b"/>
              <a:pathLst>
                <a:path w="8379" h="6820" extrusionOk="0">
                  <a:moveTo>
                    <a:pt x="8273" y="3720"/>
                  </a:moveTo>
                  <a:cubicBezTo>
                    <a:pt x="8378" y="4479"/>
                    <a:pt x="8357" y="6405"/>
                    <a:pt x="8185" y="6812"/>
                  </a:cubicBezTo>
                  <a:cubicBezTo>
                    <a:pt x="8114" y="6812"/>
                    <a:pt x="8035" y="6820"/>
                    <a:pt x="7955" y="6816"/>
                  </a:cubicBezTo>
                  <a:cubicBezTo>
                    <a:pt x="7159" y="6770"/>
                    <a:pt x="6426" y="6523"/>
                    <a:pt x="5727" y="6150"/>
                  </a:cubicBezTo>
                  <a:cubicBezTo>
                    <a:pt x="5300" y="5924"/>
                    <a:pt x="4851" y="5739"/>
                    <a:pt x="4428" y="5509"/>
                  </a:cubicBezTo>
                  <a:cubicBezTo>
                    <a:pt x="3800" y="5174"/>
                    <a:pt x="3197" y="4801"/>
                    <a:pt x="2657" y="4332"/>
                  </a:cubicBezTo>
                  <a:cubicBezTo>
                    <a:pt x="2225" y="3955"/>
                    <a:pt x="1806" y="3565"/>
                    <a:pt x="1408" y="3151"/>
                  </a:cubicBezTo>
                  <a:cubicBezTo>
                    <a:pt x="1153" y="2883"/>
                    <a:pt x="943" y="2569"/>
                    <a:pt x="726" y="2267"/>
                  </a:cubicBezTo>
                  <a:cubicBezTo>
                    <a:pt x="558" y="2032"/>
                    <a:pt x="399" y="1789"/>
                    <a:pt x="248" y="1542"/>
                  </a:cubicBezTo>
                  <a:cubicBezTo>
                    <a:pt x="156" y="1400"/>
                    <a:pt x="89" y="1241"/>
                    <a:pt x="1" y="1065"/>
                  </a:cubicBezTo>
                  <a:cubicBezTo>
                    <a:pt x="981" y="638"/>
                    <a:pt x="1970" y="332"/>
                    <a:pt x="2962" y="1"/>
                  </a:cubicBezTo>
                  <a:cubicBezTo>
                    <a:pt x="3163" y="424"/>
                    <a:pt x="3503" y="709"/>
                    <a:pt x="3821" y="1023"/>
                  </a:cubicBezTo>
                  <a:cubicBezTo>
                    <a:pt x="4261" y="1463"/>
                    <a:pt x="4734" y="1856"/>
                    <a:pt x="5228" y="2229"/>
                  </a:cubicBezTo>
                  <a:cubicBezTo>
                    <a:pt x="5354" y="2321"/>
                    <a:pt x="5480" y="2409"/>
                    <a:pt x="5614" y="2493"/>
                  </a:cubicBezTo>
                  <a:cubicBezTo>
                    <a:pt x="6175" y="2849"/>
                    <a:pt x="6732" y="3214"/>
                    <a:pt x="7352" y="3457"/>
                  </a:cubicBezTo>
                  <a:cubicBezTo>
                    <a:pt x="7641" y="3570"/>
                    <a:pt x="7943" y="3628"/>
                    <a:pt x="8273" y="37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5860139" y="3256281"/>
              <a:ext cx="641840" cy="511332"/>
            </a:xfrm>
            <a:custGeom>
              <a:avLst/>
              <a:gdLst/>
              <a:ahLst/>
              <a:cxnLst/>
              <a:rect l="l" t="t" r="r" b="b"/>
              <a:pathLst>
                <a:path w="9359" h="7456" extrusionOk="0">
                  <a:moveTo>
                    <a:pt x="9358" y="5646"/>
                  </a:moveTo>
                  <a:cubicBezTo>
                    <a:pt x="9115" y="5910"/>
                    <a:pt x="8902" y="6145"/>
                    <a:pt x="8684" y="6371"/>
                  </a:cubicBezTo>
                  <a:cubicBezTo>
                    <a:pt x="8458" y="6601"/>
                    <a:pt x="8198" y="6811"/>
                    <a:pt x="7997" y="7062"/>
                  </a:cubicBezTo>
                  <a:cubicBezTo>
                    <a:pt x="7691" y="7443"/>
                    <a:pt x="7318" y="7456"/>
                    <a:pt x="6895" y="7347"/>
                  </a:cubicBezTo>
                  <a:cubicBezTo>
                    <a:pt x="6091" y="7146"/>
                    <a:pt x="5350" y="6802"/>
                    <a:pt x="4633" y="6404"/>
                  </a:cubicBezTo>
                  <a:cubicBezTo>
                    <a:pt x="4060" y="6082"/>
                    <a:pt x="3511" y="5726"/>
                    <a:pt x="2958" y="5374"/>
                  </a:cubicBezTo>
                  <a:cubicBezTo>
                    <a:pt x="2811" y="5282"/>
                    <a:pt x="2682" y="5165"/>
                    <a:pt x="2556" y="5047"/>
                  </a:cubicBezTo>
                  <a:cubicBezTo>
                    <a:pt x="1886" y="4419"/>
                    <a:pt x="1245" y="3757"/>
                    <a:pt x="679" y="3033"/>
                  </a:cubicBezTo>
                  <a:cubicBezTo>
                    <a:pt x="504" y="2811"/>
                    <a:pt x="336" y="2584"/>
                    <a:pt x="189" y="2346"/>
                  </a:cubicBezTo>
                  <a:cubicBezTo>
                    <a:pt x="68" y="2149"/>
                    <a:pt x="1" y="1935"/>
                    <a:pt x="139" y="1705"/>
                  </a:cubicBezTo>
                  <a:cubicBezTo>
                    <a:pt x="399" y="1278"/>
                    <a:pt x="642" y="838"/>
                    <a:pt x="889" y="406"/>
                  </a:cubicBezTo>
                  <a:cubicBezTo>
                    <a:pt x="968" y="277"/>
                    <a:pt x="1052" y="147"/>
                    <a:pt x="1140" y="0"/>
                  </a:cubicBezTo>
                  <a:cubicBezTo>
                    <a:pt x="1182" y="29"/>
                    <a:pt x="1228" y="50"/>
                    <a:pt x="1249" y="84"/>
                  </a:cubicBezTo>
                  <a:cubicBezTo>
                    <a:pt x="1551" y="679"/>
                    <a:pt x="1974" y="1198"/>
                    <a:pt x="2409" y="1692"/>
                  </a:cubicBezTo>
                  <a:cubicBezTo>
                    <a:pt x="3130" y="2509"/>
                    <a:pt x="3926" y="3238"/>
                    <a:pt x="4855" y="3820"/>
                  </a:cubicBezTo>
                  <a:cubicBezTo>
                    <a:pt x="5773" y="4398"/>
                    <a:pt x="6749" y="4863"/>
                    <a:pt x="7750" y="5286"/>
                  </a:cubicBezTo>
                  <a:cubicBezTo>
                    <a:pt x="8190" y="5470"/>
                    <a:pt x="8650" y="5567"/>
                    <a:pt x="9124" y="5613"/>
                  </a:cubicBezTo>
                  <a:cubicBezTo>
                    <a:pt x="9186" y="5617"/>
                    <a:pt x="9245" y="5630"/>
                    <a:pt x="9358" y="56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6749758" y="2426669"/>
              <a:ext cx="246545" cy="249425"/>
            </a:xfrm>
            <a:custGeom>
              <a:avLst/>
              <a:gdLst/>
              <a:ahLst/>
              <a:cxnLst/>
              <a:rect l="l" t="t" r="r" b="b"/>
              <a:pathLst>
                <a:path w="3595" h="3637" extrusionOk="0">
                  <a:moveTo>
                    <a:pt x="3059" y="2958"/>
                  </a:moveTo>
                  <a:cubicBezTo>
                    <a:pt x="2887" y="3100"/>
                    <a:pt x="2715" y="3280"/>
                    <a:pt x="2514" y="3406"/>
                  </a:cubicBezTo>
                  <a:cubicBezTo>
                    <a:pt x="2146" y="3636"/>
                    <a:pt x="1752" y="3586"/>
                    <a:pt x="1362" y="3443"/>
                  </a:cubicBezTo>
                  <a:cubicBezTo>
                    <a:pt x="1295" y="3418"/>
                    <a:pt x="1228" y="3385"/>
                    <a:pt x="1161" y="3368"/>
                  </a:cubicBezTo>
                  <a:cubicBezTo>
                    <a:pt x="688" y="3238"/>
                    <a:pt x="391" y="2903"/>
                    <a:pt x="156" y="2501"/>
                  </a:cubicBezTo>
                  <a:cubicBezTo>
                    <a:pt x="34" y="2287"/>
                    <a:pt x="1" y="2049"/>
                    <a:pt x="68" y="1814"/>
                  </a:cubicBezTo>
                  <a:cubicBezTo>
                    <a:pt x="265" y="1123"/>
                    <a:pt x="663" y="570"/>
                    <a:pt x="1295" y="218"/>
                  </a:cubicBezTo>
                  <a:cubicBezTo>
                    <a:pt x="1685" y="0"/>
                    <a:pt x="2083" y="63"/>
                    <a:pt x="2455" y="294"/>
                  </a:cubicBezTo>
                  <a:cubicBezTo>
                    <a:pt x="2799" y="499"/>
                    <a:pt x="3038" y="796"/>
                    <a:pt x="3276" y="1110"/>
                  </a:cubicBezTo>
                  <a:cubicBezTo>
                    <a:pt x="3570" y="1496"/>
                    <a:pt x="3595" y="1889"/>
                    <a:pt x="3406" y="2308"/>
                  </a:cubicBezTo>
                  <a:cubicBezTo>
                    <a:pt x="3314" y="2522"/>
                    <a:pt x="3184" y="2723"/>
                    <a:pt x="3059" y="2958"/>
                  </a:cubicBezTo>
                  <a:close/>
                </a:path>
              </a:pathLst>
            </a:custGeom>
            <a:solidFill>
              <a:srgbClr val="FB634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5538156" y="2216129"/>
              <a:ext cx="1644617" cy="1799676"/>
            </a:xfrm>
            <a:custGeom>
              <a:avLst/>
              <a:gdLst/>
              <a:ahLst/>
              <a:cxnLst/>
              <a:rect l="l" t="t" r="r" b="b"/>
              <a:pathLst>
                <a:path w="23981" h="26242" extrusionOk="0">
                  <a:moveTo>
                    <a:pt x="14053" y="20813"/>
                  </a:moveTo>
                  <a:cubicBezTo>
                    <a:pt x="13940" y="20797"/>
                    <a:pt x="13881" y="20784"/>
                    <a:pt x="13819" y="20780"/>
                  </a:cubicBezTo>
                  <a:cubicBezTo>
                    <a:pt x="13345" y="20734"/>
                    <a:pt x="12885" y="20637"/>
                    <a:pt x="12445" y="20453"/>
                  </a:cubicBezTo>
                  <a:cubicBezTo>
                    <a:pt x="11444" y="20030"/>
                    <a:pt x="10468" y="19565"/>
                    <a:pt x="9550" y="18987"/>
                  </a:cubicBezTo>
                  <a:cubicBezTo>
                    <a:pt x="8621" y="18405"/>
                    <a:pt x="7825" y="17676"/>
                    <a:pt x="7104" y="16859"/>
                  </a:cubicBezTo>
                  <a:cubicBezTo>
                    <a:pt x="6669" y="16365"/>
                    <a:pt x="6246" y="15846"/>
                    <a:pt x="5944" y="15251"/>
                  </a:cubicBezTo>
                  <a:cubicBezTo>
                    <a:pt x="5923" y="15217"/>
                    <a:pt x="5877" y="15196"/>
                    <a:pt x="5835" y="15167"/>
                  </a:cubicBezTo>
                  <a:cubicBezTo>
                    <a:pt x="5747" y="15314"/>
                    <a:pt x="5663" y="15444"/>
                    <a:pt x="5584" y="15573"/>
                  </a:cubicBezTo>
                  <a:cubicBezTo>
                    <a:pt x="5337" y="16005"/>
                    <a:pt x="5094" y="16445"/>
                    <a:pt x="4834" y="16872"/>
                  </a:cubicBezTo>
                  <a:cubicBezTo>
                    <a:pt x="4696" y="17102"/>
                    <a:pt x="4763" y="17316"/>
                    <a:pt x="4884" y="17513"/>
                  </a:cubicBezTo>
                  <a:cubicBezTo>
                    <a:pt x="5031" y="17751"/>
                    <a:pt x="5199" y="17978"/>
                    <a:pt x="5374" y="18200"/>
                  </a:cubicBezTo>
                  <a:cubicBezTo>
                    <a:pt x="5940" y="18924"/>
                    <a:pt x="6581" y="19586"/>
                    <a:pt x="7251" y="20214"/>
                  </a:cubicBezTo>
                  <a:cubicBezTo>
                    <a:pt x="7377" y="20332"/>
                    <a:pt x="7506" y="20449"/>
                    <a:pt x="7653" y="20541"/>
                  </a:cubicBezTo>
                  <a:cubicBezTo>
                    <a:pt x="8206" y="20893"/>
                    <a:pt x="8755" y="21249"/>
                    <a:pt x="9328" y="21571"/>
                  </a:cubicBezTo>
                  <a:cubicBezTo>
                    <a:pt x="10045" y="21969"/>
                    <a:pt x="10786" y="22313"/>
                    <a:pt x="11590" y="22514"/>
                  </a:cubicBezTo>
                  <a:cubicBezTo>
                    <a:pt x="12013" y="22623"/>
                    <a:pt x="12386" y="22610"/>
                    <a:pt x="12692" y="22229"/>
                  </a:cubicBezTo>
                  <a:cubicBezTo>
                    <a:pt x="12893" y="21978"/>
                    <a:pt x="13153" y="21768"/>
                    <a:pt x="13379" y="21538"/>
                  </a:cubicBezTo>
                  <a:cubicBezTo>
                    <a:pt x="13597" y="21312"/>
                    <a:pt x="13810" y="21077"/>
                    <a:pt x="14053" y="20813"/>
                  </a:cubicBezTo>
                  <a:moveTo>
                    <a:pt x="14258" y="17395"/>
                  </a:moveTo>
                  <a:cubicBezTo>
                    <a:pt x="13928" y="17303"/>
                    <a:pt x="13622" y="17245"/>
                    <a:pt x="13337" y="17132"/>
                  </a:cubicBezTo>
                  <a:cubicBezTo>
                    <a:pt x="12717" y="16889"/>
                    <a:pt x="12160" y="16524"/>
                    <a:pt x="11599" y="16168"/>
                  </a:cubicBezTo>
                  <a:cubicBezTo>
                    <a:pt x="11465" y="16084"/>
                    <a:pt x="11339" y="15996"/>
                    <a:pt x="11213" y="15904"/>
                  </a:cubicBezTo>
                  <a:cubicBezTo>
                    <a:pt x="10719" y="15531"/>
                    <a:pt x="10246" y="15138"/>
                    <a:pt x="9806" y="14698"/>
                  </a:cubicBezTo>
                  <a:cubicBezTo>
                    <a:pt x="9488" y="14384"/>
                    <a:pt x="9148" y="14099"/>
                    <a:pt x="8947" y="13676"/>
                  </a:cubicBezTo>
                  <a:cubicBezTo>
                    <a:pt x="7955" y="14007"/>
                    <a:pt x="6966" y="14313"/>
                    <a:pt x="5986" y="14740"/>
                  </a:cubicBezTo>
                  <a:cubicBezTo>
                    <a:pt x="6074" y="14916"/>
                    <a:pt x="6141" y="15075"/>
                    <a:pt x="6233" y="15217"/>
                  </a:cubicBezTo>
                  <a:cubicBezTo>
                    <a:pt x="6384" y="15464"/>
                    <a:pt x="6543" y="15707"/>
                    <a:pt x="6711" y="15942"/>
                  </a:cubicBezTo>
                  <a:cubicBezTo>
                    <a:pt x="6928" y="16244"/>
                    <a:pt x="7138" y="16558"/>
                    <a:pt x="7393" y="16826"/>
                  </a:cubicBezTo>
                  <a:cubicBezTo>
                    <a:pt x="7791" y="17240"/>
                    <a:pt x="8210" y="17630"/>
                    <a:pt x="8642" y="18007"/>
                  </a:cubicBezTo>
                  <a:cubicBezTo>
                    <a:pt x="9182" y="18476"/>
                    <a:pt x="9785" y="18849"/>
                    <a:pt x="10413" y="19184"/>
                  </a:cubicBezTo>
                  <a:cubicBezTo>
                    <a:pt x="10836" y="19414"/>
                    <a:pt x="11285" y="19599"/>
                    <a:pt x="11712" y="19825"/>
                  </a:cubicBezTo>
                  <a:cubicBezTo>
                    <a:pt x="12411" y="20198"/>
                    <a:pt x="13144" y="20445"/>
                    <a:pt x="13940" y="20491"/>
                  </a:cubicBezTo>
                  <a:cubicBezTo>
                    <a:pt x="14020" y="20495"/>
                    <a:pt x="14099" y="20487"/>
                    <a:pt x="14170" y="20487"/>
                  </a:cubicBezTo>
                  <a:cubicBezTo>
                    <a:pt x="14342" y="20080"/>
                    <a:pt x="14363" y="18154"/>
                    <a:pt x="14258" y="17395"/>
                  </a:cubicBezTo>
                  <a:moveTo>
                    <a:pt x="4470" y="16826"/>
                  </a:moveTo>
                  <a:cubicBezTo>
                    <a:pt x="4520" y="16742"/>
                    <a:pt x="4558" y="16671"/>
                    <a:pt x="4600" y="16600"/>
                  </a:cubicBezTo>
                  <a:cubicBezTo>
                    <a:pt x="4792" y="16281"/>
                    <a:pt x="4972" y="15955"/>
                    <a:pt x="5173" y="15640"/>
                  </a:cubicBezTo>
                  <a:cubicBezTo>
                    <a:pt x="5395" y="15297"/>
                    <a:pt x="5647" y="14979"/>
                    <a:pt x="5764" y="14576"/>
                  </a:cubicBezTo>
                  <a:cubicBezTo>
                    <a:pt x="5781" y="14509"/>
                    <a:pt x="5856" y="14434"/>
                    <a:pt x="5919" y="14413"/>
                  </a:cubicBezTo>
                  <a:cubicBezTo>
                    <a:pt x="6413" y="14233"/>
                    <a:pt x="6912" y="14065"/>
                    <a:pt x="7410" y="13894"/>
                  </a:cubicBezTo>
                  <a:cubicBezTo>
                    <a:pt x="7883" y="13735"/>
                    <a:pt x="8361" y="13580"/>
                    <a:pt x="8830" y="13412"/>
                  </a:cubicBezTo>
                  <a:cubicBezTo>
                    <a:pt x="8926" y="13379"/>
                    <a:pt x="9023" y="13307"/>
                    <a:pt x="9081" y="13224"/>
                  </a:cubicBezTo>
                  <a:cubicBezTo>
                    <a:pt x="9333" y="12868"/>
                    <a:pt x="9567" y="12499"/>
                    <a:pt x="9814" y="12143"/>
                  </a:cubicBezTo>
                  <a:cubicBezTo>
                    <a:pt x="10250" y="11515"/>
                    <a:pt x="10677" y="10886"/>
                    <a:pt x="11125" y="10266"/>
                  </a:cubicBezTo>
                  <a:cubicBezTo>
                    <a:pt x="11657" y="9538"/>
                    <a:pt x="12198" y="8821"/>
                    <a:pt x="12684" y="8059"/>
                  </a:cubicBezTo>
                  <a:cubicBezTo>
                    <a:pt x="13010" y="7548"/>
                    <a:pt x="13404" y="7083"/>
                    <a:pt x="13773" y="6593"/>
                  </a:cubicBezTo>
                  <a:cubicBezTo>
                    <a:pt x="13806" y="6551"/>
                    <a:pt x="13852" y="6518"/>
                    <a:pt x="13881" y="6476"/>
                  </a:cubicBezTo>
                  <a:cubicBezTo>
                    <a:pt x="14024" y="6254"/>
                    <a:pt x="14221" y="6069"/>
                    <a:pt x="14330" y="5785"/>
                  </a:cubicBezTo>
                  <a:cubicBezTo>
                    <a:pt x="14016" y="5931"/>
                    <a:pt x="13735" y="6061"/>
                    <a:pt x="13454" y="6191"/>
                  </a:cubicBezTo>
                  <a:cubicBezTo>
                    <a:pt x="13052" y="6379"/>
                    <a:pt x="12650" y="6572"/>
                    <a:pt x="12248" y="6752"/>
                  </a:cubicBezTo>
                  <a:cubicBezTo>
                    <a:pt x="12131" y="6807"/>
                    <a:pt x="12001" y="6823"/>
                    <a:pt x="11888" y="6878"/>
                  </a:cubicBezTo>
                  <a:cubicBezTo>
                    <a:pt x="11527" y="7050"/>
                    <a:pt x="11180" y="7251"/>
                    <a:pt x="10811" y="7406"/>
                  </a:cubicBezTo>
                  <a:cubicBezTo>
                    <a:pt x="9722" y="7866"/>
                    <a:pt x="8650" y="8369"/>
                    <a:pt x="7544" y="8784"/>
                  </a:cubicBezTo>
                  <a:cubicBezTo>
                    <a:pt x="6669" y="9115"/>
                    <a:pt x="5823" y="9529"/>
                    <a:pt x="4964" y="9906"/>
                  </a:cubicBezTo>
                  <a:cubicBezTo>
                    <a:pt x="4491" y="10116"/>
                    <a:pt x="4013" y="10317"/>
                    <a:pt x="3540" y="10534"/>
                  </a:cubicBezTo>
                  <a:cubicBezTo>
                    <a:pt x="3196" y="10694"/>
                    <a:pt x="2861" y="10878"/>
                    <a:pt x="2509" y="11029"/>
                  </a:cubicBezTo>
                  <a:cubicBezTo>
                    <a:pt x="2342" y="11104"/>
                    <a:pt x="2229" y="11217"/>
                    <a:pt x="2128" y="11360"/>
                  </a:cubicBezTo>
                  <a:cubicBezTo>
                    <a:pt x="1760" y="11887"/>
                    <a:pt x="1391" y="12419"/>
                    <a:pt x="1018" y="12947"/>
                  </a:cubicBezTo>
                  <a:cubicBezTo>
                    <a:pt x="826" y="13219"/>
                    <a:pt x="616" y="13487"/>
                    <a:pt x="415" y="13756"/>
                  </a:cubicBezTo>
                  <a:cubicBezTo>
                    <a:pt x="390" y="13789"/>
                    <a:pt x="386" y="13835"/>
                    <a:pt x="365" y="13898"/>
                  </a:cubicBezTo>
                  <a:cubicBezTo>
                    <a:pt x="1709" y="14895"/>
                    <a:pt x="3000" y="15959"/>
                    <a:pt x="4470" y="16826"/>
                  </a:cubicBezTo>
                  <a:moveTo>
                    <a:pt x="17165" y="25898"/>
                  </a:moveTo>
                  <a:cubicBezTo>
                    <a:pt x="17245" y="25798"/>
                    <a:pt x="17312" y="25714"/>
                    <a:pt x="17375" y="25626"/>
                  </a:cubicBezTo>
                  <a:cubicBezTo>
                    <a:pt x="17538" y="25396"/>
                    <a:pt x="17697" y="25165"/>
                    <a:pt x="17856" y="24935"/>
                  </a:cubicBezTo>
                  <a:cubicBezTo>
                    <a:pt x="18271" y="24336"/>
                    <a:pt x="18682" y="23741"/>
                    <a:pt x="19092" y="23142"/>
                  </a:cubicBezTo>
                  <a:cubicBezTo>
                    <a:pt x="19134" y="23084"/>
                    <a:pt x="19176" y="23016"/>
                    <a:pt x="19184" y="22949"/>
                  </a:cubicBezTo>
                  <a:cubicBezTo>
                    <a:pt x="19226" y="22518"/>
                    <a:pt x="19239" y="22082"/>
                    <a:pt x="19318" y="21651"/>
                  </a:cubicBezTo>
                  <a:cubicBezTo>
                    <a:pt x="19389" y="21245"/>
                    <a:pt x="19394" y="20826"/>
                    <a:pt x="19427" y="20407"/>
                  </a:cubicBezTo>
                  <a:cubicBezTo>
                    <a:pt x="19457" y="20038"/>
                    <a:pt x="19482" y="19670"/>
                    <a:pt x="19503" y="19301"/>
                  </a:cubicBezTo>
                  <a:cubicBezTo>
                    <a:pt x="19519" y="19037"/>
                    <a:pt x="19524" y="18778"/>
                    <a:pt x="19540" y="18518"/>
                  </a:cubicBezTo>
                  <a:cubicBezTo>
                    <a:pt x="19574" y="18074"/>
                    <a:pt x="19616" y="17634"/>
                    <a:pt x="19645" y="17190"/>
                  </a:cubicBezTo>
                  <a:cubicBezTo>
                    <a:pt x="19674" y="16763"/>
                    <a:pt x="19658" y="16336"/>
                    <a:pt x="19750" y="15913"/>
                  </a:cubicBezTo>
                  <a:cubicBezTo>
                    <a:pt x="19771" y="15825"/>
                    <a:pt x="19771" y="15733"/>
                    <a:pt x="19779" y="15645"/>
                  </a:cubicBezTo>
                  <a:cubicBezTo>
                    <a:pt x="19800" y="15343"/>
                    <a:pt x="19817" y="15046"/>
                    <a:pt x="19846" y="14748"/>
                  </a:cubicBezTo>
                  <a:cubicBezTo>
                    <a:pt x="19896" y="14296"/>
                    <a:pt x="19959" y="13843"/>
                    <a:pt x="20009" y="13395"/>
                  </a:cubicBezTo>
                  <a:cubicBezTo>
                    <a:pt x="20055" y="12943"/>
                    <a:pt x="20072" y="12486"/>
                    <a:pt x="20131" y="12034"/>
                  </a:cubicBezTo>
                  <a:cubicBezTo>
                    <a:pt x="20206" y="11448"/>
                    <a:pt x="20307" y="10865"/>
                    <a:pt x="20399" y="10283"/>
                  </a:cubicBezTo>
                  <a:cubicBezTo>
                    <a:pt x="20428" y="10103"/>
                    <a:pt x="20445" y="9919"/>
                    <a:pt x="20403" y="9705"/>
                  </a:cubicBezTo>
                  <a:cubicBezTo>
                    <a:pt x="20336" y="9793"/>
                    <a:pt x="20290" y="9848"/>
                    <a:pt x="20248" y="9906"/>
                  </a:cubicBezTo>
                  <a:cubicBezTo>
                    <a:pt x="19896" y="10413"/>
                    <a:pt x="19549" y="10924"/>
                    <a:pt x="19193" y="11431"/>
                  </a:cubicBezTo>
                  <a:cubicBezTo>
                    <a:pt x="18979" y="11737"/>
                    <a:pt x="18765" y="12042"/>
                    <a:pt x="18543" y="12344"/>
                  </a:cubicBezTo>
                  <a:cubicBezTo>
                    <a:pt x="18317" y="12650"/>
                    <a:pt x="18087" y="12960"/>
                    <a:pt x="17844" y="13253"/>
                  </a:cubicBezTo>
                  <a:cubicBezTo>
                    <a:pt x="17584" y="13567"/>
                    <a:pt x="17291" y="13856"/>
                    <a:pt x="17031" y="14170"/>
                  </a:cubicBezTo>
                  <a:cubicBezTo>
                    <a:pt x="16734" y="14535"/>
                    <a:pt x="16445" y="14912"/>
                    <a:pt x="16160" y="15293"/>
                  </a:cubicBezTo>
                  <a:cubicBezTo>
                    <a:pt x="15963" y="15552"/>
                    <a:pt x="15787" y="15829"/>
                    <a:pt x="15595" y="16093"/>
                  </a:cubicBezTo>
                  <a:cubicBezTo>
                    <a:pt x="15502" y="16214"/>
                    <a:pt x="15381" y="16315"/>
                    <a:pt x="15280" y="16432"/>
                  </a:cubicBezTo>
                  <a:cubicBezTo>
                    <a:pt x="15100" y="16658"/>
                    <a:pt x="14924" y="16889"/>
                    <a:pt x="14744" y="17119"/>
                  </a:cubicBezTo>
                  <a:cubicBezTo>
                    <a:pt x="14631" y="17266"/>
                    <a:pt x="14594" y="17425"/>
                    <a:pt x="14602" y="17622"/>
                  </a:cubicBezTo>
                  <a:cubicBezTo>
                    <a:pt x="14640" y="18585"/>
                    <a:pt x="14640" y="19548"/>
                    <a:pt x="14527" y="20512"/>
                  </a:cubicBezTo>
                  <a:cubicBezTo>
                    <a:pt x="14518" y="20583"/>
                    <a:pt x="14510" y="20663"/>
                    <a:pt x="14468" y="20717"/>
                  </a:cubicBezTo>
                  <a:cubicBezTo>
                    <a:pt x="14250" y="20998"/>
                    <a:pt x="14041" y="21282"/>
                    <a:pt x="13798" y="21542"/>
                  </a:cubicBezTo>
                  <a:cubicBezTo>
                    <a:pt x="13446" y="21911"/>
                    <a:pt x="13073" y="22258"/>
                    <a:pt x="12713" y="22614"/>
                  </a:cubicBezTo>
                  <a:cubicBezTo>
                    <a:pt x="12684" y="22644"/>
                    <a:pt x="12667" y="22686"/>
                    <a:pt x="12637" y="22736"/>
                  </a:cubicBezTo>
                  <a:cubicBezTo>
                    <a:pt x="12730" y="22790"/>
                    <a:pt x="12805" y="22836"/>
                    <a:pt x="12880" y="22887"/>
                  </a:cubicBezTo>
                  <a:cubicBezTo>
                    <a:pt x="13174" y="23084"/>
                    <a:pt x="13475" y="23272"/>
                    <a:pt x="13760" y="23486"/>
                  </a:cubicBezTo>
                  <a:cubicBezTo>
                    <a:pt x="14091" y="23733"/>
                    <a:pt x="14409" y="24009"/>
                    <a:pt x="14736" y="24269"/>
                  </a:cubicBezTo>
                  <a:cubicBezTo>
                    <a:pt x="14891" y="24390"/>
                    <a:pt x="15050" y="24512"/>
                    <a:pt x="15218" y="24625"/>
                  </a:cubicBezTo>
                  <a:cubicBezTo>
                    <a:pt x="15599" y="24885"/>
                    <a:pt x="15984" y="25144"/>
                    <a:pt x="16370" y="25400"/>
                  </a:cubicBezTo>
                  <a:cubicBezTo>
                    <a:pt x="16625" y="25567"/>
                    <a:pt x="16889" y="25727"/>
                    <a:pt x="17165" y="25898"/>
                  </a:cubicBezTo>
                  <a:moveTo>
                    <a:pt x="11553" y="15808"/>
                  </a:moveTo>
                  <a:cubicBezTo>
                    <a:pt x="12110" y="16189"/>
                    <a:pt x="12679" y="16549"/>
                    <a:pt x="13299" y="16813"/>
                  </a:cubicBezTo>
                  <a:cubicBezTo>
                    <a:pt x="13580" y="16935"/>
                    <a:pt x="13890" y="16997"/>
                    <a:pt x="14191" y="17060"/>
                  </a:cubicBezTo>
                  <a:cubicBezTo>
                    <a:pt x="14275" y="17081"/>
                    <a:pt x="14401" y="17052"/>
                    <a:pt x="14468" y="16993"/>
                  </a:cubicBezTo>
                  <a:cubicBezTo>
                    <a:pt x="14627" y="16851"/>
                    <a:pt x="14769" y="16683"/>
                    <a:pt x="14916" y="16520"/>
                  </a:cubicBezTo>
                  <a:cubicBezTo>
                    <a:pt x="15017" y="16407"/>
                    <a:pt x="15109" y="16285"/>
                    <a:pt x="15205" y="16168"/>
                  </a:cubicBezTo>
                  <a:cubicBezTo>
                    <a:pt x="15234" y="16135"/>
                    <a:pt x="15280" y="16118"/>
                    <a:pt x="15306" y="16084"/>
                  </a:cubicBezTo>
                  <a:cubicBezTo>
                    <a:pt x="15603" y="15682"/>
                    <a:pt x="15892" y="15276"/>
                    <a:pt x="16189" y="14878"/>
                  </a:cubicBezTo>
                  <a:cubicBezTo>
                    <a:pt x="16487" y="14489"/>
                    <a:pt x="16751" y="14070"/>
                    <a:pt x="17128" y="13743"/>
                  </a:cubicBezTo>
                  <a:cubicBezTo>
                    <a:pt x="17195" y="13684"/>
                    <a:pt x="17232" y="13596"/>
                    <a:pt x="17283" y="13521"/>
                  </a:cubicBezTo>
                  <a:cubicBezTo>
                    <a:pt x="17320" y="13458"/>
                    <a:pt x="17345" y="13383"/>
                    <a:pt x="17400" y="13341"/>
                  </a:cubicBezTo>
                  <a:cubicBezTo>
                    <a:pt x="17798" y="12997"/>
                    <a:pt x="18058" y="12541"/>
                    <a:pt x="18372" y="12130"/>
                  </a:cubicBezTo>
                  <a:cubicBezTo>
                    <a:pt x="18527" y="11929"/>
                    <a:pt x="18661" y="11711"/>
                    <a:pt x="18811" y="11506"/>
                  </a:cubicBezTo>
                  <a:cubicBezTo>
                    <a:pt x="19080" y="11138"/>
                    <a:pt x="19360" y="10782"/>
                    <a:pt x="19620" y="10409"/>
                  </a:cubicBezTo>
                  <a:cubicBezTo>
                    <a:pt x="19938" y="9956"/>
                    <a:pt x="20244" y="9492"/>
                    <a:pt x="20554" y="9035"/>
                  </a:cubicBezTo>
                  <a:cubicBezTo>
                    <a:pt x="20663" y="8867"/>
                    <a:pt x="20772" y="8700"/>
                    <a:pt x="20876" y="8528"/>
                  </a:cubicBezTo>
                  <a:cubicBezTo>
                    <a:pt x="21019" y="8289"/>
                    <a:pt x="21145" y="8034"/>
                    <a:pt x="21304" y="7808"/>
                  </a:cubicBezTo>
                  <a:cubicBezTo>
                    <a:pt x="21756" y="7179"/>
                    <a:pt x="22250" y="6580"/>
                    <a:pt x="22594" y="5881"/>
                  </a:cubicBezTo>
                  <a:cubicBezTo>
                    <a:pt x="22690" y="5676"/>
                    <a:pt x="22795" y="5475"/>
                    <a:pt x="22908" y="5278"/>
                  </a:cubicBezTo>
                  <a:cubicBezTo>
                    <a:pt x="23193" y="4796"/>
                    <a:pt x="23431" y="4298"/>
                    <a:pt x="23524" y="3745"/>
                  </a:cubicBezTo>
                  <a:cubicBezTo>
                    <a:pt x="23574" y="3439"/>
                    <a:pt x="23662" y="3125"/>
                    <a:pt x="23620" y="2827"/>
                  </a:cubicBezTo>
                  <a:cubicBezTo>
                    <a:pt x="23549" y="2245"/>
                    <a:pt x="23335" y="1705"/>
                    <a:pt x="22937" y="1253"/>
                  </a:cubicBezTo>
                  <a:cubicBezTo>
                    <a:pt x="22489" y="746"/>
                    <a:pt x="21940" y="436"/>
                    <a:pt x="21279" y="331"/>
                  </a:cubicBezTo>
                  <a:cubicBezTo>
                    <a:pt x="21111" y="306"/>
                    <a:pt x="20935" y="323"/>
                    <a:pt x="20763" y="344"/>
                  </a:cubicBezTo>
                  <a:cubicBezTo>
                    <a:pt x="20512" y="377"/>
                    <a:pt x="20252" y="398"/>
                    <a:pt x="20018" y="486"/>
                  </a:cubicBezTo>
                  <a:cubicBezTo>
                    <a:pt x="19033" y="876"/>
                    <a:pt x="18175" y="1458"/>
                    <a:pt x="17475" y="2262"/>
                  </a:cubicBezTo>
                  <a:cubicBezTo>
                    <a:pt x="17295" y="2467"/>
                    <a:pt x="17111" y="2664"/>
                    <a:pt x="16931" y="2869"/>
                  </a:cubicBezTo>
                  <a:cubicBezTo>
                    <a:pt x="16633" y="3213"/>
                    <a:pt x="16332" y="3548"/>
                    <a:pt x="16051" y="3900"/>
                  </a:cubicBezTo>
                  <a:cubicBezTo>
                    <a:pt x="15791" y="4226"/>
                    <a:pt x="15561" y="4578"/>
                    <a:pt x="15314" y="4918"/>
                  </a:cubicBezTo>
                  <a:cubicBezTo>
                    <a:pt x="15142" y="5152"/>
                    <a:pt x="14958" y="5378"/>
                    <a:pt x="14786" y="5613"/>
                  </a:cubicBezTo>
                  <a:cubicBezTo>
                    <a:pt x="14581" y="5902"/>
                    <a:pt x="14392" y="6199"/>
                    <a:pt x="14183" y="6484"/>
                  </a:cubicBezTo>
                  <a:cubicBezTo>
                    <a:pt x="13798" y="7012"/>
                    <a:pt x="13396" y="7527"/>
                    <a:pt x="13010" y="8055"/>
                  </a:cubicBezTo>
                  <a:cubicBezTo>
                    <a:pt x="12734" y="8436"/>
                    <a:pt x="12474" y="8834"/>
                    <a:pt x="12202" y="9219"/>
                  </a:cubicBezTo>
                  <a:cubicBezTo>
                    <a:pt x="12076" y="9399"/>
                    <a:pt x="11938" y="9563"/>
                    <a:pt x="11812" y="9739"/>
                  </a:cubicBezTo>
                  <a:cubicBezTo>
                    <a:pt x="11536" y="10132"/>
                    <a:pt x="11272" y="10534"/>
                    <a:pt x="10996" y="10928"/>
                  </a:cubicBezTo>
                  <a:cubicBezTo>
                    <a:pt x="10732" y="11301"/>
                    <a:pt x="10451" y="11657"/>
                    <a:pt x="10191" y="12030"/>
                  </a:cubicBezTo>
                  <a:cubicBezTo>
                    <a:pt x="9944" y="12390"/>
                    <a:pt x="9714" y="12759"/>
                    <a:pt x="9475" y="13123"/>
                  </a:cubicBezTo>
                  <a:cubicBezTo>
                    <a:pt x="9400" y="13236"/>
                    <a:pt x="9333" y="13358"/>
                    <a:pt x="9253" y="13467"/>
                  </a:cubicBezTo>
                  <a:cubicBezTo>
                    <a:pt x="9190" y="13559"/>
                    <a:pt x="9203" y="13638"/>
                    <a:pt x="9266" y="13718"/>
                  </a:cubicBezTo>
                  <a:cubicBezTo>
                    <a:pt x="9387" y="13877"/>
                    <a:pt x="9492" y="14053"/>
                    <a:pt x="9634" y="14191"/>
                  </a:cubicBezTo>
                  <a:cubicBezTo>
                    <a:pt x="10095" y="14627"/>
                    <a:pt x="10572" y="15050"/>
                    <a:pt x="11042" y="15477"/>
                  </a:cubicBezTo>
                  <a:moveTo>
                    <a:pt x="17224" y="26242"/>
                  </a:moveTo>
                  <a:cubicBezTo>
                    <a:pt x="16943" y="26066"/>
                    <a:pt x="16684" y="25902"/>
                    <a:pt x="16424" y="25735"/>
                  </a:cubicBezTo>
                  <a:cubicBezTo>
                    <a:pt x="16181" y="25580"/>
                    <a:pt x="15934" y="25425"/>
                    <a:pt x="15699" y="25253"/>
                  </a:cubicBezTo>
                  <a:cubicBezTo>
                    <a:pt x="15205" y="24901"/>
                    <a:pt x="14719" y="24533"/>
                    <a:pt x="14229" y="24177"/>
                  </a:cubicBezTo>
                  <a:cubicBezTo>
                    <a:pt x="13869" y="23913"/>
                    <a:pt x="13509" y="23653"/>
                    <a:pt x="13144" y="23393"/>
                  </a:cubicBezTo>
                  <a:cubicBezTo>
                    <a:pt x="12931" y="23243"/>
                    <a:pt x="12717" y="23084"/>
                    <a:pt x="12499" y="22937"/>
                  </a:cubicBezTo>
                  <a:cubicBezTo>
                    <a:pt x="12436" y="22895"/>
                    <a:pt x="12353" y="22853"/>
                    <a:pt x="12281" y="22857"/>
                  </a:cubicBezTo>
                  <a:cubicBezTo>
                    <a:pt x="11670" y="22891"/>
                    <a:pt x="11104" y="22715"/>
                    <a:pt x="10564" y="22472"/>
                  </a:cubicBezTo>
                  <a:cubicBezTo>
                    <a:pt x="9953" y="22196"/>
                    <a:pt x="9349" y="21890"/>
                    <a:pt x="8750" y="21584"/>
                  </a:cubicBezTo>
                  <a:cubicBezTo>
                    <a:pt x="8516" y="21463"/>
                    <a:pt x="8306" y="21303"/>
                    <a:pt x="8080" y="21165"/>
                  </a:cubicBezTo>
                  <a:cubicBezTo>
                    <a:pt x="7465" y="20784"/>
                    <a:pt x="6941" y="20294"/>
                    <a:pt x="6438" y="19779"/>
                  </a:cubicBezTo>
                  <a:cubicBezTo>
                    <a:pt x="6019" y="19347"/>
                    <a:pt x="5613" y="18903"/>
                    <a:pt x="5224" y="18447"/>
                  </a:cubicBezTo>
                  <a:cubicBezTo>
                    <a:pt x="4977" y="18158"/>
                    <a:pt x="4775" y="17831"/>
                    <a:pt x="4553" y="17521"/>
                  </a:cubicBezTo>
                  <a:cubicBezTo>
                    <a:pt x="4545" y="17504"/>
                    <a:pt x="4533" y="17488"/>
                    <a:pt x="4528" y="17471"/>
                  </a:cubicBezTo>
                  <a:cubicBezTo>
                    <a:pt x="4424" y="17065"/>
                    <a:pt x="4072" y="16876"/>
                    <a:pt x="3766" y="16675"/>
                  </a:cubicBezTo>
                  <a:cubicBezTo>
                    <a:pt x="3276" y="16348"/>
                    <a:pt x="2782" y="16030"/>
                    <a:pt x="2313" y="15674"/>
                  </a:cubicBezTo>
                  <a:cubicBezTo>
                    <a:pt x="1931" y="15381"/>
                    <a:pt x="1538" y="15108"/>
                    <a:pt x="1152" y="14819"/>
                  </a:cubicBezTo>
                  <a:cubicBezTo>
                    <a:pt x="813" y="14564"/>
                    <a:pt x="474" y="14300"/>
                    <a:pt x="139" y="14036"/>
                  </a:cubicBezTo>
                  <a:cubicBezTo>
                    <a:pt x="5" y="13927"/>
                    <a:pt x="0" y="13831"/>
                    <a:pt x="118" y="13689"/>
                  </a:cubicBezTo>
                  <a:cubicBezTo>
                    <a:pt x="306" y="13462"/>
                    <a:pt x="511" y="13240"/>
                    <a:pt x="692" y="13006"/>
                  </a:cubicBezTo>
                  <a:cubicBezTo>
                    <a:pt x="847" y="12801"/>
                    <a:pt x="976" y="12583"/>
                    <a:pt x="1119" y="12369"/>
                  </a:cubicBezTo>
                  <a:cubicBezTo>
                    <a:pt x="1420" y="11917"/>
                    <a:pt x="1722" y="11464"/>
                    <a:pt x="2032" y="11016"/>
                  </a:cubicBezTo>
                  <a:cubicBezTo>
                    <a:pt x="2074" y="10953"/>
                    <a:pt x="2137" y="10886"/>
                    <a:pt x="2204" y="10857"/>
                  </a:cubicBezTo>
                  <a:cubicBezTo>
                    <a:pt x="2618" y="10673"/>
                    <a:pt x="3037" y="10497"/>
                    <a:pt x="3456" y="10325"/>
                  </a:cubicBezTo>
                  <a:cubicBezTo>
                    <a:pt x="3967" y="10116"/>
                    <a:pt x="4486" y="9919"/>
                    <a:pt x="4997" y="9709"/>
                  </a:cubicBezTo>
                  <a:cubicBezTo>
                    <a:pt x="5148" y="9651"/>
                    <a:pt x="5295" y="9575"/>
                    <a:pt x="5446" y="9508"/>
                  </a:cubicBezTo>
                  <a:cubicBezTo>
                    <a:pt x="5894" y="9307"/>
                    <a:pt x="6338" y="9106"/>
                    <a:pt x="6786" y="8905"/>
                  </a:cubicBezTo>
                  <a:cubicBezTo>
                    <a:pt x="6970" y="8826"/>
                    <a:pt x="7159" y="8759"/>
                    <a:pt x="7339" y="8679"/>
                  </a:cubicBezTo>
                  <a:cubicBezTo>
                    <a:pt x="8382" y="8227"/>
                    <a:pt x="9429" y="7778"/>
                    <a:pt x="10468" y="7313"/>
                  </a:cubicBezTo>
                  <a:cubicBezTo>
                    <a:pt x="11142" y="7016"/>
                    <a:pt x="11808" y="6706"/>
                    <a:pt x="12474" y="6388"/>
                  </a:cubicBezTo>
                  <a:cubicBezTo>
                    <a:pt x="13178" y="6049"/>
                    <a:pt x="13877" y="5697"/>
                    <a:pt x="14573" y="5345"/>
                  </a:cubicBezTo>
                  <a:cubicBezTo>
                    <a:pt x="14652" y="5307"/>
                    <a:pt x="14715" y="5236"/>
                    <a:pt x="14769" y="5169"/>
                  </a:cubicBezTo>
                  <a:cubicBezTo>
                    <a:pt x="15327" y="4448"/>
                    <a:pt x="15875" y="3720"/>
                    <a:pt x="16441" y="3008"/>
                  </a:cubicBezTo>
                  <a:cubicBezTo>
                    <a:pt x="16667" y="2723"/>
                    <a:pt x="16952" y="2484"/>
                    <a:pt x="17174" y="2195"/>
                  </a:cubicBezTo>
                  <a:cubicBezTo>
                    <a:pt x="17408" y="1893"/>
                    <a:pt x="17676" y="1630"/>
                    <a:pt x="17961" y="1370"/>
                  </a:cubicBezTo>
                  <a:cubicBezTo>
                    <a:pt x="18347" y="1018"/>
                    <a:pt x="18791" y="758"/>
                    <a:pt x="19251" y="532"/>
                  </a:cubicBezTo>
                  <a:cubicBezTo>
                    <a:pt x="19498" y="411"/>
                    <a:pt x="19737" y="264"/>
                    <a:pt x="19993" y="189"/>
                  </a:cubicBezTo>
                  <a:cubicBezTo>
                    <a:pt x="20269" y="105"/>
                    <a:pt x="20566" y="97"/>
                    <a:pt x="20851" y="55"/>
                  </a:cubicBezTo>
                  <a:cubicBezTo>
                    <a:pt x="20960" y="42"/>
                    <a:pt x="21065" y="25"/>
                    <a:pt x="21174" y="17"/>
                  </a:cubicBezTo>
                  <a:cubicBezTo>
                    <a:pt x="21245" y="9"/>
                    <a:pt x="21320" y="0"/>
                    <a:pt x="21387" y="21"/>
                  </a:cubicBezTo>
                  <a:cubicBezTo>
                    <a:pt x="21823" y="151"/>
                    <a:pt x="22267" y="256"/>
                    <a:pt x="22636" y="541"/>
                  </a:cubicBezTo>
                  <a:cubicBezTo>
                    <a:pt x="23209" y="980"/>
                    <a:pt x="23603" y="1533"/>
                    <a:pt x="23821" y="2229"/>
                  </a:cubicBezTo>
                  <a:cubicBezTo>
                    <a:pt x="23980" y="2731"/>
                    <a:pt x="23913" y="3209"/>
                    <a:pt x="23829" y="3707"/>
                  </a:cubicBezTo>
                  <a:cubicBezTo>
                    <a:pt x="23691" y="4536"/>
                    <a:pt x="23260" y="5232"/>
                    <a:pt x="22866" y="5948"/>
                  </a:cubicBezTo>
                  <a:cubicBezTo>
                    <a:pt x="22644" y="6354"/>
                    <a:pt x="22414" y="6761"/>
                    <a:pt x="22141" y="7133"/>
                  </a:cubicBezTo>
                  <a:cubicBezTo>
                    <a:pt x="21802" y="7590"/>
                    <a:pt x="21454" y="8042"/>
                    <a:pt x="21161" y="8537"/>
                  </a:cubicBezTo>
                  <a:cubicBezTo>
                    <a:pt x="21069" y="8696"/>
                    <a:pt x="20973" y="8846"/>
                    <a:pt x="20885" y="9006"/>
                  </a:cubicBezTo>
                  <a:cubicBezTo>
                    <a:pt x="20751" y="9253"/>
                    <a:pt x="20759" y="9533"/>
                    <a:pt x="20717" y="9801"/>
                  </a:cubicBezTo>
                  <a:cubicBezTo>
                    <a:pt x="20650" y="10271"/>
                    <a:pt x="20596" y="10740"/>
                    <a:pt x="20533" y="11209"/>
                  </a:cubicBezTo>
                  <a:cubicBezTo>
                    <a:pt x="20470" y="11695"/>
                    <a:pt x="20403" y="12181"/>
                    <a:pt x="20344" y="12666"/>
                  </a:cubicBezTo>
                  <a:cubicBezTo>
                    <a:pt x="20269" y="13270"/>
                    <a:pt x="20194" y="13877"/>
                    <a:pt x="20135" y="14480"/>
                  </a:cubicBezTo>
                  <a:cubicBezTo>
                    <a:pt x="20030" y="15561"/>
                    <a:pt x="19884" y="16633"/>
                    <a:pt x="19863" y="17718"/>
                  </a:cubicBezTo>
                  <a:cubicBezTo>
                    <a:pt x="19846" y="18480"/>
                    <a:pt x="19766" y="19243"/>
                    <a:pt x="19704" y="20005"/>
                  </a:cubicBezTo>
                  <a:cubicBezTo>
                    <a:pt x="19666" y="20541"/>
                    <a:pt x="19607" y="21073"/>
                    <a:pt x="19561" y="21609"/>
                  </a:cubicBezTo>
                  <a:cubicBezTo>
                    <a:pt x="19524" y="22041"/>
                    <a:pt x="19503" y="22476"/>
                    <a:pt x="19465" y="22912"/>
                  </a:cubicBezTo>
                  <a:cubicBezTo>
                    <a:pt x="19452" y="23012"/>
                    <a:pt x="19423" y="23125"/>
                    <a:pt x="19364" y="23209"/>
                  </a:cubicBezTo>
                  <a:cubicBezTo>
                    <a:pt x="18912" y="23871"/>
                    <a:pt x="18443" y="24520"/>
                    <a:pt x="17986" y="25178"/>
                  </a:cubicBezTo>
                  <a:cubicBezTo>
                    <a:pt x="17810" y="25433"/>
                    <a:pt x="17651" y="25697"/>
                    <a:pt x="17479" y="25953"/>
                  </a:cubicBezTo>
                  <a:cubicBezTo>
                    <a:pt x="17408" y="26053"/>
                    <a:pt x="17312" y="26141"/>
                    <a:pt x="17224" y="262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6730830" y="2412610"/>
              <a:ext cx="278435" cy="279258"/>
            </a:xfrm>
            <a:custGeom>
              <a:avLst/>
              <a:gdLst/>
              <a:ahLst/>
              <a:cxnLst/>
              <a:rect l="l" t="t" r="r" b="b"/>
              <a:pathLst>
                <a:path w="4060" h="4072" extrusionOk="0">
                  <a:moveTo>
                    <a:pt x="3335" y="3163"/>
                  </a:moveTo>
                  <a:cubicBezTo>
                    <a:pt x="3460" y="2928"/>
                    <a:pt x="3590" y="2727"/>
                    <a:pt x="3682" y="2513"/>
                  </a:cubicBezTo>
                  <a:cubicBezTo>
                    <a:pt x="3871" y="2094"/>
                    <a:pt x="3846" y="1701"/>
                    <a:pt x="3552" y="1315"/>
                  </a:cubicBezTo>
                  <a:cubicBezTo>
                    <a:pt x="3314" y="1001"/>
                    <a:pt x="3075" y="704"/>
                    <a:pt x="2731" y="499"/>
                  </a:cubicBezTo>
                  <a:cubicBezTo>
                    <a:pt x="2359" y="268"/>
                    <a:pt x="1961" y="205"/>
                    <a:pt x="1571" y="423"/>
                  </a:cubicBezTo>
                  <a:cubicBezTo>
                    <a:pt x="939" y="775"/>
                    <a:pt x="541" y="1328"/>
                    <a:pt x="344" y="2019"/>
                  </a:cubicBezTo>
                  <a:cubicBezTo>
                    <a:pt x="277" y="2254"/>
                    <a:pt x="310" y="2492"/>
                    <a:pt x="432" y="2706"/>
                  </a:cubicBezTo>
                  <a:cubicBezTo>
                    <a:pt x="667" y="3108"/>
                    <a:pt x="964" y="3443"/>
                    <a:pt x="1437" y="3573"/>
                  </a:cubicBezTo>
                  <a:cubicBezTo>
                    <a:pt x="1504" y="3590"/>
                    <a:pt x="1571" y="3623"/>
                    <a:pt x="1638" y="3648"/>
                  </a:cubicBezTo>
                  <a:cubicBezTo>
                    <a:pt x="2028" y="3791"/>
                    <a:pt x="2422" y="3841"/>
                    <a:pt x="2790" y="3611"/>
                  </a:cubicBezTo>
                  <a:cubicBezTo>
                    <a:pt x="2991" y="3485"/>
                    <a:pt x="3163" y="3305"/>
                    <a:pt x="3335" y="3163"/>
                  </a:cubicBezTo>
                  <a:close/>
                  <a:moveTo>
                    <a:pt x="625" y="968"/>
                  </a:moveTo>
                  <a:cubicBezTo>
                    <a:pt x="880" y="595"/>
                    <a:pt x="1240" y="348"/>
                    <a:pt x="1655" y="155"/>
                  </a:cubicBezTo>
                  <a:cubicBezTo>
                    <a:pt x="1994" y="0"/>
                    <a:pt x="2317" y="59"/>
                    <a:pt x="2631" y="189"/>
                  </a:cubicBezTo>
                  <a:cubicBezTo>
                    <a:pt x="3289" y="457"/>
                    <a:pt x="3686" y="1001"/>
                    <a:pt x="3976" y="1621"/>
                  </a:cubicBezTo>
                  <a:cubicBezTo>
                    <a:pt x="4047" y="1772"/>
                    <a:pt x="4059" y="1986"/>
                    <a:pt x="4022" y="2149"/>
                  </a:cubicBezTo>
                  <a:cubicBezTo>
                    <a:pt x="3867" y="2815"/>
                    <a:pt x="3536" y="3380"/>
                    <a:pt x="2958" y="3770"/>
                  </a:cubicBezTo>
                  <a:cubicBezTo>
                    <a:pt x="2530" y="4059"/>
                    <a:pt x="2066" y="4071"/>
                    <a:pt x="1601" y="3900"/>
                  </a:cubicBezTo>
                  <a:cubicBezTo>
                    <a:pt x="1307" y="3791"/>
                    <a:pt x="976" y="3736"/>
                    <a:pt x="746" y="3498"/>
                  </a:cubicBezTo>
                  <a:cubicBezTo>
                    <a:pt x="574" y="3326"/>
                    <a:pt x="411" y="3142"/>
                    <a:pt x="269" y="2945"/>
                  </a:cubicBezTo>
                  <a:cubicBezTo>
                    <a:pt x="30" y="2610"/>
                    <a:pt x="1" y="2229"/>
                    <a:pt x="139" y="1852"/>
                  </a:cubicBezTo>
                  <a:cubicBezTo>
                    <a:pt x="256" y="1537"/>
                    <a:pt x="373" y="1219"/>
                    <a:pt x="625" y="96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6885684" y="2485511"/>
              <a:ext cx="70157" cy="115009"/>
            </a:xfrm>
            <a:custGeom>
              <a:avLst/>
              <a:gdLst/>
              <a:ahLst/>
              <a:cxnLst/>
              <a:rect l="l" t="t" r="r" b="b"/>
              <a:pathLst>
                <a:path w="1023" h="1677" extrusionOk="0">
                  <a:moveTo>
                    <a:pt x="245" y="1"/>
                  </a:moveTo>
                  <a:cubicBezTo>
                    <a:pt x="162" y="1"/>
                    <a:pt x="79" y="17"/>
                    <a:pt x="0" y="51"/>
                  </a:cubicBezTo>
                  <a:cubicBezTo>
                    <a:pt x="130" y="231"/>
                    <a:pt x="210" y="365"/>
                    <a:pt x="251" y="487"/>
                  </a:cubicBezTo>
                  <a:cubicBezTo>
                    <a:pt x="298" y="604"/>
                    <a:pt x="310" y="701"/>
                    <a:pt x="327" y="805"/>
                  </a:cubicBezTo>
                  <a:cubicBezTo>
                    <a:pt x="339" y="906"/>
                    <a:pt x="344" y="1023"/>
                    <a:pt x="335" y="1161"/>
                  </a:cubicBezTo>
                  <a:cubicBezTo>
                    <a:pt x="331" y="1300"/>
                    <a:pt x="310" y="1459"/>
                    <a:pt x="268" y="1677"/>
                  </a:cubicBezTo>
                  <a:cubicBezTo>
                    <a:pt x="490" y="1672"/>
                    <a:pt x="687" y="1551"/>
                    <a:pt x="821" y="1375"/>
                  </a:cubicBezTo>
                  <a:cubicBezTo>
                    <a:pt x="951" y="1199"/>
                    <a:pt x="1022" y="964"/>
                    <a:pt x="993" y="726"/>
                  </a:cubicBezTo>
                  <a:cubicBezTo>
                    <a:pt x="968" y="487"/>
                    <a:pt x="830" y="252"/>
                    <a:pt x="633" y="123"/>
                  </a:cubicBezTo>
                  <a:cubicBezTo>
                    <a:pt x="512" y="43"/>
                    <a:pt x="37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5901904" y="3288103"/>
              <a:ext cx="580324" cy="400850"/>
            </a:xfrm>
            <a:custGeom>
              <a:avLst/>
              <a:gdLst/>
              <a:ahLst/>
              <a:cxnLst/>
              <a:rect l="l" t="t" r="r" b="b"/>
              <a:pathLst>
                <a:path w="8462" h="5845" extrusionOk="0">
                  <a:moveTo>
                    <a:pt x="108" y="0"/>
                  </a:moveTo>
                  <a:cubicBezTo>
                    <a:pt x="56" y="0"/>
                    <a:pt x="0" y="49"/>
                    <a:pt x="24" y="114"/>
                  </a:cubicBezTo>
                  <a:cubicBezTo>
                    <a:pt x="292" y="814"/>
                    <a:pt x="883" y="1287"/>
                    <a:pt x="1402" y="1794"/>
                  </a:cubicBezTo>
                  <a:cubicBezTo>
                    <a:pt x="2161" y="2543"/>
                    <a:pt x="2990" y="3197"/>
                    <a:pt x="3844" y="3834"/>
                  </a:cubicBezTo>
                  <a:cubicBezTo>
                    <a:pt x="5155" y="4805"/>
                    <a:pt x="6680" y="5697"/>
                    <a:pt x="8335" y="5844"/>
                  </a:cubicBezTo>
                  <a:cubicBezTo>
                    <a:pt x="8337" y="5844"/>
                    <a:pt x="8340" y="5844"/>
                    <a:pt x="8342" y="5844"/>
                  </a:cubicBezTo>
                  <a:cubicBezTo>
                    <a:pt x="8444" y="5844"/>
                    <a:pt x="8462" y="5685"/>
                    <a:pt x="8355" y="5677"/>
                  </a:cubicBezTo>
                  <a:cubicBezTo>
                    <a:pt x="6730" y="5534"/>
                    <a:pt x="5235" y="4655"/>
                    <a:pt x="3949" y="3700"/>
                  </a:cubicBezTo>
                  <a:cubicBezTo>
                    <a:pt x="3149" y="3105"/>
                    <a:pt x="2353" y="2506"/>
                    <a:pt x="1641" y="1802"/>
                  </a:cubicBezTo>
                  <a:cubicBezTo>
                    <a:pt x="1105" y="1274"/>
                    <a:pt x="460" y="776"/>
                    <a:pt x="179" y="51"/>
                  </a:cubicBezTo>
                  <a:cubicBezTo>
                    <a:pt x="166" y="15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6936365" y="2223329"/>
              <a:ext cx="237698" cy="171244"/>
            </a:xfrm>
            <a:custGeom>
              <a:avLst/>
              <a:gdLst/>
              <a:ahLst/>
              <a:cxnLst/>
              <a:rect l="l" t="t" r="r" b="b"/>
              <a:pathLst>
                <a:path w="3466" h="2497" extrusionOk="0">
                  <a:moveTo>
                    <a:pt x="183" y="1"/>
                  </a:moveTo>
                  <a:cubicBezTo>
                    <a:pt x="91" y="1"/>
                    <a:pt x="0" y="66"/>
                    <a:pt x="24" y="184"/>
                  </a:cubicBezTo>
                  <a:cubicBezTo>
                    <a:pt x="229" y="1244"/>
                    <a:pt x="1667" y="2497"/>
                    <a:pt x="2856" y="2497"/>
                  </a:cubicBezTo>
                  <a:cubicBezTo>
                    <a:pt x="3001" y="2497"/>
                    <a:pt x="3143" y="2478"/>
                    <a:pt x="3278" y="2438"/>
                  </a:cubicBezTo>
                  <a:cubicBezTo>
                    <a:pt x="3466" y="2380"/>
                    <a:pt x="3373" y="2116"/>
                    <a:pt x="3199" y="2116"/>
                  </a:cubicBezTo>
                  <a:cubicBezTo>
                    <a:pt x="3183" y="2116"/>
                    <a:pt x="3166" y="2119"/>
                    <a:pt x="3148" y="2124"/>
                  </a:cubicBezTo>
                  <a:cubicBezTo>
                    <a:pt x="3049" y="2153"/>
                    <a:pt x="2944" y="2167"/>
                    <a:pt x="2836" y="2167"/>
                  </a:cubicBezTo>
                  <a:cubicBezTo>
                    <a:pt x="1841" y="2167"/>
                    <a:pt x="521" y="1003"/>
                    <a:pt x="354" y="138"/>
                  </a:cubicBezTo>
                  <a:cubicBezTo>
                    <a:pt x="336" y="44"/>
                    <a:pt x="25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6876974" y="2251927"/>
              <a:ext cx="283098" cy="204437"/>
            </a:xfrm>
            <a:custGeom>
              <a:avLst/>
              <a:gdLst/>
              <a:ahLst/>
              <a:cxnLst/>
              <a:rect l="l" t="t" r="r" b="b"/>
              <a:pathLst>
                <a:path w="4128" h="2981" extrusionOk="0">
                  <a:moveTo>
                    <a:pt x="95" y="0"/>
                  </a:moveTo>
                  <a:cubicBezTo>
                    <a:pt x="48" y="0"/>
                    <a:pt x="1" y="34"/>
                    <a:pt x="10" y="94"/>
                  </a:cubicBezTo>
                  <a:cubicBezTo>
                    <a:pt x="242" y="1772"/>
                    <a:pt x="2402" y="2980"/>
                    <a:pt x="3978" y="2980"/>
                  </a:cubicBezTo>
                  <a:cubicBezTo>
                    <a:pt x="3992" y="2980"/>
                    <a:pt x="4005" y="2980"/>
                    <a:pt x="4018" y="2980"/>
                  </a:cubicBezTo>
                  <a:cubicBezTo>
                    <a:pt x="4127" y="2980"/>
                    <a:pt x="4102" y="2812"/>
                    <a:pt x="3997" y="2812"/>
                  </a:cubicBezTo>
                  <a:cubicBezTo>
                    <a:pt x="3984" y="2812"/>
                    <a:pt x="3971" y="2813"/>
                    <a:pt x="3958" y="2813"/>
                  </a:cubicBezTo>
                  <a:cubicBezTo>
                    <a:pt x="2469" y="2813"/>
                    <a:pt x="397" y="1646"/>
                    <a:pt x="177" y="69"/>
                  </a:cubicBezTo>
                  <a:cubicBezTo>
                    <a:pt x="170" y="22"/>
                    <a:pt x="13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670241" y="2963719"/>
              <a:ext cx="343860" cy="237218"/>
            </a:xfrm>
            <a:custGeom>
              <a:avLst/>
              <a:gdLst/>
              <a:ahLst/>
              <a:cxnLst/>
              <a:rect l="l" t="t" r="r" b="b"/>
              <a:pathLst>
                <a:path w="5014" h="3459" extrusionOk="0">
                  <a:moveTo>
                    <a:pt x="256" y="0"/>
                  </a:moveTo>
                  <a:cubicBezTo>
                    <a:pt x="112" y="0"/>
                    <a:pt x="0" y="196"/>
                    <a:pt x="148" y="295"/>
                  </a:cubicBezTo>
                  <a:cubicBezTo>
                    <a:pt x="1685" y="1330"/>
                    <a:pt x="3097" y="2540"/>
                    <a:pt x="4726" y="3437"/>
                  </a:cubicBezTo>
                  <a:cubicBezTo>
                    <a:pt x="4753" y="3452"/>
                    <a:pt x="4778" y="3458"/>
                    <a:pt x="4801" y="3458"/>
                  </a:cubicBezTo>
                  <a:cubicBezTo>
                    <a:pt x="4944" y="3458"/>
                    <a:pt x="5014" y="3217"/>
                    <a:pt x="4852" y="3127"/>
                  </a:cubicBezTo>
                  <a:cubicBezTo>
                    <a:pt x="3252" y="2247"/>
                    <a:pt x="1865" y="1045"/>
                    <a:pt x="353" y="31"/>
                  </a:cubicBezTo>
                  <a:cubicBezTo>
                    <a:pt x="321" y="10"/>
                    <a:pt x="288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658513" y="2999518"/>
              <a:ext cx="296814" cy="213215"/>
            </a:xfrm>
            <a:custGeom>
              <a:avLst/>
              <a:gdLst/>
              <a:ahLst/>
              <a:cxnLst/>
              <a:rect l="l" t="t" r="r" b="b"/>
              <a:pathLst>
                <a:path w="4328" h="3109" extrusionOk="0">
                  <a:moveTo>
                    <a:pt x="121" y="0"/>
                  </a:moveTo>
                  <a:cubicBezTo>
                    <a:pt x="54" y="0"/>
                    <a:pt x="0" y="97"/>
                    <a:pt x="68" y="154"/>
                  </a:cubicBezTo>
                  <a:cubicBezTo>
                    <a:pt x="1366" y="1218"/>
                    <a:pt x="2815" y="2077"/>
                    <a:pt x="4156" y="3091"/>
                  </a:cubicBezTo>
                  <a:cubicBezTo>
                    <a:pt x="4172" y="3103"/>
                    <a:pt x="4188" y="3109"/>
                    <a:pt x="4204" y="3109"/>
                  </a:cubicBezTo>
                  <a:cubicBezTo>
                    <a:pt x="4272" y="3109"/>
                    <a:pt x="4327" y="3011"/>
                    <a:pt x="4256" y="2957"/>
                  </a:cubicBezTo>
                  <a:cubicBezTo>
                    <a:pt x="2920" y="1943"/>
                    <a:pt x="1471" y="1084"/>
                    <a:pt x="172" y="20"/>
                  </a:cubicBezTo>
                  <a:cubicBezTo>
                    <a:pt x="156" y="6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6514666" y="3556182"/>
              <a:ext cx="355862" cy="259918"/>
            </a:xfrm>
            <a:custGeom>
              <a:avLst/>
              <a:gdLst/>
              <a:ahLst/>
              <a:cxnLst/>
              <a:rect l="l" t="t" r="r" b="b"/>
              <a:pathLst>
                <a:path w="5189" h="3790" extrusionOk="0">
                  <a:moveTo>
                    <a:pt x="250" y="0"/>
                  </a:moveTo>
                  <a:cubicBezTo>
                    <a:pt x="112" y="0"/>
                    <a:pt x="1" y="195"/>
                    <a:pt x="141" y="297"/>
                  </a:cubicBezTo>
                  <a:cubicBezTo>
                    <a:pt x="1724" y="1432"/>
                    <a:pt x="3303" y="2568"/>
                    <a:pt x="4845" y="3753"/>
                  </a:cubicBezTo>
                  <a:cubicBezTo>
                    <a:pt x="4878" y="3779"/>
                    <a:pt x="4912" y="3789"/>
                    <a:pt x="4944" y="3789"/>
                  </a:cubicBezTo>
                  <a:cubicBezTo>
                    <a:pt x="5081" y="3789"/>
                    <a:pt x="5189" y="3594"/>
                    <a:pt x="5050" y="3489"/>
                  </a:cubicBezTo>
                  <a:cubicBezTo>
                    <a:pt x="3509" y="2304"/>
                    <a:pt x="1929" y="1169"/>
                    <a:pt x="346" y="33"/>
                  </a:cubicBezTo>
                  <a:cubicBezTo>
                    <a:pt x="315" y="10"/>
                    <a:pt x="28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6518301" y="3613172"/>
              <a:ext cx="316017" cy="233583"/>
            </a:xfrm>
            <a:custGeom>
              <a:avLst/>
              <a:gdLst/>
              <a:ahLst/>
              <a:cxnLst/>
              <a:rect l="l" t="t" r="r" b="b"/>
              <a:pathLst>
                <a:path w="4608" h="3406" extrusionOk="0">
                  <a:moveTo>
                    <a:pt x="123" y="1"/>
                  </a:moveTo>
                  <a:cubicBezTo>
                    <a:pt x="55" y="1"/>
                    <a:pt x="0" y="98"/>
                    <a:pt x="71" y="149"/>
                  </a:cubicBezTo>
                  <a:cubicBezTo>
                    <a:pt x="1508" y="1255"/>
                    <a:pt x="2999" y="2285"/>
                    <a:pt x="4436" y="3387"/>
                  </a:cubicBezTo>
                  <a:cubicBezTo>
                    <a:pt x="4452" y="3400"/>
                    <a:pt x="4469" y="3405"/>
                    <a:pt x="4485" y="3405"/>
                  </a:cubicBezTo>
                  <a:cubicBezTo>
                    <a:pt x="4552" y="3405"/>
                    <a:pt x="4607" y="3308"/>
                    <a:pt x="4536" y="3257"/>
                  </a:cubicBezTo>
                  <a:cubicBezTo>
                    <a:pt x="3100" y="2155"/>
                    <a:pt x="1613" y="1121"/>
                    <a:pt x="172" y="19"/>
                  </a:cubicBezTo>
                  <a:cubicBezTo>
                    <a:pt x="156" y="6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6196524" y="3071047"/>
              <a:ext cx="392758" cy="267736"/>
            </a:xfrm>
            <a:custGeom>
              <a:avLst/>
              <a:gdLst/>
              <a:ahLst/>
              <a:cxnLst/>
              <a:rect l="l" t="t" r="r" b="b"/>
              <a:pathLst>
                <a:path w="5727" h="3904" extrusionOk="0">
                  <a:moveTo>
                    <a:pt x="116" y="1"/>
                  </a:moveTo>
                  <a:cubicBezTo>
                    <a:pt x="58" y="1"/>
                    <a:pt x="0" y="71"/>
                    <a:pt x="43" y="138"/>
                  </a:cubicBezTo>
                  <a:cubicBezTo>
                    <a:pt x="663" y="1130"/>
                    <a:pt x="1764" y="1721"/>
                    <a:pt x="2694" y="2379"/>
                  </a:cubicBezTo>
                  <a:cubicBezTo>
                    <a:pt x="3578" y="3003"/>
                    <a:pt x="4487" y="3790"/>
                    <a:pt x="5605" y="3903"/>
                  </a:cubicBezTo>
                  <a:cubicBezTo>
                    <a:pt x="5609" y="3904"/>
                    <a:pt x="5613" y="3904"/>
                    <a:pt x="5616" y="3904"/>
                  </a:cubicBezTo>
                  <a:cubicBezTo>
                    <a:pt x="5711" y="3904"/>
                    <a:pt x="5727" y="3748"/>
                    <a:pt x="5626" y="3740"/>
                  </a:cubicBezTo>
                  <a:cubicBezTo>
                    <a:pt x="4483" y="3623"/>
                    <a:pt x="3557" y="2781"/>
                    <a:pt x="2652" y="2148"/>
                  </a:cubicBezTo>
                  <a:cubicBezTo>
                    <a:pt x="1777" y="1532"/>
                    <a:pt x="755" y="967"/>
                    <a:pt x="177" y="37"/>
                  </a:cubicBezTo>
                  <a:cubicBezTo>
                    <a:pt x="160" y="11"/>
                    <a:pt x="138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6359195" y="2656001"/>
              <a:ext cx="442890" cy="565716"/>
            </a:xfrm>
            <a:custGeom>
              <a:avLst/>
              <a:gdLst/>
              <a:ahLst/>
              <a:cxnLst/>
              <a:rect l="l" t="t" r="r" b="b"/>
              <a:pathLst>
                <a:path w="6458" h="8249" extrusionOk="0">
                  <a:moveTo>
                    <a:pt x="6338" y="1"/>
                  </a:moveTo>
                  <a:cubicBezTo>
                    <a:pt x="6316" y="1"/>
                    <a:pt x="6295" y="10"/>
                    <a:pt x="6278" y="32"/>
                  </a:cubicBezTo>
                  <a:lnTo>
                    <a:pt x="50" y="8112"/>
                  </a:lnTo>
                  <a:cubicBezTo>
                    <a:pt x="0" y="8177"/>
                    <a:pt x="60" y="8248"/>
                    <a:pt x="120" y="8248"/>
                  </a:cubicBezTo>
                  <a:cubicBezTo>
                    <a:pt x="141" y="8248"/>
                    <a:pt x="163" y="8239"/>
                    <a:pt x="180" y="8217"/>
                  </a:cubicBezTo>
                  <a:lnTo>
                    <a:pt x="6408" y="137"/>
                  </a:lnTo>
                  <a:cubicBezTo>
                    <a:pt x="6457" y="72"/>
                    <a:pt x="6398" y="1"/>
                    <a:pt x="63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6735151" y="2644136"/>
              <a:ext cx="39982" cy="31067"/>
            </a:xfrm>
            <a:custGeom>
              <a:avLst/>
              <a:gdLst/>
              <a:ahLst/>
              <a:cxnLst/>
              <a:rect l="l" t="t" r="r" b="b"/>
              <a:pathLst>
                <a:path w="583" h="453" extrusionOk="0">
                  <a:moveTo>
                    <a:pt x="289" y="0"/>
                  </a:moveTo>
                  <a:cubicBezTo>
                    <a:pt x="0" y="0"/>
                    <a:pt x="0" y="453"/>
                    <a:pt x="289" y="453"/>
                  </a:cubicBezTo>
                  <a:cubicBezTo>
                    <a:pt x="583" y="453"/>
                    <a:pt x="58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6782540" y="2680621"/>
              <a:ext cx="39982" cy="31067"/>
            </a:xfrm>
            <a:custGeom>
              <a:avLst/>
              <a:gdLst/>
              <a:ahLst/>
              <a:cxnLst/>
              <a:rect l="l" t="t" r="r" b="b"/>
              <a:pathLst>
                <a:path w="583" h="453" extrusionOk="0">
                  <a:moveTo>
                    <a:pt x="289" y="0"/>
                  </a:moveTo>
                  <a:cubicBezTo>
                    <a:pt x="0" y="0"/>
                    <a:pt x="0" y="453"/>
                    <a:pt x="289" y="453"/>
                  </a:cubicBezTo>
                  <a:cubicBezTo>
                    <a:pt x="578" y="453"/>
                    <a:pt x="58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6339856" y="3156840"/>
              <a:ext cx="39708" cy="31135"/>
            </a:xfrm>
            <a:custGeom>
              <a:avLst/>
              <a:gdLst/>
              <a:ahLst/>
              <a:cxnLst/>
              <a:rect l="l" t="t" r="r" b="b"/>
              <a:pathLst>
                <a:path w="579" h="454" extrusionOk="0">
                  <a:moveTo>
                    <a:pt x="290" y="1"/>
                  </a:moveTo>
                  <a:cubicBezTo>
                    <a:pt x="1" y="1"/>
                    <a:pt x="1" y="453"/>
                    <a:pt x="290" y="453"/>
                  </a:cubicBezTo>
                  <a:cubicBezTo>
                    <a:pt x="579" y="453"/>
                    <a:pt x="57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6394720" y="3194765"/>
              <a:ext cx="40051" cy="30792"/>
            </a:xfrm>
            <a:custGeom>
              <a:avLst/>
              <a:gdLst/>
              <a:ahLst/>
              <a:cxnLst/>
              <a:rect l="l" t="t" r="r" b="b"/>
              <a:pathLst>
                <a:path w="584" h="449" extrusionOk="0">
                  <a:moveTo>
                    <a:pt x="290" y="1"/>
                  </a:moveTo>
                  <a:cubicBezTo>
                    <a:pt x="1" y="1"/>
                    <a:pt x="1" y="449"/>
                    <a:pt x="290" y="449"/>
                  </a:cubicBezTo>
                  <a:cubicBezTo>
                    <a:pt x="579" y="449"/>
                    <a:pt x="583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6726030" y="2358158"/>
              <a:ext cx="68306" cy="51298"/>
            </a:xfrm>
            <a:custGeom>
              <a:avLst/>
              <a:gdLst/>
              <a:ahLst/>
              <a:cxnLst/>
              <a:rect l="l" t="t" r="r" b="b"/>
              <a:pathLst>
                <a:path w="996" h="748" extrusionOk="0">
                  <a:moveTo>
                    <a:pt x="138" y="0"/>
                  </a:moveTo>
                  <a:cubicBezTo>
                    <a:pt x="61" y="0"/>
                    <a:pt x="1" y="108"/>
                    <a:pt x="79" y="166"/>
                  </a:cubicBezTo>
                  <a:cubicBezTo>
                    <a:pt x="322" y="354"/>
                    <a:pt x="565" y="543"/>
                    <a:pt x="808" y="727"/>
                  </a:cubicBezTo>
                  <a:cubicBezTo>
                    <a:pt x="825" y="742"/>
                    <a:pt x="844" y="748"/>
                    <a:pt x="861" y="748"/>
                  </a:cubicBezTo>
                  <a:cubicBezTo>
                    <a:pt x="936" y="748"/>
                    <a:pt x="995" y="638"/>
                    <a:pt x="921" y="581"/>
                  </a:cubicBezTo>
                  <a:lnTo>
                    <a:pt x="192" y="19"/>
                  </a:lnTo>
                  <a:cubicBezTo>
                    <a:pt x="174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6739814" y="2337927"/>
              <a:ext cx="54795" cy="43548"/>
            </a:xfrm>
            <a:custGeom>
              <a:avLst/>
              <a:gdLst/>
              <a:ahLst/>
              <a:cxnLst/>
              <a:rect l="l" t="t" r="r" b="b"/>
              <a:pathLst>
                <a:path w="799" h="635" extrusionOk="0">
                  <a:moveTo>
                    <a:pt x="128" y="1"/>
                  </a:moveTo>
                  <a:cubicBezTo>
                    <a:pt x="58" y="1"/>
                    <a:pt x="1" y="109"/>
                    <a:pt x="71" y="172"/>
                  </a:cubicBezTo>
                  <a:cubicBezTo>
                    <a:pt x="238" y="331"/>
                    <a:pt x="422" y="473"/>
                    <a:pt x="607" y="616"/>
                  </a:cubicBezTo>
                  <a:cubicBezTo>
                    <a:pt x="624" y="629"/>
                    <a:pt x="642" y="635"/>
                    <a:pt x="659" y="635"/>
                  </a:cubicBezTo>
                  <a:cubicBezTo>
                    <a:pt x="735" y="635"/>
                    <a:pt x="798" y="527"/>
                    <a:pt x="720" y="469"/>
                  </a:cubicBezTo>
                  <a:cubicBezTo>
                    <a:pt x="536" y="327"/>
                    <a:pt x="355" y="180"/>
                    <a:pt x="184" y="25"/>
                  </a:cubicBezTo>
                  <a:cubicBezTo>
                    <a:pt x="166" y="8"/>
                    <a:pt x="146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6704770" y="2377703"/>
              <a:ext cx="64259" cy="50886"/>
            </a:xfrm>
            <a:custGeom>
              <a:avLst/>
              <a:gdLst/>
              <a:ahLst/>
              <a:cxnLst/>
              <a:rect l="l" t="t" r="r" b="b"/>
              <a:pathLst>
                <a:path w="937" h="742" extrusionOk="0">
                  <a:moveTo>
                    <a:pt x="129" y="0"/>
                  </a:moveTo>
                  <a:cubicBezTo>
                    <a:pt x="58" y="0"/>
                    <a:pt x="0" y="106"/>
                    <a:pt x="71" y="170"/>
                  </a:cubicBezTo>
                  <a:cubicBezTo>
                    <a:pt x="288" y="367"/>
                    <a:pt x="515" y="543"/>
                    <a:pt x="745" y="723"/>
                  </a:cubicBezTo>
                  <a:cubicBezTo>
                    <a:pt x="763" y="736"/>
                    <a:pt x="781" y="742"/>
                    <a:pt x="799" y="742"/>
                  </a:cubicBezTo>
                  <a:cubicBezTo>
                    <a:pt x="876" y="742"/>
                    <a:pt x="936" y="633"/>
                    <a:pt x="858" y="572"/>
                  </a:cubicBezTo>
                  <a:cubicBezTo>
                    <a:pt x="628" y="396"/>
                    <a:pt x="401" y="216"/>
                    <a:pt x="184" y="23"/>
                  </a:cubicBezTo>
                  <a:cubicBezTo>
                    <a:pt x="166" y="7"/>
                    <a:pt x="147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6311258" y="2907346"/>
              <a:ext cx="64259" cy="48349"/>
            </a:xfrm>
            <a:custGeom>
              <a:avLst/>
              <a:gdLst/>
              <a:ahLst/>
              <a:cxnLst/>
              <a:rect l="l" t="t" r="r" b="b"/>
              <a:pathLst>
                <a:path w="937" h="705" extrusionOk="0">
                  <a:moveTo>
                    <a:pt x="137" y="1"/>
                  </a:moveTo>
                  <a:cubicBezTo>
                    <a:pt x="60" y="1"/>
                    <a:pt x="0" y="109"/>
                    <a:pt x="79" y="166"/>
                  </a:cubicBezTo>
                  <a:cubicBezTo>
                    <a:pt x="301" y="338"/>
                    <a:pt x="523" y="514"/>
                    <a:pt x="745" y="686"/>
                  </a:cubicBezTo>
                  <a:cubicBezTo>
                    <a:pt x="763" y="699"/>
                    <a:pt x="781" y="705"/>
                    <a:pt x="799" y="705"/>
                  </a:cubicBezTo>
                  <a:cubicBezTo>
                    <a:pt x="876" y="705"/>
                    <a:pt x="937" y="596"/>
                    <a:pt x="862" y="535"/>
                  </a:cubicBezTo>
                  <a:cubicBezTo>
                    <a:pt x="636" y="363"/>
                    <a:pt x="414" y="192"/>
                    <a:pt x="192" y="20"/>
                  </a:cubicBezTo>
                  <a:cubicBezTo>
                    <a:pt x="174" y="7"/>
                    <a:pt x="155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6297473" y="2934435"/>
              <a:ext cx="46086" cy="37445"/>
            </a:xfrm>
            <a:custGeom>
              <a:avLst/>
              <a:gdLst/>
              <a:ahLst/>
              <a:cxnLst/>
              <a:rect l="l" t="t" r="r" b="b"/>
              <a:pathLst>
                <a:path w="672" h="546" extrusionOk="0">
                  <a:moveTo>
                    <a:pt x="124" y="0"/>
                  </a:moveTo>
                  <a:cubicBezTo>
                    <a:pt x="56" y="0"/>
                    <a:pt x="0" y="108"/>
                    <a:pt x="66" y="174"/>
                  </a:cubicBezTo>
                  <a:cubicBezTo>
                    <a:pt x="192" y="303"/>
                    <a:pt x="338" y="417"/>
                    <a:pt x="481" y="525"/>
                  </a:cubicBezTo>
                  <a:cubicBezTo>
                    <a:pt x="499" y="540"/>
                    <a:pt x="518" y="546"/>
                    <a:pt x="536" y="546"/>
                  </a:cubicBezTo>
                  <a:cubicBezTo>
                    <a:pt x="613" y="546"/>
                    <a:pt x="672" y="436"/>
                    <a:pt x="594" y="379"/>
                  </a:cubicBezTo>
                  <a:cubicBezTo>
                    <a:pt x="451" y="266"/>
                    <a:pt x="309" y="157"/>
                    <a:pt x="179" y="27"/>
                  </a:cubicBezTo>
                  <a:cubicBezTo>
                    <a:pt x="161" y="8"/>
                    <a:pt x="142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6274773" y="2960564"/>
              <a:ext cx="65357" cy="49446"/>
            </a:xfrm>
            <a:custGeom>
              <a:avLst/>
              <a:gdLst/>
              <a:ahLst/>
              <a:cxnLst/>
              <a:rect l="l" t="t" r="r" b="b"/>
              <a:pathLst>
                <a:path w="953" h="721" extrusionOk="0">
                  <a:moveTo>
                    <a:pt x="131" y="0"/>
                  </a:moveTo>
                  <a:cubicBezTo>
                    <a:pt x="58" y="0"/>
                    <a:pt x="0" y="106"/>
                    <a:pt x="70" y="170"/>
                  </a:cubicBezTo>
                  <a:cubicBezTo>
                    <a:pt x="288" y="362"/>
                    <a:pt x="531" y="526"/>
                    <a:pt x="761" y="702"/>
                  </a:cubicBezTo>
                  <a:cubicBezTo>
                    <a:pt x="779" y="715"/>
                    <a:pt x="798" y="721"/>
                    <a:pt x="816" y="721"/>
                  </a:cubicBezTo>
                  <a:cubicBezTo>
                    <a:pt x="893" y="721"/>
                    <a:pt x="953" y="613"/>
                    <a:pt x="874" y="555"/>
                  </a:cubicBezTo>
                  <a:cubicBezTo>
                    <a:pt x="644" y="379"/>
                    <a:pt x="401" y="216"/>
                    <a:pt x="188" y="23"/>
                  </a:cubicBezTo>
                  <a:cubicBezTo>
                    <a:pt x="169" y="7"/>
                    <a:pt x="14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629436" y="3047112"/>
              <a:ext cx="63505" cy="49103"/>
            </a:xfrm>
            <a:custGeom>
              <a:avLst/>
              <a:gdLst/>
              <a:ahLst/>
              <a:cxnLst/>
              <a:rect l="l" t="t" r="r" b="b"/>
              <a:pathLst>
                <a:path w="926" h="716" extrusionOk="0">
                  <a:moveTo>
                    <a:pt x="140" y="0"/>
                  </a:moveTo>
                  <a:cubicBezTo>
                    <a:pt x="67" y="0"/>
                    <a:pt x="1" y="77"/>
                    <a:pt x="60" y="143"/>
                  </a:cubicBezTo>
                  <a:cubicBezTo>
                    <a:pt x="265" y="353"/>
                    <a:pt x="500" y="520"/>
                    <a:pt x="734" y="696"/>
                  </a:cubicBezTo>
                  <a:cubicBezTo>
                    <a:pt x="752" y="709"/>
                    <a:pt x="770" y="715"/>
                    <a:pt x="787" y="715"/>
                  </a:cubicBezTo>
                  <a:cubicBezTo>
                    <a:pt x="863" y="715"/>
                    <a:pt x="926" y="607"/>
                    <a:pt x="848" y="549"/>
                  </a:cubicBezTo>
                  <a:cubicBezTo>
                    <a:pt x="630" y="382"/>
                    <a:pt x="404" y="231"/>
                    <a:pt x="211" y="30"/>
                  </a:cubicBezTo>
                  <a:cubicBezTo>
                    <a:pt x="190" y="9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611468" y="3073241"/>
              <a:ext cx="55344" cy="37308"/>
            </a:xfrm>
            <a:custGeom>
              <a:avLst/>
              <a:gdLst/>
              <a:ahLst/>
              <a:cxnLst/>
              <a:rect l="l" t="t" r="r" b="b"/>
              <a:pathLst>
                <a:path w="807" h="544" extrusionOk="0">
                  <a:moveTo>
                    <a:pt x="128" y="0"/>
                  </a:moveTo>
                  <a:cubicBezTo>
                    <a:pt x="43" y="0"/>
                    <a:pt x="1" y="137"/>
                    <a:pt x="96" y="181"/>
                  </a:cubicBezTo>
                  <a:cubicBezTo>
                    <a:pt x="284" y="269"/>
                    <a:pt x="448" y="395"/>
                    <a:pt x="615" y="525"/>
                  </a:cubicBezTo>
                  <a:cubicBezTo>
                    <a:pt x="633" y="538"/>
                    <a:pt x="652" y="544"/>
                    <a:pt x="670" y="544"/>
                  </a:cubicBezTo>
                  <a:cubicBezTo>
                    <a:pt x="747" y="544"/>
                    <a:pt x="807" y="436"/>
                    <a:pt x="728" y="378"/>
                  </a:cubicBezTo>
                  <a:cubicBezTo>
                    <a:pt x="548" y="240"/>
                    <a:pt x="372" y="101"/>
                    <a:pt x="167" y="9"/>
                  </a:cubicBezTo>
                  <a:cubicBezTo>
                    <a:pt x="153" y="3"/>
                    <a:pt x="140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93911" y="3093404"/>
              <a:ext cx="71460" cy="52464"/>
            </a:xfrm>
            <a:custGeom>
              <a:avLst/>
              <a:gdLst/>
              <a:ahLst/>
              <a:cxnLst/>
              <a:rect l="l" t="t" r="r" b="b"/>
              <a:pathLst>
                <a:path w="1042" h="765" extrusionOk="0">
                  <a:moveTo>
                    <a:pt x="127" y="1"/>
                  </a:moveTo>
                  <a:cubicBezTo>
                    <a:pt x="58" y="1"/>
                    <a:pt x="1" y="110"/>
                    <a:pt x="67" y="176"/>
                  </a:cubicBezTo>
                  <a:cubicBezTo>
                    <a:pt x="302" y="402"/>
                    <a:pt x="586" y="553"/>
                    <a:pt x="850" y="746"/>
                  </a:cubicBezTo>
                  <a:cubicBezTo>
                    <a:pt x="868" y="759"/>
                    <a:pt x="887" y="765"/>
                    <a:pt x="905" y="765"/>
                  </a:cubicBezTo>
                  <a:cubicBezTo>
                    <a:pt x="982" y="765"/>
                    <a:pt x="1042" y="657"/>
                    <a:pt x="963" y="599"/>
                  </a:cubicBezTo>
                  <a:cubicBezTo>
                    <a:pt x="704" y="402"/>
                    <a:pt x="415" y="256"/>
                    <a:pt x="180" y="25"/>
                  </a:cubicBezTo>
                  <a:cubicBezTo>
                    <a:pt x="163" y="8"/>
                    <a:pt x="14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6476604" y="3672425"/>
              <a:ext cx="67757" cy="52121"/>
            </a:xfrm>
            <a:custGeom>
              <a:avLst/>
              <a:gdLst/>
              <a:ahLst/>
              <a:cxnLst/>
              <a:rect l="l" t="t" r="r" b="b"/>
              <a:pathLst>
                <a:path w="988" h="760" extrusionOk="0">
                  <a:moveTo>
                    <a:pt x="143" y="1"/>
                  </a:moveTo>
                  <a:cubicBezTo>
                    <a:pt x="69" y="1"/>
                    <a:pt x="1" y="78"/>
                    <a:pt x="63" y="144"/>
                  </a:cubicBezTo>
                  <a:cubicBezTo>
                    <a:pt x="290" y="370"/>
                    <a:pt x="545" y="550"/>
                    <a:pt x="796" y="739"/>
                  </a:cubicBezTo>
                  <a:cubicBezTo>
                    <a:pt x="815" y="753"/>
                    <a:pt x="835" y="759"/>
                    <a:pt x="853" y="759"/>
                  </a:cubicBezTo>
                  <a:cubicBezTo>
                    <a:pt x="929" y="759"/>
                    <a:pt x="987" y="653"/>
                    <a:pt x="910" y="592"/>
                  </a:cubicBezTo>
                  <a:cubicBezTo>
                    <a:pt x="671" y="412"/>
                    <a:pt x="424" y="244"/>
                    <a:pt x="214" y="31"/>
                  </a:cubicBezTo>
                  <a:cubicBezTo>
                    <a:pt x="193" y="9"/>
                    <a:pt x="16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6455756" y="3699788"/>
              <a:ext cx="53287" cy="42725"/>
            </a:xfrm>
            <a:custGeom>
              <a:avLst/>
              <a:gdLst/>
              <a:ahLst/>
              <a:cxnLst/>
              <a:rect l="l" t="t" r="r" b="b"/>
              <a:pathLst>
                <a:path w="777" h="623" extrusionOk="0">
                  <a:moveTo>
                    <a:pt x="127" y="1"/>
                  </a:moveTo>
                  <a:cubicBezTo>
                    <a:pt x="57" y="1"/>
                    <a:pt x="0" y="109"/>
                    <a:pt x="70" y="172"/>
                  </a:cubicBezTo>
                  <a:cubicBezTo>
                    <a:pt x="229" y="327"/>
                    <a:pt x="405" y="465"/>
                    <a:pt x="585" y="603"/>
                  </a:cubicBezTo>
                  <a:cubicBezTo>
                    <a:pt x="602" y="617"/>
                    <a:pt x="621" y="622"/>
                    <a:pt x="638" y="622"/>
                  </a:cubicBezTo>
                  <a:cubicBezTo>
                    <a:pt x="714" y="622"/>
                    <a:pt x="777" y="515"/>
                    <a:pt x="698" y="457"/>
                  </a:cubicBezTo>
                  <a:cubicBezTo>
                    <a:pt x="522" y="319"/>
                    <a:pt x="347" y="180"/>
                    <a:pt x="183" y="25"/>
                  </a:cubicBezTo>
                  <a:cubicBezTo>
                    <a:pt x="165" y="8"/>
                    <a:pt x="146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6436691" y="3718854"/>
              <a:ext cx="66043" cy="51229"/>
            </a:xfrm>
            <a:custGeom>
              <a:avLst/>
              <a:gdLst/>
              <a:ahLst/>
              <a:cxnLst/>
              <a:rect l="l" t="t" r="r" b="b"/>
              <a:pathLst>
                <a:path w="963" h="747" extrusionOk="0">
                  <a:moveTo>
                    <a:pt x="140" y="0"/>
                  </a:moveTo>
                  <a:cubicBezTo>
                    <a:pt x="68" y="0"/>
                    <a:pt x="1" y="79"/>
                    <a:pt x="63" y="141"/>
                  </a:cubicBezTo>
                  <a:cubicBezTo>
                    <a:pt x="277" y="367"/>
                    <a:pt x="528" y="539"/>
                    <a:pt x="771" y="728"/>
                  </a:cubicBezTo>
                  <a:cubicBezTo>
                    <a:pt x="789" y="741"/>
                    <a:pt x="808" y="747"/>
                    <a:pt x="825" y="747"/>
                  </a:cubicBezTo>
                  <a:cubicBezTo>
                    <a:pt x="902" y="747"/>
                    <a:pt x="963" y="638"/>
                    <a:pt x="884" y="577"/>
                  </a:cubicBezTo>
                  <a:cubicBezTo>
                    <a:pt x="654" y="401"/>
                    <a:pt x="411" y="242"/>
                    <a:pt x="210" y="32"/>
                  </a:cubicBezTo>
                  <a:cubicBezTo>
                    <a:pt x="189" y="10"/>
                    <a:pt x="16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7087035" y="625004"/>
              <a:ext cx="237904" cy="594383"/>
            </a:xfrm>
            <a:custGeom>
              <a:avLst/>
              <a:gdLst/>
              <a:ahLst/>
              <a:cxnLst/>
              <a:rect l="l" t="t" r="r" b="b"/>
              <a:pathLst>
                <a:path w="3469" h="8667" extrusionOk="0">
                  <a:moveTo>
                    <a:pt x="1734" y="1"/>
                  </a:moveTo>
                  <a:cubicBezTo>
                    <a:pt x="779" y="1"/>
                    <a:pt x="0" y="1940"/>
                    <a:pt x="0" y="4332"/>
                  </a:cubicBezTo>
                  <a:cubicBezTo>
                    <a:pt x="0" y="6723"/>
                    <a:pt x="779" y="8667"/>
                    <a:pt x="1734" y="8667"/>
                  </a:cubicBezTo>
                  <a:cubicBezTo>
                    <a:pt x="2694" y="8667"/>
                    <a:pt x="3469" y="6723"/>
                    <a:pt x="3469" y="4332"/>
                  </a:cubicBezTo>
                  <a:cubicBezTo>
                    <a:pt x="3469" y="1940"/>
                    <a:pt x="2694" y="1"/>
                    <a:pt x="1734" y="1"/>
                  </a:cubicBezTo>
                  <a:close/>
                </a:path>
              </a:pathLst>
            </a:custGeom>
            <a:solidFill>
              <a:srgbClr val="FB634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7087035" y="625004"/>
              <a:ext cx="237904" cy="594383"/>
            </a:xfrm>
            <a:custGeom>
              <a:avLst/>
              <a:gdLst/>
              <a:ahLst/>
              <a:cxnLst/>
              <a:rect l="l" t="t" r="r" b="b"/>
              <a:pathLst>
                <a:path w="3469" h="8667" fill="none" extrusionOk="0">
                  <a:moveTo>
                    <a:pt x="3469" y="4332"/>
                  </a:moveTo>
                  <a:cubicBezTo>
                    <a:pt x="3469" y="6723"/>
                    <a:pt x="2694" y="8667"/>
                    <a:pt x="1734" y="8667"/>
                  </a:cubicBezTo>
                  <a:cubicBezTo>
                    <a:pt x="779" y="8667"/>
                    <a:pt x="0" y="6723"/>
                    <a:pt x="0" y="4332"/>
                  </a:cubicBezTo>
                  <a:cubicBezTo>
                    <a:pt x="0" y="1940"/>
                    <a:pt x="779" y="1"/>
                    <a:pt x="1734" y="1"/>
                  </a:cubicBezTo>
                  <a:cubicBezTo>
                    <a:pt x="2694" y="1"/>
                    <a:pt x="3469" y="1940"/>
                    <a:pt x="3469" y="4332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7853142" y="1470115"/>
              <a:ext cx="224668" cy="660425"/>
            </a:xfrm>
            <a:custGeom>
              <a:avLst/>
              <a:gdLst/>
              <a:ahLst/>
              <a:cxnLst/>
              <a:rect l="l" t="t" r="r" b="b"/>
              <a:pathLst>
                <a:path w="3276" h="9630" extrusionOk="0">
                  <a:moveTo>
                    <a:pt x="1638" y="0"/>
                  </a:moveTo>
                  <a:cubicBezTo>
                    <a:pt x="733" y="0"/>
                    <a:pt x="0" y="2158"/>
                    <a:pt x="0" y="4817"/>
                  </a:cubicBezTo>
                  <a:cubicBezTo>
                    <a:pt x="0" y="7477"/>
                    <a:pt x="733" y="9630"/>
                    <a:pt x="1638" y="9630"/>
                  </a:cubicBezTo>
                  <a:cubicBezTo>
                    <a:pt x="2543" y="9630"/>
                    <a:pt x="3276" y="7477"/>
                    <a:pt x="3276" y="4817"/>
                  </a:cubicBezTo>
                  <a:cubicBezTo>
                    <a:pt x="3276" y="2158"/>
                    <a:pt x="2543" y="0"/>
                    <a:pt x="1638" y="0"/>
                  </a:cubicBezTo>
                  <a:close/>
                </a:path>
              </a:pathLst>
            </a:custGeom>
            <a:solidFill>
              <a:srgbClr val="FB634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7853142" y="1470115"/>
              <a:ext cx="224668" cy="660425"/>
            </a:xfrm>
            <a:custGeom>
              <a:avLst/>
              <a:gdLst/>
              <a:ahLst/>
              <a:cxnLst/>
              <a:rect l="l" t="t" r="r" b="b"/>
              <a:pathLst>
                <a:path w="3276" h="9630" fill="none" extrusionOk="0">
                  <a:moveTo>
                    <a:pt x="3276" y="4817"/>
                  </a:moveTo>
                  <a:cubicBezTo>
                    <a:pt x="3276" y="7477"/>
                    <a:pt x="2543" y="9630"/>
                    <a:pt x="1638" y="9630"/>
                  </a:cubicBezTo>
                  <a:cubicBezTo>
                    <a:pt x="733" y="9630"/>
                    <a:pt x="0" y="7477"/>
                    <a:pt x="0" y="4817"/>
                  </a:cubicBezTo>
                  <a:cubicBezTo>
                    <a:pt x="0" y="2158"/>
                    <a:pt x="733" y="0"/>
                    <a:pt x="1638" y="0"/>
                  </a:cubicBezTo>
                  <a:cubicBezTo>
                    <a:pt x="2543" y="0"/>
                    <a:pt x="3276" y="2158"/>
                    <a:pt x="3276" y="4817"/>
                  </a:cubicBezTo>
                  <a:close/>
                </a:path>
              </a:pathLst>
            </a:custGeom>
            <a:solidFill>
              <a:schemeClr val="dk1"/>
            </a:solidFill>
            <a:ln w="7025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7483427" y="2011897"/>
              <a:ext cx="105819" cy="211158"/>
            </a:xfrm>
            <a:custGeom>
              <a:avLst/>
              <a:gdLst/>
              <a:ahLst/>
              <a:cxnLst/>
              <a:rect l="l" t="t" r="r" b="b"/>
              <a:pathLst>
                <a:path w="1543" h="3079" extrusionOk="0">
                  <a:moveTo>
                    <a:pt x="771" y="0"/>
                  </a:moveTo>
                  <a:cubicBezTo>
                    <a:pt x="344" y="0"/>
                    <a:pt x="1" y="687"/>
                    <a:pt x="1" y="1537"/>
                  </a:cubicBezTo>
                  <a:cubicBezTo>
                    <a:pt x="1" y="2392"/>
                    <a:pt x="344" y="3079"/>
                    <a:pt x="771" y="3079"/>
                  </a:cubicBezTo>
                  <a:cubicBezTo>
                    <a:pt x="1194" y="3079"/>
                    <a:pt x="1542" y="2392"/>
                    <a:pt x="1542" y="1537"/>
                  </a:cubicBezTo>
                  <a:cubicBezTo>
                    <a:pt x="1542" y="687"/>
                    <a:pt x="1194" y="0"/>
                    <a:pt x="771" y="0"/>
                  </a:cubicBezTo>
                  <a:close/>
                </a:path>
              </a:pathLst>
            </a:custGeom>
            <a:solidFill>
              <a:srgbClr val="FB634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7483427" y="2011897"/>
              <a:ext cx="105819" cy="211158"/>
            </a:xfrm>
            <a:custGeom>
              <a:avLst/>
              <a:gdLst/>
              <a:ahLst/>
              <a:cxnLst/>
              <a:rect l="l" t="t" r="r" b="b"/>
              <a:pathLst>
                <a:path w="1543" h="3079" fill="none" extrusionOk="0">
                  <a:moveTo>
                    <a:pt x="1542" y="1537"/>
                  </a:moveTo>
                  <a:cubicBezTo>
                    <a:pt x="1542" y="2392"/>
                    <a:pt x="1194" y="3079"/>
                    <a:pt x="771" y="3079"/>
                  </a:cubicBezTo>
                  <a:cubicBezTo>
                    <a:pt x="344" y="3079"/>
                    <a:pt x="1" y="2392"/>
                    <a:pt x="1" y="1537"/>
                  </a:cubicBezTo>
                  <a:cubicBezTo>
                    <a:pt x="1" y="687"/>
                    <a:pt x="344" y="0"/>
                    <a:pt x="771" y="0"/>
                  </a:cubicBezTo>
                  <a:cubicBezTo>
                    <a:pt x="1194" y="0"/>
                    <a:pt x="1542" y="687"/>
                    <a:pt x="1542" y="153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7945656" y="2764769"/>
              <a:ext cx="185029" cy="250866"/>
            </a:xfrm>
            <a:custGeom>
              <a:avLst/>
              <a:gdLst/>
              <a:ahLst/>
              <a:cxnLst/>
              <a:rect l="l" t="t" r="r" b="b"/>
              <a:pathLst>
                <a:path w="2698" h="3658" extrusionOk="0">
                  <a:moveTo>
                    <a:pt x="1349" y="0"/>
                  </a:moveTo>
                  <a:cubicBezTo>
                    <a:pt x="603" y="0"/>
                    <a:pt x="0" y="817"/>
                    <a:pt x="0" y="1827"/>
                  </a:cubicBezTo>
                  <a:cubicBezTo>
                    <a:pt x="0" y="2840"/>
                    <a:pt x="603" y="3657"/>
                    <a:pt x="1349" y="3657"/>
                  </a:cubicBezTo>
                  <a:cubicBezTo>
                    <a:pt x="2094" y="3657"/>
                    <a:pt x="2698" y="2840"/>
                    <a:pt x="2698" y="1827"/>
                  </a:cubicBezTo>
                  <a:cubicBezTo>
                    <a:pt x="2698" y="817"/>
                    <a:pt x="2094" y="0"/>
                    <a:pt x="1349" y="0"/>
                  </a:cubicBezTo>
                  <a:close/>
                </a:path>
              </a:pathLst>
            </a:custGeom>
            <a:solidFill>
              <a:srgbClr val="FB634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7945656" y="2764769"/>
              <a:ext cx="185029" cy="250866"/>
            </a:xfrm>
            <a:custGeom>
              <a:avLst/>
              <a:gdLst/>
              <a:ahLst/>
              <a:cxnLst/>
              <a:rect l="l" t="t" r="r" b="b"/>
              <a:pathLst>
                <a:path w="2698" h="3658" fill="none" extrusionOk="0">
                  <a:moveTo>
                    <a:pt x="2698" y="1827"/>
                  </a:moveTo>
                  <a:cubicBezTo>
                    <a:pt x="2698" y="2840"/>
                    <a:pt x="2094" y="3657"/>
                    <a:pt x="1349" y="3657"/>
                  </a:cubicBezTo>
                  <a:cubicBezTo>
                    <a:pt x="603" y="3657"/>
                    <a:pt x="0" y="2840"/>
                    <a:pt x="0" y="1827"/>
                  </a:cubicBezTo>
                  <a:cubicBezTo>
                    <a:pt x="0" y="817"/>
                    <a:pt x="603" y="0"/>
                    <a:pt x="1349" y="0"/>
                  </a:cubicBezTo>
                  <a:cubicBezTo>
                    <a:pt x="2094" y="0"/>
                    <a:pt x="2698" y="817"/>
                    <a:pt x="2698" y="182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469233" y="1602269"/>
              <a:ext cx="118712" cy="118986"/>
            </a:xfrm>
            <a:custGeom>
              <a:avLst/>
              <a:gdLst/>
              <a:ahLst/>
              <a:cxnLst/>
              <a:rect l="l" t="t" r="r" b="b"/>
              <a:pathLst>
                <a:path w="1731" h="1735" extrusionOk="0">
                  <a:moveTo>
                    <a:pt x="1730" y="867"/>
                  </a:moveTo>
                  <a:cubicBezTo>
                    <a:pt x="1730" y="1345"/>
                    <a:pt x="1345" y="1734"/>
                    <a:pt x="867" y="1734"/>
                  </a:cubicBezTo>
                  <a:cubicBezTo>
                    <a:pt x="386" y="1734"/>
                    <a:pt x="0" y="1345"/>
                    <a:pt x="0" y="867"/>
                  </a:cubicBezTo>
                  <a:cubicBezTo>
                    <a:pt x="0" y="390"/>
                    <a:pt x="386" y="0"/>
                    <a:pt x="867" y="0"/>
                  </a:cubicBezTo>
                  <a:cubicBezTo>
                    <a:pt x="1345" y="0"/>
                    <a:pt x="1730" y="390"/>
                    <a:pt x="1730" y="867"/>
                  </a:cubicBezTo>
                  <a:close/>
                </a:path>
              </a:pathLst>
            </a:custGeom>
            <a:solidFill>
              <a:srgbClr val="FB634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469233" y="1602269"/>
              <a:ext cx="118712" cy="118986"/>
            </a:xfrm>
            <a:custGeom>
              <a:avLst/>
              <a:gdLst/>
              <a:ahLst/>
              <a:cxnLst/>
              <a:rect l="l" t="t" r="r" b="b"/>
              <a:pathLst>
                <a:path w="1731" h="1735" fill="none" extrusionOk="0">
                  <a:moveTo>
                    <a:pt x="1730" y="867"/>
                  </a:moveTo>
                  <a:cubicBezTo>
                    <a:pt x="1730" y="1345"/>
                    <a:pt x="1345" y="1734"/>
                    <a:pt x="867" y="1734"/>
                  </a:cubicBezTo>
                  <a:cubicBezTo>
                    <a:pt x="386" y="1734"/>
                    <a:pt x="0" y="1345"/>
                    <a:pt x="0" y="867"/>
                  </a:cubicBezTo>
                  <a:cubicBezTo>
                    <a:pt x="0" y="390"/>
                    <a:pt x="386" y="0"/>
                    <a:pt x="867" y="0"/>
                  </a:cubicBezTo>
                  <a:cubicBezTo>
                    <a:pt x="1345" y="0"/>
                    <a:pt x="1730" y="390"/>
                    <a:pt x="1730" y="867"/>
                  </a:cubicBezTo>
                  <a:close/>
                </a:path>
              </a:pathLst>
            </a:custGeom>
            <a:solidFill>
              <a:schemeClr val="lt1"/>
            </a:solidFill>
            <a:ln w="7025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7604677" y="3929257"/>
              <a:ext cx="259438" cy="259507"/>
            </a:xfrm>
            <a:custGeom>
              <a:avLst/>
              <a:gdLst/>
              <a:ahLst/>
              <a:cxnLst/>
              <a:rect l="l" t="t" r="r" b="b"/>
              <a:pathLst>
                <a:path w="3783" h="3784" extrusionOk="0">
                  <a:moveTo>
                    <a:pt x="3783" y="1894"/>
                  </a:moveTo>
                  <a:cubicBezTo>
                    <a:pt x="3783" y="2937"/>
                    <a:pt x="2936" y="3783"/>
                    <a:pt x="1889" y="3783"/>
                  </a:cubicBezTo>
                  <a:cubicBezTo>
                    <a:pt x="846" y="3783"/>
                    <a:pt x="0" y="2937"/>
                    <a:pt x="0" y="1894"/>
                  </a:cubicBezTo>
                  <a:cubicBezTo>
                    <a:pt x="0" y="847"/>
                    <a:pt x="846" y="1"/>
                    <a:pt x="1889" y="1"/>
                  </a:cubicBezTo>
                  <a:cubicBezTo>
                    <a:pt x="2936" y="1"/>
                    <a:pt x="3783" y="847"/>
                    <a:pt x="3783" y="1894"/>
                  </a:cubicBezTo>
                  <a:close/>
                </a:path>
              </a:pathLst>
            </a:custGeom>
            <a:solidFill>
              <a:srgbClr val="FFF67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7604677" y="3929257"/>
              <a:ext cx="259438" cy="259507"/>
            </a:xfrm>
            <a:custGeom>
              <a:avLst/>
              <a:gdLst/>
              <a:ahLst/>
              <a:cxnLst/>
              <a:rect l="l" t="t" r="r" b="b"/>
              <a:pathLst>
                <a:path w="3783" h="3784" fill="none" extrusionOk="0">
                  <a:moveTo>
                    <a:pt x="3783" y="1894"/>
                  </a:moveTo>
                  <a:cubicBezTo>
                    <a:pt x="3783" y="2937"/>
                    <a:pt x="2936" y="3783"/>
                    <a:pt x="1889" y="3783"/>
                  </a:cubicBezTo>
                  <a:cubicBezTo>
                    <a:pt x="846" y="3783"/>
                    <a:pt x="0" y="2937"/>
                    <a:pt x="0" y="1894"/>
                  </a:cubicBezTo>
                  <a:cubicBezTo>
                    <a:pt x="0" y="847"/>
                    <a:pt x="846" y="1"/>
                    <a:pt x="1889" y="1"/>
                  </a:cubicBezTo>
                  <a:cubicBezTo>
                    <a:pt x="2936" y="1"/>
                    <a:pt x="3783" y="847"/>
                    <a:pt x="3783" y="1894"/>
                  </a:cubicBezTo>
                  <a:close/>
                </a:path>
              </a:pathLst>
            </a:custGeom>
            <a:solidFill>
              <a:schemeClr val="dk1"/>
            </a:solidFill>
            <a:ln w="7025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5464638" y="4142404"/>
              <a:ext cx="380345" cy="380139"/>
            </a:xfrm>
            <a:custGeom>
              <a:avLst/>
              <a:gdLst/>
              <a:ahLst/>
              <a:cxnLst/>
              <a:rect l="l" t="t" r="r" b="b"/>
              <a:pathLst>
                <a:path w="5546" h="5543" extrusionOk="0">
                  <a:moveTo>
                    <a:pt x="5546" y="2770"/>
                  </a:moveTo>
                  <a:cubicBezTo>
                    <a:pt x="5546" y="4303"/>
                    <a:pt x="4306" y="5542"/>
                    <a:pt x="2773" y="5542"/>
                  </a:cubicBezTo>
                  <a:cubicBezTo>
                    <a:pt x="1244" y="5542"/>
                    <a:pt x="0" y="4303"/>
                    <a:pt x="0" y="2770"/>
                  </a:cubicBezTo>
                  <a:cubicBezTo>
                    <a:pt x="0" y="1241"/>
                    <a:pt x="1244" y="1"/>
                    <a:pt x="2773" y="1"/>
                  </a:cubicBezTo>
                  <a:cubicBezTo>
                    <a:pt x="4306" y="1"/>
                    <a:pt x="5546" y="1241"/>
                    <a:pt x="5546" y="2770"/>
                  </a:cubicBezTo>
                  <a:close/>
                </a:path>
              </a:pathLst>
            </a:custGeom>
            <a:solidFill>
              <a:srgbClr val="FFF67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5464638" y="4142404"/>
              <a:ext cx="380345" cy="380139"/>
            </a:xfrm>
            <a:custGeom>
              <a:avLst/>
              <a:gdLst/>
              <a:ahLst/>
              <a:cxnLst/>
              <a:rect l="l" t="t" r="r" b="b"/>
              <a:pathLst>
                <a:path w="5546" h="5543" fill="none" extrusionOk="0">
                  <a:moveTo>
                    <a:pt x="5546" y="2770"/>
                  </a:moveTo>
                  <a:cubicBezTo>
                    <a:pt x="5546" y="4303"/>
                    <a:pt x="4306" y="5542"/>
                    <a:pt x="2773" y="5542"/>
                  </a:cubicBezTo>
                  <a:cubicBezTo>
                    <a:pt x="1244" y="5542"/>
                    <a:pt x="0" y="4303"/>
                    <a:pt x="0" y="2770"/>
                  </a:cubicBezTo>
                  <a:cubicBezTo>
                    <a:pt x="0" y="1241"/>
                    <a:pt x="1244" y="1"/>
                    <a:pt x="2773" y="1"/>
                  </a:cubicBezTo>
                  <a:cubicBezTo>
                    <a:pt x="4306" y="1"/>
                    <a:pt x="5546" y="1241"/>
                    <a:pt x="5546" y="2770"/>
                  </a:cubicBezTo>
                  <a:close/>
                </a:path>
              </a:pathLst>
            </a:custGeom>
            <a:solidFill>
              <a:schemeClr val="dk1"/>
            </a:solidFill>
            <a:ln w="7025" cap="flat" cmpd="sng">
              <a:solidFill>
                <a:schemeClr val="dk1"/>
              </a:solidFill>
              <a:prstDash val="solid"/>
              <a:miter lim="41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5289690" y="2227033"/>
              <a:ext cx="289065" cy="289065"/>
            </a:xfrm>
            <a:custGeom>
              <a:avLst/>
              <a:gdLst/>
              <a:ahLst/>
              <a:cxnLst/>
              <a:rect l="l" t="t" r="r" b="b"/>
              <a:pathLst>
                <a:path w="4215" h="4215" extrusionOk="0">
                  <a:moveTo>
                    <a:pt x="1801" y="1177"/>
                  </a:moveTo>
                  <a:lnTo>
                    <a:pt x="2116" y="0"/>
                  </a:lnTo>
                  <a:lnTo>
                    <a:pt x="2417" y="1182"/>
                  </a:lnTo>
                  <a:cubicBezTo>
                    <a:pt x="2497" y="1483"/>
                    <a:pt x="2731" y="1722"/>
                    <a:pt x="3037" y="1801"/>
                  </a:cubicBezTo>
                  <a:lnTo>
                    <a:pt x="4214" y="2116"/>
                  </a:lnTo>
                  <a:lnTo>
                    <a:pt x="3033" y="2421"/>
                  </a:lnTo>
                  <a:cubicBezTo>
                    <a:pt x="2731" y="2497"/>
                    <a:pt x="2493" y="2736"/>
                    <a:pt x="2413" y="3037"/>
                  </a:cubicBezTo>
                  <a:lnTo>
                    <a:pt x="2099" y="4214"/>
                  </a:lnTo>
                  <a:lnTo>
                    <a:pt x="1793" y="3033"/>
                  </a:lnTo>
                  <a:cubicBezTo>
                    <a:pt x="1713" y="2731"/>
                    <a:pt x="1479" y="2493"/>
                    <a:pt x="1177" y="2413"/>
                  </a:cubicBezTo>
                  <a:lnTo>
                    <a:pt x="0" y="2099"/>
                  </a:lnTo>
                  <a:lnTo>
                    <a:pt x="1177" y="1793"/>
                  </a:lnTo>
                  <a:cubicBezTo>
                    <a:pt x="1483" y="1718"/>
                    <a:pt x="1718" y="1479"/>
                    <a:pt x="1801" y="1177"/>
                  </a:cubicBezTo>
                </a:path>
              </a:pathLst>
            </a:custGeom>
            <a:solidFill>
              <a:srgbClr val="FFF6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6230402" y="4119429"/>
              <a:ext cx="289065" cy="289065"/>
            </a:xfrm>
            <a:custGeom>
              <a:avLst/>
              <a:gdLst/>
              <a:ahLst/>
              <a:cxnLst/>
              <a:rect l="l" t="t" r="r" b="b"/>
              <a:pathLst>
                <a:path w="4215" h="4215" extrusionOk="0">
                  <a:moveTo>
                    <a:pt x="1802" y="1178"/>
                  </a:moveTo>
                  <a:lnTo>
                    <a:pt x="2116" y="1"/>
                  </a:lnTo>
                  <a:lnTo>
                    <a:pt x="2422" y="1182"/>
                  </a:lnTo>
                  <a:cubicBezTo>
                    <a:pt x="2502" y="1484"/>
                    <a:pt x="2736" y="1722"/>
                    <a:pt x="3038" y="1802"/>
                  </a:cubicBezTo>
                  <a:lnTo>
                    <a:pt x="4215" y="2116"/>
                  </a:lnTo>
                  <a:lnTo>
                    <a:pt x="3034" y="2422"/>
                  </a:lnTo>
                  <a:cubicBezTo>
                    <a:pt x="2732" y="2497"/>
                    <a:pt x="2493" y="2736"/>
                    <a:pt x="2414" y="3038"/>
                  </a:cubicBezTo>
                  <a:lnTo>
                    <a:pt x="2099" y="4215"/>
                  </a:lnTo>
                  <a:lnTo>
                    <a:pt x="1794" y="3033"/>
                  </a:lnTo>
                  <a:cubicBezTo>
                    <a:pt x="1718" y="2732"/>
                    <a:pt x="1484" y="2493"/>
                    <a:pt x="1178" y="2413"/>
                  </a:cubicBezTo>
                  <a:lnTo>
                    <a:pt x="1" y="2099"/>
                  </a:lnTo>
                  <a:lnTo>
                    <a:pt x="1182" y="1793"/>
                  </a:lnTo>
                  <a:cubicBezTo>
                    <a:pt x="1484" y="1714"/>
                    <a:pt x="1723" y="1479"/>
                    <a:pt x="1802" y="1178"/>
                  </a:cubicBezTo>
                  <a:close/>
                </a:path>
              </a:pathLst>
            </a:custGeom>
            <a:solidFill>
              <a:srgbClr val="FB634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4"/>
          <p:cNvSpPr/>
          <p:nvPr/>
        </p:nvSpPr>
        <p:spPr>
          <a:xfrm>
            <a:off x="7546533" y="2710177"/>
            <a:ext cx="260700" cy="260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1" name="Google Shape;1341;p44"/>
          <p:cNvGrpSpPr/>
          <p:nvPr/>
        </p:nvGrpSpPr>
        <p:grpSpPr>
          <a:xfrm>
            <a:off x="2863297" y="2102641"/>
            <a:ext cx="1855888" cy="1485944"/>
            <a:chOff x="2791219" y="2040102"/>
            <a:chExt cx="1855888" cy="1562835"/>
          </a:xfrm>
        </p:grpSpPr>
        <p:sp>
          <p:nvSpPr>
            <p:cNvPr id="1342" name="Google Shape;1342;p44"/>
            <p:cNvSpPr/>
            <p:nvPr/>
          </p:nvSpPr>
          <p:spPr>
            <a:xfrm>
              <a:off x="2791219" y="2040102"/>
              <a:ext cx="1855888" cy="1562835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2791219" y="2040102"/>
              <a:ext cx="1855888" cy="1562835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</p:grpSp>
      <p:grpSp>
        <p:nvGrpSpPr>
          <p:cNvPr id="1344" name="Google Shape;1344;p44"/>
          <p:cNvGrpSpPr/>
          <p:nvPr/>
        </p:nvGrpSpPr>
        <p:grpSpPr>
          <a:xfrm>
            <a:off x="4445765" y="2936393"/>
            <a:ext cx="1856015" cy="1485890"/>
            <a:chOff x="4454242" y="2933000"/>
            <a:chExt cx="1691901" cy="1424631"/>
          </a:xfrm>
        </p:grpSpPr>
        <p:sp>
          <p:nvSpPr>
            <p:cNvPr id="1345" name="Google Shape;1345;p44"/>
            <p:cNvSpPr/>
            <p:nvPr/>
          </p:nvSpPr>
          <p:spPr>
            <a:xfrm>
              <a:off x="4454242" y="2933000"/>
              <a:ext cx="1691901" cy="1424631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1" y="24835"/>
                  </a:lnTo>
                  <a:lnTo>
                    <a:pt x="14335" y="49669"/>
                  </a:lnTo>
                  <a:lnTo>
                    <a:pt x="43003" y="49669"/>
                  </a:lnTo>
                  <a:lnTo>
                    <a:pt x="57338" y="24835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4454242" y="2933000"/>
              <a:ext cx="1691901" cy="1424631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1" y="24835"/>
                  </a:lnTo>
                  <a:lnTo>
                    <a:pt x="14335" y="49669"/>
                  </a:lnTo>
                  <a:lnTo>
                    <a:pt x="43003" y="49669"/>
                  </a:lnTo>
                  <a:lnTo>
                    <a:pt x="57338" y="24835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44"/>
          <p:cNvGrpSpPr/>
          <p:nvPr/>
        </p:nvGrpSpPr>
        <p:grpSpPr>
          <a:xfrm>
            <a:off x="6028362" y="2102641"/>
            <a:ext cx="1855888" cy="1487823"/>
            <a:chOff x="5975167" y="2038126"/>
            <a:chExt cx="1855888" cy="1564811"/>
          </a:xfrm>
        </p:grpSpPr>
        <p:sp>
          <p:nvSpPr>
            <p:cNvPr id="1348" name="Google Shape;1348;p44"/>
            <p:cNvSpPr/>
            <p:nvPr/>
          </p:nvSpPr>
          <p:spPr>
            <a:xfrm>
              <a:off x="5975167" y="2038126"/>
              <a:ext cx="1855888" cy="1562804"/>
            </a:xfrm>
            <a:custGeom>
              <a:avLst/>
              <a:gdLst/>
              <a:ahLst/>
              <a:cxnLst/>
              <a:rect l="l" t="t" r="r" b="b"/>
              <a:pathLst>
                <a:path w="57338" h="49668" extrusionOk="0">
                  <a:moveTo>
                    <a:pt x="14335" y="0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0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5975167" y="2040133"/>
              <a:ext cx="1855888" cy="1562804"/>
            </a:xfrm>
            <a:custGeom>
              <a:avLst/>
              <a:gdLst/>
              <a:ahLst/>
              <a:cxnLst/>
              <a:rect l="l" t="t" r="r" b="b"/>
              <a:pathLst>
                <a:path w="57338" h="49668" extrusionOk="0">
                  <a:moveTo>
                    <a:pt x="14335" y="0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GUIDING PRINCIPLES</a:t>
            </a:r>
            <a:endParaRPr/>
          </a:p>
        </p:txBody>
      </p:sp>
      <p:sp>
        <p:nvSpPr>
          <p:cNvPr id="1351" name="Google Shape;1351;p44"/>
          <p:cNvSpPr txBox="1">
            <a:spLocks noGrp="1"/>
          </p:cNvSpPr>
          <p:nvPr>
            <p:ph type="subTitle" idx="4294967295"/>
          </p:nvPr>
        </p:nvSpPr>
        <p:spPr>
          <a:xfrm>
            <a:off x="724472" y="1785675"/>
            <a:ext cx="1776413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 dirty="0"/>
              <a:t>NEPTUNE</a:t>
            </a:r>
            <a:endParaRPr sz="1700" b="1" dirty="0"/>
          </a:p>
        </p:txBody>
      </p:sp>
      <p:sp>
        <p:nvSpPr>
          <p:cNvPr id="1358" name="Google Shape;1358;p44"/>
          <p:cNvSpPr txBox="1">
            <a:spLocks noGrp="1"/>
          </p:cNvSpPr>
          <p:nvPr>
            <p:ph type="subTitle" idx="4294967295"/>
          </p:nvPr>
        </p:nvSpPr>
        <p:spPr>
          <a:xfrm>
            <a:off x="6905277" y="1471432"/>
            <a:ext cx="1776412" cy="27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 dirty="0"/>
              <a:t>MERCURY</a:t>
            </a:r>
            <a:endParaRPr sz="1700" b="1" dirty="0"/>
          </a:p>
        </p:txBody>
      </p:sp>
      <p:sp>
        <p:nvSpPr>
          <p:cNvPr id="1360" name="Google Shape;1360;p44"/>
          <p:cNvSpPr txBox="1">
            <a:spLocks noGrp="1"/>
          </p:cNvSpPr>
          <p:nvPr>
            <p:ph type="subTitle" idx="4294967295"/>
          </p:nvPr>
        </p:nvSpPr>
        <p:spPr>
          <a:xfrm>
            <a:off x="6328631" y="3948302"/>
            <a:ext cx="17780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 dirty="0"/>
              <a:t>MARS</a:t>
            </a:r>
            <a:endParaRPr sz="1700" b="1" dirty="0"/>
          </a:p>
        </p:txBody>
      </p:sp>
      <p:grpSp>
        <p:nvGrpSpPr>
          <p:cNvPr id="1352" name="Google Shape;1352;p44"/>
          <p:cNvGrpSpPr/>
          <p:nvPr/>
        </p:nvGrpSpPr>
        <p:grpSpPr>
          <a:xfrm>
            <a:off x="1280700" y="2936393"/>
            <a:ext cx="1856015" cy="1485890"/>
            <a:chOff x="1566750" y="2933000"/>
            <a:chExt cx="1691901" cy="1424631"/>
          </a:xfrm>
        </p:grpSpPr>
        <p:sp>
          <p:nvSpPr>
            <p:cNvPr id="1353" name="Google Shape;1353;p44"/>
            <p:cNvSpPr/>
            <p:nvPr/>
          </p:nvSpPr>
          <p:spPr>
            <a:xfrm>
              <a:off x="1566750" y="2933000"/>
              <a:ext cx="1691901" cy="1424631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noFill/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566750" y="2933000"/>
              <a:ext cx="1691901" cy="1424631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1" name="Google Shape;1361;p44"/>
          <p:cNvSpPr/>
          <p:nvPr/>
        </p:nvSpPr>
        <p:spPr>
          <a:xfrm>
            <a:off x="3326151" y="1481716"/>
            <a:ext cx="539999" cy="469793"/>
          </a:xfrm>
          <a:custGeom>
            <a:avLst/>
            <a:gdLst/>
            <a:ahLst/>
            <a:cxnLst/>
            <a:rect l="l" t="t" r="r" b="b"/>
            <a:pathLst>
              <a:path w="18763" h="16253" extrusionOk="0">
                <a:moveTo>
                  <a:pt x="4703" y="1"/>
                </a:moveTo>
                <a:lnTo>
                  <a:pt x="1" y="8127"/>
                </a:lnTo>
                <a:lnTo>
                  <a:pt x="4703" y="16253"/>
                </a:lnTo>
                <a:lnTo>
                  <a:pt x="14084" y="16253"/>
                </a:lnTo>
                <a:lnTo>
                  <a:pt x="18763" y="8127"/>
                </a:lnTo>
                <a:lnTo>
                  <a:pt x="14084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4916986" y="2316418"/>
            <a:ext cx="539999" cy="464389"/>
          </a:xfrm>
          <a:custGeom>
            <a:avLst/>
            <a:gdLst/>
            <a:ahLst/>
            <a:cxnLst/>
            <a:rect l="l" t="t" r="r" b="b"/>
            <a:pathLst>
              <a:path w="18763" h="16253" extrusionOk="0">
                <a:moveTo>
                  <a:pt x="4703" y="1"/>
                </a:moveTo>
                <a:lnTo>
                  <a:pt x="1" y="8127"/>
                </a:lnTo>
                <a:lnTo>
                  <a:pt x="4703" y="16253"/>
                </a:lnTo>
                <a:lnTo>
                  <a:pt x="14084" y="16253"/>
                </a:lnTo>
                <a:lnTo>
                  <a:pt x="18763" y="8127"/>
                </a:lnTo>
                <a:lnTo>
                  <a:pt x="14084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4"/>
          <p:cNvSpPr/>
          <p:nvPr/>
        </p:nvSpPr>
        <p:spPr>
          <a:xfrm>
            <a:off x="6500038" y="1473942"/>
            <a:ext cx="539999" cy="469793"/>
          </a:xfrm>
          <a:custGeom>
            <a:avLst/>
            <a:gdLst/>
            <a:ahLst/>
            <a:cxnLst/>
            <a:rect l="l" t="t" r="r" b="b"/>
            <a:pathLst>
              <a:path w="18763" h="16253" extrusionOk="0">
                <a:moveTo>
                  <a:pt x="4703" y="1"/>
                </a:moveTo>
                <a:lnTo>
                  <a:pt x="1" y="8127"/>
                </a:lnTo>
                <a:lnTo>
                  <a:pt x="4703" y="16253"/>
                </a:lnTo>
                <a:lnTo>
                  <a:pt x="14084" y="16253"/>
                </a:lnTo>
                <a:lnTo>
                  <a:pt x="18763" y="8127"/>
                </a:lnTo>
                <a:lnTo>
                  <a:pt x="14084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4"/>
          <p:cNvSpPr/>
          <p:nvPr/>
        </p:nvSpPr>
        <p:spPr>
          <a:xfrm>
            <a:off x="6634797" y="1572981"/>
            <a:ext cx="270480" cy="27171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4"/>
          <p:cNvSpPr/>
          <p:nvPr/>
        </p:nvSpPr>
        <p:spPr>
          <a:xfrm>
            <a:off x="5041071" y="2433468"/>
            <a:ext cx="274660" cy="212569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6" name="Google Shape;1366;p44"/>
          <p:cNvGrpSpPr/>
          <p:nvPr/>
        </p:nvGrpSpPr>
        <p:grpSpPr>
          <a:xfrm>
            <a:off x="3445535" y="1583593"/>
            <a:ext cx="269145" cy="268456"/>
            <a:chOff x="-62473099" y="3459181"/>
            <a:chExt cx="317425" cy="315200"/>
          </a:xfrm>
        </p:grpSpPr>
        <p:sp>
          <p:nvSpPr>
            <p:cNvPr id="1367" name="Google Shape;1367;p44"/>
            <p:cNvSpPr/>
            <p:nvPr/>
          </p:nvSpPr>
          <p:spPr>
            <a:xfrm>
              <a:off x="-62456574" y="3486856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-62260449" y="3459181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-62337649" y="3694806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-62473099" y="3554606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1" name="Google Shape;1371;p44"/>
          <p:cNvSpPr/>
          <p:nvPr/>
        </p:nvSpPr>
        <p:spPr>
          <a:xfrm>
            <a:off x="1735331" y="2316250"/>
            <a:ext cx="539999" cy="464389"/>
          </a:xfrm>
          <a:custGeom>
            <a:avLst/>
            <a:gdLst/>
            <a:ahLst/>
            <a:cxnLst/>
            <a:rect l="l" t="t" r="r" b="b"/>
            <a:pathLst>
              <a:path w="18763" h="16253" extrusionOk="0">
                <a:moveTo>
                  <a:pt x="4703" y="1"/>
                </a:moveTo>
                <a:lnTo>
                  <a:pt x="1" y="8127"/>
                </a:lnTo>
                <a:lnTo>
                  <a:pt x="4703" y="16253"/>
                </a:lnTo>
                <a:lnTo>
                  <a:pt x="14084" y="16253"/>
                </a:lnTo>
                <a:lnTo>
                  <a:pt x="18763" y="8127"/>
                </a:lnTo>
                <a:lnTo>
                  <a:pt x="14084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2" name="Google Shape;1372;p44"/>
          <p:cNvGrpSpPr/>
          <p:nvPr/>
        </p:nvGrpSpPr>
        <p:grpSpPr>
          <a:xfrm>
            <a:off x="1865749" y="2412764"/>
            <a:ext cx="268532" cy="271360"/>
            <a:chOff x="-60823101" y="3145682"/>
            <a:chExt cx="311125" cy="316750"/>
          </a:xfrm>
        </p:grpSpPr>
        <p:sp>
          <p:nvSpPr>
            <p:cNvPr id="1373" name="Google Shape;1373;p44"/>
            <p:cNvSpPr/>
            <p:nvPr/>
          </p:nvSpPr>
          <p:spPr>
            <a:xfrm>
              <a:off x="-60760076" y="3421357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-60823101" y="3145682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44"/>
          <p:cNvGrpSpPr/>
          <p:nvPr/>
        </p:nvGrpSpPr>
        <p:grpSpPr>
          <a:xfrm>
            <a:off x="3476773" y="3736948"/>
            <a:ext cx="628938" cy="88555"/>
            <a:chOff x="3551475" y="3690775"/>
            <a:chExt cx="573325" cy="80725"/>
          </a:xfrm>
        </p:grpSpPr>
        <p:sp>
          <p:nvSpPr>
            <p:cNvPr id="1376" name="Google Shape;1376;p44"/>
            <p:cNvSpPr/>
            <p:nvPr/>
          </p:nvSpPr>
          <p:spPr>
            <a:xfrm>
              <a:off x="3551475" y="3690775"/>
              <a:ext cx="573325" cy="56800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3969925" y="3716925"/>
              <a:ext cx="48025" cy="48050"/>
            </a:xfrm>
            <a:custGeom>
              <a:avLst/>
              <a:gdLst/>
              <a:ahLst/>
              <a:cxnLst/>
              <a:rect l="l" t="t" r="r" b="b"/>
              <a:pathLst>
                <a:path w="1921" h="1922" extrusionOk="0">
                  <a:moveTo>
                    <a:pt x="963" y="1"/>
                  </a:moveTo>
                  <a:cubicBezTo>
                    <a:pt x="434" y="1"/>
                    <a:pt x="0" y="430"/>
                    <a:pt x="0" y="964"/>
                  </a:cubicBezTo>
                  <a:cubicBezTo>
                    <a:pt x="0" y="1492"/>
                    <a:pt x="434" y="1921"/>
                    <a:pt x="963" y="1921"/>
                  </a:cubicBezTo>
                  <a:cubicBezTo>
                    <a:pt x="1491" y="1921"/>
                    <a:pt x="1920" y="1492"/>
                    <a:pt x="1920" y="964"/>
                  </a:cubicBezTo>
                  <a:cubicBezTo>
                    <a:pt x="1920" y="430"/>
                    <a:pt x="1491" y="1"/>
                    <a:pt x="963" y="1"/>
                  </a:cubicBezTo>
                  <a:close/>
                </a:path>
              </a:pathLst>
            </a:custGeom>
            <a:solidFill>
              <a:srgbClr val="EBEBE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3969925" y="3716925"/>
              <a:ext cx="48025" cy="48050"/>
            </a:xfrm>
            <a:custGeom>
              <a:avLst/>
              <a:gdLst/>
              <a:ahLst/>
              <a:cxnLst/>
              <a:rect l="l" t="t" r="r" b="b"/>
              <a:pathLst>
                <a:path w="1921" h="1922" fill="none" extrusionOk="0">
                  <a:moveTo>
                    <a:pt x="1920" y="964"/>
                  </a:moveTo>
                  <a:cubicBezTo>
                    <a:pt x="1920" y="1492"/>
                    <a:pt x="1491" y="1921"/>
                    <a:pt x="963" y="1921"/>
                  </a:cubicBezTo>
                  <a:cubicBezTo>
                    <a:pt x="434" y="1921"/>
                    <a:pt x="0" y="1492"/>
                    <a:pt x="0" y="964"/>
                  </a:cubicBezTo>
                  <a:cubicBezTo>
                    <a:pt x="0" y="430"/>
                    <a:pt x="434" y="1"/>
                    <a:pt x="963" y="1"/>
                  </a:cubicBezTo>
                  <a:cubicBezTo>
                    <a:pt x="1491" y="1"/>
                    <a:pt x="1920" y="430"/>
                    <a:pt x="1920" y="96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3878625" y="370570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87" y="0"/>
                  </a:moveTo>
                  <a:cubicBezTo>
                    <a:pt x="576" y="0"/>
                    <a:pt x="0" y="576"/>
                    <a:pt x="0" y="1287"/>
                  </a:cubicBezTo>
                  <a:cubicBezTo>
                    <a:pt x="0" y="1993"/>
                    <a:pt x="576" y="2569"/>
                    <a:pt x="1287" y="2569"/>
                  </a:cubicBezTo>
                  <a:cubicBezTo>
                    <a:pt x="1994" y="2569"/>
                    <a:pt x="2569" y="1993"/>
                    <a:pt x="2569" y="1287"/>
                  </a:cubicBezTo>
                  <a:cubicBezTo>
                    <a:pt x="2569" y="576"/>
                    <a:pt x="1994" y="0"/>
                    <a:pt x="1287" y="0"/>
                  </a:cubicBezTo>
                  <a:close/>
                </a:path>
              </a:pathLst>
            </a:custGeom>
            <a:solidFill>
              <a:srgbClr val="EBEBE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3878625" y="370570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fill="none" extrusionOk="0">
                  <a:moveTo>
                    <a:pt x="2569" y="1287"/>
                  </a:moveTo>
                  <a:cubicBezTo>
                    <a:pt x="2569" y="1993"/>
                    <a:pt x="1994" y="2569"/>
                    <a:pt x="1287" y="2569"/>
                  </a:cubicBezTo>
                  <a:cubicBezTo>
                    <a:pt x="576" y="2569"/>
                    <a:pt x="0" y="1993"/>
                    <a:pt x="0" y="1287"/>
                  </a:cubicBezTo>
                  <a:cubicBezTo>
                    <a:pt x="0" y="576"/>
                    <a:pt x="576" y="0"/>
                    <a:pt x="1287" y="0"/>
                  </a:cubicBezTo>
                  <a:cubicBezTo>
                    <a:pt x="1994" y="0"/>
                    <a:pt x="2569" y="576"/>
                    <a:pt x="2569" y="12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3778950" y="3700325"/>
              <a:ext cx="71175" cy="71175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rgbClr val="EBEBE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3778950" y="3700325"/>
              <a:ext cx="71175" cy="71175"/>
            </a:xfrm>
            <a:custGeom>
              <a:avLst/>
              <a:gdLst/>
              <a:ahLst/>
              <a:cxnLst/>
              <a:rect l="l" t="t" r="r" b="b"/>
              <a:pathLst>
                <a:path w="2847" h="2847" fill="none" extrusionOk="0">
                  <a:moveTo>
                    <a:pt x="2847" y="1424"/>
                  </a:moveTo>
                  <a:cubicBezTo>
                    <a:pt x="2847" y="2208"/>
                    <a:pt x="2208" y="2847"/>
                    <a:pt x="1423" y="2847"/>
                  </a:cubicBezTo>
                  <a:cubicBezTo>
                    <a:pt x="639" y="2847"/>
                    <a:pt x="0" y="2208"/>
                    <a:pt x="0" y="1424"/>
                  </a:cubicBezTo>
                  <a:cubicBezTo>
                    <a:pt x="0" y="639"/>
                    <a:pt x="639" y="0"/>
                    <a:pt x="1423" y="0"/>
                  </a:cubicBezTo>
                  <a:cubicBezTo>
                    <a:pt x="2208" y="0"/>
                    <a:pt x="2847" y="639"/>
                    <a:pt x="2847" y="14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44"/>
          <p:cNvSpPr/>
          <p:nvPr/>
        </p:nvSpPr>
        <p:spPr>
          <a:xfrm>
            <a:off x="1324997" y="4772234"/>
            <a:ext cx="135021" cy="135866"/>
          </a:xfrm>
          <a:custGeom>
            <a:avLst/>
            <a:gdLst/>
            <a:ahLst/>
            <a:cxnLst/>
            <a:rect l="l" t="t" r="r" b="b"/>
            <a:pathLst>
              <a:path w="958" h="964" extrusionOk="0">
                <a:moveTo>
                  <a:pt x="958" y="482"/>
                </a:moveTo>
                <a:cubicBezTo>
                  <a:pt x="958" y="749"/>
                  <a:pt x="743" y="964"/>
                  <a:pt x="477" y="964"/>
                </a:cubicBezTo>
                <a:cubicBezTo>
                  <a:pt x="215" y="964"/>
                  <a:pt x="1" y="749"/>
                  <a:pt x="1" y="482"/>
                </a:cubicBezTo>
                <a:cubicBezTo>
                  <a:pt x="1" y="215"/>
                  <a:pt x="215" y="1"/>
                  <a:pt x="477" y="1"/>
                </a:cubicBezTo>
                <a:cubicBezTo>
                  <a:pt x="743" y="1"/>
                  <a:pt x="958" y="215"/>
                  <a:pt x="958" y="482"/>
                </a:cubicBezTo>
                <a:close/>
              </a:path>
            </a:pathLst>
          </a:custGeom>
          <a:solidFill>
            <a:srgbClr val="EBE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44"/>
          <p:cNvGrpSpPr/>
          <p:nvPr/>
        </p:nvGrpSpPr>
        <p:grpSpPr>
          <a:xfrm rot="5398457">
            <a:off x="2619493" y="2119870"/>
            <a:ext cx="503027" cy="368138"/>
            <a:chOff x="-19188" y="-11555375"/>
            <a:chExt cx="2257749" cy="1652325"/>
          </a:xfrm>
        </p:grpSpPr>
        <p:sp>
          <p:nvSpPr>
            <p:cNvPr id="1386" name="Google Shape;1386;p44"/>
            <p:cNvSpPr/>
            <p:nvPr/>
          </p:nvSpPr>
          <p:spPr>
            <a:xfrm rot="7200150">
              <a:off x="1523834" y="-10617777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4"/>
            <p:cNvSpPr/>
            <p:nvPr/>
          </p:nvSpPr>
          <p:spPr>
            <a:xfrm rot="7200150">
              <a:off x="91385" y="-11444802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 rot="7200150">
              <a:off x="807609" y="-11031289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4"/>
          <p:cNvGrpSpPr/>
          <p:nvPr/>
        </p:nvGrpSpPr>
        <p:grpSpPr>
          <a:xfrm rot="5398457">
            <a:off x="5783913" y="2115606"/>
            <a:ext cx="503027" cy="368138"/>
            <a:chOff x="-19188" y="-11555375"/>
            <a:chExt cx="2257749" cy="1652325"/>
          </a:xfrm>
        </p:grpSpPr>
        <p:sp>
          <p:nvSpPr>
            <p:cNvPr id="1394" name="Google Shape;1394;p44"/>
            <p:cNvSpPr/>
            <p:nvPr/>
          </p:nvSpPr>
          <p:spPr>
            <a:xfrm rot="7200150">
              <a:off x="1523834" y="-10617777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 rot="7200150">
              <a:off x="91385" y="-11444802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 rot="7200150">
              <a:off x="807609" y="-11031289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44"/>
          <p:cNvGrpSpPr/>
          <p:nvPr/>
        </p:nvGrpSpPr>
        <p:grpSpPr>
          <a:xfrm rot="-5404629">
            <a:off x="7635394" y="3151220"/>
            <a:ext cx="503027" cy="368138"/>
            <a:chOff x="-19188" y="-11555375"/>
            <a:chExt cx="2257749" cy="1652325"/>
          </a:xfrm>
        </p:grpSpPr>
        <p:sp>
          <p:nvSpPr>
            <p:cNvPr id="1398" name="Google Shape;1398;p44"/>
            <p:cNvSpPr/>
            <p:nvPr/>
          </p:nvSpPr>
          <p:spPr>
            <a:xfrm rot="7200150">
              <a:off x="1523834" y="-10617777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 rot="7200150">
              <a:off x="91385" y="-11444802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 rot="7200150">
              <a:off x="807609" y="-11031289"/>
              <a:ext cx="604154" cy="604154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79999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“This is a quote. Words full of wisdom that someone important said and can make the reader get inspired.”</a:t>
            </a:r>
            <a:endParaRPr/>
          </a:p>
        </p:txBody>
      </p:sp>
      <p:sp>
        <p:nvSpPr>
          <p:cNvPr id="1408" name="Google Shape;140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720000" tIns="360000" rIns="91425" bIns="91425" anchor="ctr" anchorCtr="0">
            <a:noAutofit/>
          </a:bodyPr>
          <a:lstStyle/>
          <a:p>
            <a:pPr marL="17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—SOMEONE FAMOUS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SHARE</a:t>
            </a:r>
            <a:endParaRPr/>
          </a:p>
        </p:txBody>
      </p:sp>
      <p:sp>
        <p:nvSpPr>
          <p:cNvPr id="1414" name="Google Shape;1414;p46"/>
          <p:cNvSpPr txBox="1"/>
          <p:nvPr/>
        </p:nvSpPr>
        <p:spPr>
          <a:xfrm>
            <a:off x="745416" y="1312950"/>
            <a:ext cx="2908500" cy="3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MARS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15" name="Google Shape;1415;p46"/>
          <p:cNvSpPr/>
          <p:nvPr/>
        </p:nvSpPr>
        <p:spPr>
          <a:xfrm>
            <a:off x="744700" y="1671444"/>
            <a:ext cx="2910000" cy="75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Despite being red, Mars is a very cold place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16" name="Google Shape;1416;p46"/>
          <p:cNvSpPr txBox="1"/>
          <p:nvPr/>
        </p:nvSpPr>
        <p:spPr>
          <a:xfrm>
            <a:off x="745416" y="2424140"/>
            <a:ext cx="2908500" cy="36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VENUS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17" name="Google Shape;1417;p46"/>
          <p:cNvSpPr/>
          <p:nvPr/>
        </p:nvSpPr>
        <p:spPr>
          <a:xfrm>
            <a:off x="744700" y="2782634"/>
            <a:ext cx="2910000" cy="75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Venus has a beautiful name, but it’s terribly hot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pic>
        <p:nvPicPr>
          <p:cNvPr id="1418" name="Google Shape;1418;p4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450" y="1505360"/>
            <a:ext cx="3568050" cy="233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46"/>
          <p:cNvSpPr txBox="1"/>
          <p:nvPr/>
        </p:nvSpPr>
        <p:spPr>
          <a:xfrm>
            <a:off x="745600" y="3535325"/>
            <a:ext cx="2908500" cy="3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SATURN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20" name="Google Shape;1420;p46"/>
          <p:cNvSpPr/>
          <p:nvPr/>
        </p:nvSpPr>
        <p:spPr>
          <a:xfrm>
            <a:off x="744700" y="3893824"/>
            <a:ext cx="2910000" cy="75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91425" anchor="ctr" anchorCtr="0">
            <a:noAutofit/>
          </a:bodyPr>
          <a:lstStyle/>
          <a:p>
            <a:pPr marL="89999" marR="3702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Yes, this is the ringed one and it’s a gas giant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21" name="Google Shape;1421;p46"/>
          <p:cNvSpPr txBox="1"/>
          <p:nvPr/>
        </p:nvSpPr>
        <p:spPr>
          <a:xfrm>
            <a:off x="3653925" y="3773972"/>
            <a:ext cx="4745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Follow the link in the graph to modify its data and then</a:t>
            </a:r>
            <a:endParaRPr sz="1200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paste the new one here.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7"/>
          <p:cNvSpPr/>
          <p:nvPr/>
        </p:nvSpPr>
        <p:spPr>
          <a:xfrm>
            <a:off x="3150000" y="1312725"/>
            <a:ext cx="2463600" cy="181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7"/>
          <p:cNvSpPr/>
          <p:nvPr/>
        </p:nvSpPr>
        <p:spPr>
          <a:xfrm>
            <a:off x="744575" y="3491950"/>
            <a:ext cx="2405400" cy="115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7"/>
          <p:cNvSpPr/>
          <p:nvPr/>
        </p:nvSpPr>
        <p:spPr>
          <a:xfrm>
            <a:off x="5613475" y="1672758"/>
            <a:ext cx="5586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9" name="Google Shape;1429;p47"/>
          <p:cNvSpPr/>
          <p:nvPr/>
        </p:nvSpPr>
        <p:spPr>
          <a:xfrm>
            <a:off x="5613475" y="2643036"/>
            <a:ext cx="5586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0" name="Google Shape;1430;p47"/>
          <p:cNvSpPr/>
          <p:nvPr/>
        </p:nvSpPr>
        <p:spPr>
          <a:xfrm>
            <a:off x="5613475" y="2156993"/>
            <a:ext cx="5586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1" name="Google Shape;1431;p47"/>
          <p:cNvSpPr/>
          <p:nvPr/>
        </p:nvSpPr>
        <p:spPr>
          <a:xfrm>
            <a:off x="6172125" y="2641247"/>
            <a:ext cx="2232000" cy="483900"/>
          </a:xfrm>
          <a:prstGeom prst="wedgeRectCallout">
            <a:avLst>
              <a:gd name="adj1" fmla="val 23124"/>
              <a:gd name="adj2" fmla="val 5001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Saturn is a gas giant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32" name="Google Shape;1432;p47"/>
          <p:cNvSpPr/>
          <p:nvPr/>
        </p:nvSpPr>
        <p:spPr>
          <a:xfrm>
            <a:off x="6172125" y="2156997"/>
            <a:ext cx="2232000" cy="483900"/>
          </a:xfrm>
          <a:prstGeom prst="wedgeRectCallout">
            <a:avLst>
              <a:gd name="adj1" fmla="val 21392"/>
              <a:gd name="adj2" fmla="val 4969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Mars is a cold place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33" name="Google Shape;143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BUYER PERSONA PROFILE</a:t>
            </a:r>
            <a:endParaRPr/>
          </a:p>
        </p:txBody>
      </p:sp>
      <p:sp>
        <p:nvSpPr>
          <p:cNvPr id="1434" name="Google Shape;1434;p47"/>
          <p:cNvSpPr txBox="1"/>
          <p:nvPr/>
        </p:nvSpPr>
        <p:spPr>
          <a:xfrm flipH="1">
            <a:off x="744599" y="1312750"/>
            <a:ext cx="2405400" cy="3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WANTS PRIVACY</a:t>
            </a:r>
            <a:endParaRPr sz="1700" b="1">
              <a:solidFill>
                <a:schemeClr val="dk2"/>
              </a:solidFill>
            </a:endParaRPr>
          </a:p>
        </p:txBody>
      </p:sp>
      <p:sp>
        <p:nvSpPr>
          <p:cNvPr id="1435" name="Google Shape;1435;p47"/>
          <p:cNvSpPr/>
          <p:nvPr/>
        </p:nvSpPr>
        <p:spPr>
          <a:xfrm>
            <a:off x="6172125" y="1672750"/>
            <a:ext cx="2232000" cy="483900"/>
          </a:xfrm>
          <a:prstGeom prst="wedgeRectCallout">
            <a:avLst>
              <a:gd name="adj1" fmla="val 22521"/>
              <a:gd name="adj2" fmla="val 5008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Venus is terribly hot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36" name="Google Shape;1436;p47"/>
          <p:cNvSpPr/>
          <p:nvPr/>
        </p:nvSpPr>
        <p:spPr>
          <a:xfrm>
            <a:off x="744600" y="1672750"/>
            <a:ext cx="2405400" cy="109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999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37" name="Google Shape;1437;p47"/>
          <p:cNvSpPr txBox="1"/>
          <p:nvPr/>
        </p:nvSpPr>
        <p:spPr>
          <a:xfrm flipH="1">
            <a:off x="744600" y="2767175"/>
            <a:ext cx="2405400" cy="36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OWNS A PROPERTY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38" name="Google Shape;1438;p47"/>
          <p:cNvSpPr txBox="1"/>
          <p:nvPr/>
        </p:nvSpPr>
        <p:spPr>
          <a:xfrm flipH="1">
            <a:off x="744575" y="3127150"/>
            <a:ext cx="2405400" cy="36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SHOPPING CHOICES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39" name="Google Shape;1439;p47"/>
          <p:cNvSpPr txBox="1"/>
          <p:nvPr/>
        </p:nvSpPr>
        <p:spPr>
          <a:xfrm flipH="1">
            <a:off x="5613475" y="3127150"/>
            <a:ext cx="2790600" cy="3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INTERESTS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40" name="Google Shape;1440;p47"/>
          <p:cNvSpPr/>
          <p:nvPr/>
        </p:nvSpPr>
        <p:spPr>
          <a:xfrm>
            <a:off x="5613475" y="3491950"/>
            <a:ext cx="2790600" cy="115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47"/>
          <p:cNvSpPr txBox="1"/>
          <p:nvPr/>
        </p:nvSpPr>
        <p:spPr>
          <a:xfrm flipH="1">
            <a:off x="3149938" y="3127150"/>
            <a:ext cx="2463600" cy="36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VACATION TRIPS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42" name="Google Shape;1442;p47"/>
          <p:cNvSpPr/>
          <p:nvPr/>
        </p:nvSpPr>
        <p:spPr>
          <a:xfrm>
            <a:off x="3149950" y="3492000"/>
            <a:ext cx="2463600" cy="115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47"/>
          <p:cNvSpPr txBox="1"/>
          <p:nvPr/>
        </p:nvSpPr>
        <p:spPr>
          <a:xfrm>
            <a:off x="1240641" y="3575853"/>
            <a:ext cx="736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Online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444" name="Google Shape;1444;p47"/>
          <p:cNvGrpSpPr/>
          <p:nvPr/>
        </p:nvGrpSpPr>
        <p:grpSpPr>
          <a:xfrm>
            <a:off x="2053543" y="3664425"/>
            <a:ext cx="896147" cy="173408"/>
            <a:chOff x="2011227" y="3637000"/>
            <a:chExt cx="896147" cy="214800"/>
          </a:xfrm>
        </p:grpSpPr>
        <p:sp>
          <p:nvSpPr>
            <p:cNvPr id="1445" name="Google Shape;1445;p47"/>
            <p:cNvSpPr/>
            <p:nvPr/>
          </p:nvSpPr>
          <p:spPr>
            <a:xfrm flipH="1">
              <a:off x="2011274" y="3637000"/>
              <a:ext cx="896100" cy="21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 flipH="1">
              <a:off x="2011227" y="3637000"/>
              <a:ext cx="577200" cy="21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47"/>
          <p:cNvGrpSpPr/>
          <p:nvPr/>
        </p:nvGrpSpPr>
        <p:grpSpPr>
          <a:xfrm>
            <a:off x="2053395" y="4301543"/>
            <a:ext cx="896298" cy="173430"/>
            <a:chOff x="2011076" y="4288300"/>
            <a:chExt cx="896298" cy="214800"/>
          </a:xfrm>
        </p:grpSpPr>
        <p:sp>
          <p:nvSpPr>
            <p:cNvPr id="1448" name="Google Shape;1448;p47"/>
            <p:cNvSpPr/>
            <p:nvPr/>
          </p:nvSpPr>
          <p:spPr>
            <a:xfrm flipH="1">
              <a:off x="2011274" y="4288300"/>
              <a:ext cx="896100" cy="21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 flipH="1">
              <a:off x="2011076" y="4288300"/>
              <a:ext cx="513600" cy="21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47"/>
          <p:cNvGrpSpPr/>
          <p:nvPr/>
        </p:nvGrpSpPr>
        <p:grpSpPr>
          <a:xfrm>
            <a:off x="2053555" y="3990087"/>
            <a:ext cx="896152" cy="173408"/>
            <a:chOff x="2011222" y="3962650"/>
            <a:chExt cx="896152" cy="214800"/>
          </a:xfrm>
        </p:grpSpPr>
        <p:sp>
          <p:nvSpPr>
            <p:cNvPr id="1451" name="Google Shape;1451;p47"/>
            <p:cNvSpPr/>
            <p:nvPr/>
          </p:nvSpPr>
          <p:spPr>
            <a:xfrm flipH="1">
              <a:off x="2011274" y="3962650"/>
              <a:ext cx="896100" cy="21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 flipH="1">
              <a:off x="2011222" y="3962650"/>
              <a:ext cx="284700" cy="21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7"/>
          <p:cNvSpPr txBox="1"/>
          <p:nvPr/>
        </p:nvSpPr>
        <p:spPr>
          <a:xfrm>
            <a:off x="744700" y="1704550"/>
            <a:ext cx="2373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1999" marR="0" lvl="0" indent="-214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●"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Doesn’t share location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251999" marR="0" lvl="0" indent="-214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anium"/>
              <a:buChar char="●"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Blocks ads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4" name="Google Shape;1454;p47"/>
          <p:cNvSpPr txBox="1"/>
          <p:nvPr/>
        </p:nvSpPr>
        <p:spPr>
          <a:xfrm>
            <a:off x="6002925" y="3587200"/>
            <a:ext cx="2232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Aware of climate change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55" name="Google Shape;1455;p47"/>
          <p:cNvSpPr txBox="1"/>
          <p:nvPr/>
        </p:nvSpPr>
        <p:spPr>
          <a:xfrm>
            <a:off x="6002925" y="3912850"/>
            <a:ext cx="2232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Loves animals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56" name="Google Shape;1456;p47"/>
          <p:cNvSpPr txBox="1"/>
          <p:nvPr/>
        </p:nvSpPr>
        <p:spPr>
          <a:xfrm>
            <a:off x="6002925" y="4238500"/>
            <a:ext cx="2232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Has plants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57" name="Google Shape;1457;p47"/>
          <p:cNvSpPr/>
          <p:nvPr/>
        </p:nvSpPr>
        <p:spPr>
          <a:xfrm>
            <a:off x="5714529" y="4281696"/>
            <a:ext cx="228035" cy="228000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58" name="Google Shape;1458;p47"/>
          <p:cNvSpPr/>
          <p:nvPr/>
        </p:nvSpPr>
        <p:spPr>
          <a:xfrm>
            <a:off x="5714545" y="3969394"/>
            <a:ext cx="228000" cy="201311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459" name="Google Shape;1459;p47"/>
          <p:cNvGrpSpPr/>
          <p:nvPr/>
        </p:nvGrpSpPr>
        <p:grpSpPr>
          <a:xfrm>
            <a:off x="5771788" y="3630398"/>
            <a:ext cx="113522" cy="228012"/>
            <a:chOff x="2089356" y="4518929"/>
            <a:chExt cx="161230" cy="323835"/>
          </a:xfrm>
        </p:grpSpPr>
        <p:sp>
          <p:nvSpPr>
            <p:cNvPr id="1460" name="Google Shape;1460;p47"/>
            <p:cNvSpPr/>
            <p:nvPr/>
          </p:nvSpPr>
          <p:spPr>
            <a:xfrm>
              <a:off x="2089356" y="4518929"/>
              <a:ext cx="161230" cy="323835"/>
            </a:xfrm>
            <a:custGeom>
              <a:avLst/>
              <a:gdLst/>
              <a:ahLst/>
              <a:cxnLst/>
              <a:rect l="l" t="t" r="r" b="b"/>
              <a:pathLst>
                <a:path w="9597" h="19273" extrusionOk="0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2148295" y="4740424"/>
              <a:ext cx="43361" cy="43434"/>
            </a:xfrm>
            <a:custGeom>
              <a:avLst/>
              <a:gdLst/>
              <a:ahLst/>
              <a:cxnLst/>
              <a:rect l="l" t="t" r="r" b="b"/>
              <a:pathLst>
                <a:path w="2581" h="2585" extrusionOk="0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2" name="Google Shape;1462;p47"/>
          <p:cNvSpPr txBox="1"/>
          <p:nvPr/>
        </p:nvSpPr>
        <p:spPr>
          <a:xfrm flipH="1">
            <a:off x="5613475" y="1312750"/>
            <a:ext cx="27906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PRODUCT EXPERIENCES</a:t>
            </a:r>
            <a:endParaRPr sz="1700" b="1">
              <a:solidFill>
                <a:schemeClr val="dk2"/>
              </a:solidFill>
            </a:endParaRPr>
          </a:p>
        </p:txBody>
      </p:sp>
      <p:sp>
        <p:nvSpPr>
          <p:cNvPr id="1463" name="Google Shape;1463;p47"/>
          <p:cNvSpPr txBox="1"/>
          <p:nvPr/>
        </p:nvSpPr>
        <p:spPr>
          <a:xfrm>
            <a:off x="4528250" y="3587250"/>
            <a:ext cx="984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Venus</a:t>
            </a:r>
            <a:endParaRPr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64" name="Google Shape;1464;p47"/>
          <p:cNvSpPr txBox="1"/>
          <p:nvPr/>
        </p:nvSpPr>
        <p:spPr>
          <a:xfrm>
            <a:off x="4528250" y="3912900"/>
            <a:ext cx="984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Mars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65" name="Google Shape;1465;p47"/>
          <p:cNvSpPr txBox="1"/>
          <p:nvPr/>
        </p:nvSpPr>
        <p:spPr>
          <a:xfrm>
            <a:off x="4528250" y="4238550"/>
            <a:ext cx="984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Mercury</a:t>
            </a:r>
            <a:endParaRPr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66" name="Google Shape;1466;p47"/>
          <p:cNvSpPr/>
          <p:nvPr/>
        </p:nvSpPr>
        <p:spPr>
          <a:xfrm flipH="1">
            <a:off x="4354842" y="3657700"/>
            <a:ext cx="173400" cy="17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47"/>
          <p:cNvSpPr/>
          <p:nvPr/>
        </p:nvSpPr>
        <p:spPr>
          <a:xfrm flipH="1">
            <a:off x="4354842" y="3983350"/>
            <a:ext cx="173400" cy="173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47"/>
          <p:cNvSpPr/>
          <p:nvPr/>
        </p:nvSpPr>
        <p:spPr>
          <a:xfrm flipH="1">
            <a:off x="4354842" y="4309100"/>
            <a:ext cx="173400" cy="17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47"/>
          <p:cNvGrpSpPr/>
          <p:nvPr/>
        </p:nvGrpSpPr>
        <p:grpSpPr>
          <a:xfrm rot="10800000">
            <a:off x="3219416" y="3520464"/>
            <a:ext cx="1098933" cy="1098933"/>
            <a:chOff x="4904563" y="5246588"/>
            <a:chExt cx="1313100" cy="1313100"/>
          </a:xfrm>
        </p:grpSpPr>
        <p:sp>
          <p:nvSpPr>
            <p:cNvPr id="1470" name="Google Shape;1470;p47"/>
            <p:cNvSpPr/>
            <p:nvPr/>
          </p:nvSpPr>
          <p:spPr>
            <a:xfrm>
              <a:off x="5079925" y="5422550"/>
              <a:ext cx="962400" cy="9624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 rot="5400000">
              <a:off x="5081125" y="5422550"/>
              <a:ext cx="961200" cy="961200"/>
            </a:xfrm>
            <a:prstGeom prst="blockArc">
              <a:avLst>
                <a:gd name="adj1" fmla="val 10800000"/>
                <a:gd name="adj2" fmla="val 18060271"/>
                <a:gd name="adj3" fmla="val 2492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 rot="-1799863">
              <a:off x="5080480" y="5422505"/>
              <a:ext cx="961266" cy="961266"/>
            </a:xfrm>
            <a:prstGeom prst="blockArc">
              <a:avLst>
                <a:gd name="adj1" fmla="val 10800000"/>
                <a:gd name="adj2" fmla="val 18060271"/>
                <a:gd name="adj3" fmla="val 2492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47"/>
          <p:cNvSpPr txBox="1"/>
          <p:nvPr/>
        </p:nvSpPr>
        <p:spPr>
          <a:xfrm>
            <a:off x="752625" y="35329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43%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4" name="Google Shape;1474;p47"/>
          <p:cNvSpPr txBox="1"/>
          <p:nvPr/>
        </p:nvSpPr>
        <p:spPr>
          <a:xfrm>
            <a:off x="1240641" y="3907613"/>
            <a:ext cx="736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Store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75" name="Google Shape;1475;p47"/>
          <p:cNvSpPr txBox="1"/>
          <p:nvPr/>
        </p:nvSpPr>
        <p:spPr>
          <a:xfrm>
            <a:off x="752625" y="386471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37%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6" name="Google Shape;1476;p47"/>
          <p:cNvSpPr txBox="1"/>
          <p:nvPr/>
        </p:nvSpPr>
        <p:spPr>
          <a:xfrm>
            <a:off x="1240641" y="4216923"/>
            <a:ext cx="736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Phone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77" name="Google Shape;1477;p47"/>
          <p:cNvSpPr txBox="1"/>
          <p:nvPr/>
        </p:nvSpPr>
        <p:spPr>
          <a:xfrm>
            <a:off x="752625" y="417402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20%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78" name="Google Shape;1478;p47"/>
          <p:cNvGrpSpPr/>
          <p:nvPr/>
        </p:nvGrpSpPr>
        <p:grpSpPr>
          <a:xfrm>
            <a:off x="3730137" y="1645057"/>
            <a:ext cx="1303213" cy="1028800"/>
            <a:chOff x="3730137" y="1645057"/>
            <a:chExt cx="1303213" cy="1028800"/>
          </a:xfrm>
        </p:grpSpPr>
        <p:sp>
          <p:nvSpPr>
            <p:cNvPr id="1479" name="Google Shape;1479;p47"/>
            <p:cNvSpPr/>
            <p:nvPr/>
          </p:nvSpPr>
          <p:spPr>
            <a:xfrm>
              <a:off x="3730137" y="1645057"/>
              <a:ext cx="1303213" cy="1028800"/>
            </a:xfrm>
            <a:custGeom>
              <a:avLst/>
              <a:gdLst/>
              <a:ahLst/>
              <a:cxnLst/>
              <a:rect l="l" t="t" r="r" b="b"/>
              <a:pathLst>
                <a:path w="15859" h="12520" extrusionOk="0">
                  <a:moveTo>
                    <a:pt x="7522" y="1"/>
                  </a:moveTo>
                  <a:cubicBezTo>
                    <a:pt x="6692" y="1"/>
                    <a:pt x="5961" y="281"/>
                    <a:pt x="5306" y="794"/>
                  </a:cubicBezTo>
                  <a:cubicBezTo>
                    <a:pt x="4840" y="1155"/>
                    <a:pt x="4510" y="1605"/>
                    <a:pt x="4385" y="2186"/>
                  </a:cubicBezTo>
                  <a:cubicBezTo>
                    <a:pt x="4354" y="2353"/>
                    <a:pt x="4359" y="2526"/>
                    <a:pt x="4343" y="2704"/>
                  </a:cubicBezTo>
                  <a:cubicBezTo>
                    <a:pt x="4338" y="2703"/>
                    <a:pt x="4333" y="2703"/>
                    <a:pt x="4328" y="2703"/>
                  </a:cubicBezTo>
                  <a:cubicBezTo>
                    <a:pt x="4081" y="2703"/>
                    <a:pt x="3928" y="2833"/>
                    <a:pt x="3825" y="3023"/>
                  </a:cubicBezTo>
                  <a:cubicBezTo>
                    <a:pt x="3631" y="3384"/>
                    <a:pt x="3736" y="3750"/>
                    <a:pt x="4165" y="4017"/>
                  </a:cubicBezTo>
                  <a:cubicBezTo>
                    <a:pt x="4395" y="4163"/>
                    <a:pt x="4432" y="4325"/>
                    <a:pt x="4380" y="4550"/>
                  </a:cubicBezTo>
                  <a:cubicBezTo>
                    <a:pt x="3794" y="4775"/>
                    <a:pt x="3469" y="5079"/>
                    <a:pt x="3338" y="5539"/>
                  </a:cubicBezTo>
                  <a:cubicBezTo>
                    <a:pt x="3255" y="5853"/>
                    <a:pt x="3176" y="6172"/>
                    <a:pt x="3145" y="6497"/>
                  </a:cubicBezTo>
                  <a:cubicBezTo>
                    <a:pt x="3108" y="6837"/>
                    <a:pt x="3051" y="7172"/>
                    <a:pt x="2915" y="7491"/>
                  </a:cubicBezTo>
                  <a:cubicBezTo>
                    <a:pt x="2686" y="8046"/>
                    <a:pt x="2190" y="8380"/>
                    <a:pt x="1625" y="8380"/>
                  </a:cubicBezTo>
                  <a:cubicBezTo>
                    <a:pt x="1621" y="8380"/>
                    <a:pt x="1616" y="8380"/>
                    <a:pt x="1612" y="8380"/>
                  </a:cubicBezTo>
                  <a:cubicBezTo>
                    <a:pt x="1460" y="8380"/>
                    <a:pt x="1350" y="8344"/>
                    <a:pt x="1314" y="8181"/>
                  </a:cubicBezTo>
                  <a:cubicBezTo>
                    <a:pt x="1289" y="8072"/>
                    <a:pt x="1221" y="8019"/>
                    <a:pt x="1115" y="8019"/>
                  </a:cubicBezTo>
                  <a:cubicBezTo>
                    <a:pt x="1110" y="8019"/>
                    <a:pt x="1104" y="8019"/>
                    <a:pt x="1099" y="8019"/>
                  </a:cubicBezTo>
                  <a:cubicBezTo>
                    <a:pt x="974" y="8019"/>
                    <a:pt x="874" y="8061"/>
                    <a:pt x="822" y="8192"/>
                  </a:cubicBezTo>
                  <a:cubicBezTo>
                    <a:pt x="801" y="8250"/>
                    <a:pt x="832" y="8328"/>
                    <a:pt x="764" y="8386"/>
                  </a:cubicBezTo>
                  <a:cubicBezTo>
                    <a:pt x="613" y="8307"/>
                    <a:pt x="461" y="8218"/>
                    <a:pt x="304" y="8150"/>
                  </a:cubicBezTo>
                  <a:cubicBezTo>
                    <a:pt x="258" y="8127"/>
                    <a:pt x="201" y="8086"/>
                    <a:pt x="148" y="8086"/>
                  </a:cubicBezTo>
                  <a:cubicBezTo>
                    <a:pt x="117" y="8086"/>
                    <a:pt x="87" y="8101"/>
                    <a:pt x="63" y="8145"/>
                  </a:cubicBezTo>
                  <a:cubicBezTo>
                    <a:pt x="0" y="8255"/>
                    <a:pt x="116" y="8307"/>
                    <a:pt x="178" y="8365"/>
                  </a:cubicBezTo>
                  <a:cubicBezTo>
                    <a:pt x="367" y="8537"/>
                    <a:pt x="623" y="8626"/>
                    <a:pt x="780" y="8851"/>
                  </a:cubicBezTo>
                  <a:cubicBezTo>
                    <a:pt x="728" y="8919"/>
                    <a:pt x="670" y="8982"/>
                    <a:pt x="618" y="9045"/>
                  </a:cubicBezTo>
                  <a:cubicBezTo>
                    <a:pt x="461" y="9238"/>
                    <a:pt x="304" y="9437"/>
                    <a:pt x="152" y="9631"/>
                  </a:cubicBezTo>
                  <a:cubicBezTo>
                    <a:pt x="110" y="9683"/>
                    <a:pt x="68" y="9751"/>
                    <a:pt x="136" y="9809"/>
                  </a:cubicBezTo>
                  <a:cubicBezTo>
                    <a:pt x="160" y="9830"/>
                    <a:pt x="184" y="9839"/>
                    <a:pt x="207" y="9839"/>
                  </a:cubicBezTo>
                  <a:cubicBezTo>
                    <a:pt x="245" y="9839"/>
                    <a:pt x="282" y="9815"/>
                    <a:pt x="314" y="9783"/>
                  </a:cubicBezTo>
                  <a:cubicBezTo>
                    <a:pt x="398" y="9694"/>
                    <a:pt x="482" y="9599"/>
                    <a:pt x="565" y="9510"/>
                  </a:cubicBezTo>
                  <a:cubicBezTo>
                    <a:pt x="696" y="9374"/>
                    <a:pt x="811" y="9223"/>
                    <a:pt x="1000" y="9134"/>
                  </a:cubicBezTo>
                  <a:cubicBezTo>
                    <a:pt x="1057" y="9317"/>
                    <a:pt x="1104" y="9479"/>
                    <a:pt x="1162" y="9646"/>
                  </a:cubicBezTo>
                  <a:cubicBezTo>
                    <a:pt x="1187" y="9717"/>
                    <a:pt x="1232" y="9778"/>
                    <a:pt x="1314" y="9778"/>
                  </a:cubicBezTo>
                  <a:cubicBezTo>
                    <a:pt x="1317" y="9778"/>
                    <a:pt x="1321" y="9777"/>
                    <a:pt x="1324" y="9777"/>
                  </a:cubicBezTo>
                  <a:cubicBezTo>
                    <a:pt x="1413" y="9767"/>
                    <a:pt x="1476" y="9720"/>
                    <a:pt x="1507" y="9626"/>
                  </a:cubicBezTo>
                  <a:cubicBezTo>
                    <a:pt x="1523" y="9573"/>
                    <a:pt x="1497" y="9505"/>
                    <a:pt x="1544" y="9469"/>
                  </a:cubicBezTo>
                  <a:cubicBezTo>
                    <a:pt x="1676" y="9471"/>
                    <a:pt x="1809" y="9477"/>
                    <a:pt x="1940" y="9477"/>
                  </a:cubicBezTo>
                  <a:cubicBezTo>
                    <a:pt x="2311" y="9477"/>
                    <a:pt x="2670" y="9435"/>
                    <a:pt x="2983" y="9176"/>
                  </a:cubicBezTo>
                  <a:cubicBezTo>
                    <a:pt x="3611" y="8658"/>
                    <a:pt x="3993" y="8009"/>
                    <a:pt x="4061" y="7193"/>
                  </a:cubicBezTo>
                  <a:cubicBezTo>
                    <a:pt x="4087" y="6894"/>
                    <a:pt x="4155" y="6607"/>
                    <a:pt x="4390" y="6308"/>
                  </a:cubicBezTo>
                  <a:lnTo>
                    <a:pt x="4390" y="6308"/>
                  </a:lnTo>
                  <a:cubicBezTo>
                    <a:pt x="4390" y="7454"/>
                    <a:pt x="4406" y="8522"/>
                    <a:pt x="4385" y="9589"/>
                  </a:cubicBezTo>
                  <a:cubicBezTo>
                    <a:pt x="4374" y="10091"/>
                    <a:pt x="4490" y="10520"/>
                    <a:pt x="4840" y="10892"/>
                  </a:cubicBezTo>
                  <a:cubicBezTo>
                    <a:pt x="5065" y="11132"/>
                    <a:pt x="5327" y="11321"/>
                    <a:pt x="5641" y="11556"/>
                  </a:cubicBezTo>
                  <a:cubicBezTo>
                    <a:pt x="5557" y="11619"/>
                    <a:pt x="5489" y="11656"/>
                    <a:pt x="5442" y="11708"/>
                  </a:cubicBezTo>
                  <a:cubicBezTo>
                    <a:pt x="5264" y="11896"/>
                    <a:pt x="5253" y="12132"/>
                    <a:pt x="5332" y="12341"/>
                  </a:cubicBezTo>
                  <a:cubicBezTo>
                    <a:pt x="5390" y="12503"/>
                    <a:pt x="5551" y="12520"/>
                    <a:pt x="5704" y="12520"/>
                  </a:cubicBezTo>
                  <a:cubicBezTo>
                    <a:pt x="5743" y="12520"/>
                    <a:pt x="5782" y="12519"/>
                    <a:pt x="5818" y="12519"/>
                  </a:cubicBezTo>
                  <a:cubicBezTo>
                    <a:pt x="7153" y="12519"/>
                    <a:pt x="8487" y="12514"/>
                    <a:pt x="9826" y="12508"/>
                  </a:cubicBezTo>
                  <a:cubicBezTo>
                    <a:pt x="9900" y="12508"/>
                    <a:pt x="9974" y="12512"/>
                    <a:pt x="10049" y="12512"/>
                  </a:cubicBezTo>
                  <a:cubicBezTo>
                    <a:pt x="10123" y="12512"/>
                    <a:pt x="10198" y="12508"/>
                    <a:pt x="10271" y="12493"/>
                  </a:cubicBezTo>
                  <a:cubicBezTo>
                    <a:pt x="10444" y="12461"/>
                    <a:pt x="10527" y="12378"/>
                    <a:pt x="10538" y="12189"/>
                  </a:cubicBezTo>
                  <a:cubicBezTo>
                    <a:pt x="10554" y="11912"/>
                    <a:pt x="10438" y="11713"/>
                    <a:pt x="10224" y="11540"/>
                  </a:cubicBezTo>
                  <a:cubicBezTo>
                    <a:pt x="10397" y="11404"/>
                    <a:pt x="10564" y="11295"/>
                    <a:pt x="10710" y="11164"/>
                  </a:cubicBezTo>
                  <a:cubicBezTo>
                    <a:pt x="11176" y="10771"/>
                    <a:pt x="11474" y="10306"/>
                    <a:pt x="11453" y="9657"/>
                  </a:cubicBezTo>
                  <a:cubicBezTo>
                    <a:pt x="11422" y="8626"/>
                    <a:pt x="11438" y="7601"/>
                    <a:pt x="11438" y="6575"/>
                  </a:cubicBezTo>
                  <a:cubicBezTo>
                    <a:pt x="11438" y="6507"/>
                    <a:pt x="11401" y="6424"/>
                    <a:pt x="11501" y="6356"/>
                  </a:cubicBezTo>
                  <a:cubicBezTo>
                    <a:pt x="11663" y="6617"/>
                    <a:pt x="11752" y="6894"/>
                    <a:pt x="11778" y="7198"/>
                  </a:cubicBezTo>
                  <a:cubicBezTo>
                    <a:pt x="11841" y="8019"/>
                    <a:pt x="12228" y="8668"/>
                    <a:pt x="12856" y="9181"/>
                  </a:cubicBezTo>
                  <a:cubicBezTo>
                    <a:pt x="13170" y="9437"/>
                    <a:pt x="13531" y="9474"/>
                    <a:pt x="13904" y="9474"/>
                  </a:cubicBezTo>
                  <a:cubicBezTo>
                    <a:pt x="14033" y="9474"/>
                    <a:pt x="14164" y="9470"/>
                    <a:pt x="14294" y="9469"/>
                  </a:cubicBezTo>
                  <a:cubicBezTo>
                    <a:pt x="14300" y="9490"/>
                    <a:pt x="14315" y="9510"/>
                    <a:pt x="14315" y="9537"/>
                  </a:cubicBezTo>
                  <a:cubicBezTo>
                    <a:pt x="14321" y="9657"/>
                    <a:pt x="14368" y="9751"/>
                    <a:pt x="14493" y="9772"/>
                  </a:cubicBezTo>
                  <a:cubicBezTo>
                    <a:pt x="14504" y="9774"/>
                    <a:pt x="14515" y="9774"/>
                    <a:pt x="14524" y="9774"/>
                  </a:cubicBezTo>
                  <a:cubicBezTo>
                    <a:pt x="14644" y="9774"/>
                    <a:pt x="14669" y="9660"/>
                    <a:pt x="14703" y="9568"/>
                  </a:cubicBezTo>
                  <a:cubicBezTo>
                    <a:pt x="14755" y="9432"/>
                    <a:pt x="14786" y="9285"/>
                    <a:pt x="14833" y="9123"/>
                  </a:cubicBezTo>
                  <a:cubicBezTo>
                    <a:pt x="15105" y="9291"/>
                    <a:pt x="15273" y="9531"/>
                    <a:pt x="15472" y="9735"/>
                  </a:cubicBezTo>
                  <a:cubicBezTo>
                    <a:pt x="15519" y="9783"/>
                    <a:pt x="15567" y="9843"/>
                    <a:pt x="15623" y="9843"/>
                  </a:cubicBezTo>
                  <a:cubicBezTo>
                    <a:pt x="15647" y="9843"/>
                    <a:pt x="15673" y="9832"/>
                    <a:pt x="15702" y="9803"/>
                  </a:cubicBezTo>
                  <a:cubicBezTo>
                    <a:pt x="15780" y="9725"/>
                    <a:pt x="15697" y="9652"/>
                    <a:pt x="15644" y="9589"/>
                  </a:cubicBezTo>
                  <a:cubicBezTo>
                    <a:pt x="15451" y="9338"/>
                    <a:pt x="15252" y="9092"/>
                    <a:pt x="15053" y="8841"/>
                  </a:cubicBezTo>
                  <a:cubicBezTo>
                    <a:pt x="15189" y="8684"/>
                    <a:pt x="15367" y="8584"/>
                    <a:pt x="15524" y="8464"/>
                  </a:cubicBezTo>
                  <a:cubicBezTo>
                    <a:pt x="15629" y="8380"/>
                    <a:pt x="15859" y="8307"/>
                    <a:pt x="15759" y="8145"/>
                  </a:cubicBezTo>
                  <a:cubicBezTo>
                    <a:pt x="15734" y="8103"/>
                    <a:pt x="15703" y="8088"/>
                    <a:pt x="15669" y="8088"/>
                  </a:cubicBezTo>
                  <a:cubicBezTo>
                    <a:pt x="15581" y="8088"/>
                    <a:pt x="15473" y="8187"/>
                    <a:pt x="15383" y="8213"/>
                  </a:cubicBezTo>
                  <a:cubicBezTo>
                    <a:pt x="15268" y="8250"/>
                    <a:pt x="15189" y="8370"/>
                    <a:pt x="15053" y="8380"/>
                  </a:cubicBezTo>
                  <a:cubicBezTo>
                    <a:pt x="15043" y="8354"/>
                    <a:pt x="15032" y="8328"/>
                    <a:pt x="15027" y="8307"/>
                  </a:cubicBezTo>
                  <a:cubicBezTo>
                    <a:pt x="15027" y="8140"/>
                    <a:pt x="14948" y="8045"/>
                    <a:pt x="14776" y="8019"/>
                  </a:cubicBezTo>
                  <a:cubicBezTo>
                    <a:pt x="14756" y="8016"/>
                    <a:pt x="14738" y="8015"/>
                    <a:pt x="14722" y="8015"/>
                  </a:cubicBezTo>
                  <a:cubicBezTo>
                    <a:pt x="14589" y="8015"/>
                    <a:pt x="14536" y="8104"/>
                    <a:pt x="14499" y="8234"/>
                  </a:cubicBezTo>
                  <a:cubicBezTo>
                    <a:pt x="14462" y="8365"/>
                    <a:pt x="14352" y="8380"/>
                    <a:pt x="14237" y="8380"/>
                  </a:cubicBezTo>
                  <a:cubicBezTo>
                    <a:pt x="13756" y="8375"/>
                    <a:pt x="13363" y="8197"/>
                    <a:pt x="13086" y="7794"/>
                  </a:cubicBezTo>
                  <a:cubicBezTo>
                    <a:pt x="12877" y="7486"/>
                    <a:pt x="12777" y="7146"/>
                    <a:pt x="12735" y="6785"/>
                  </a:cubicBezTo>
                  <a:cubicBezTo>
                    <a:pt x="12678" y="6376"/>
                    <a:pt x="12620" y="5974"/>
                    <a:pt x="12510" y="5581"/>
                  </a:cubicBezTo>
                  <a:cubicBezTo>
                    <a:pt x="12385" y="5136"/>
                    <a:pt x="12097" y="4828"/>
                    <a:pt x="11684" y="4629"/>
                  </a:cubicBezTo>
                  <a:cubicBezTo>
                    <a:pt x="11589" y="4587"/>
                    <a:pt x="11433" y="4634"/>
                    <a:pt x="11438" y="4446"/>
                  </a:cubicBezTo>
                  <a:cubicBezTo>
                    <a:pt x="11438" y="4289"/>
                    <a:pt x="11433" y="4158"/>
                    <a:pt x="11616" y="4053"/>
                  </a:cubicBezTo>
                  <a:cubicBezTo>
                    <a:pt x="11835" y="3923"/>
                    <a:pt x="12071" y="3760"/>
                    <a:pt x="12087" y="3452"/>
                  </a:cubicBezTo>
                  <a:cubicBezTo>
                    <a:pt x="12113" y="3033"/>
                    <a:pt x="11940" y="2813"/>
                    <a:pt x="11474" y="2667"/>
                  </a:cubicBezTo>
                  <a:cubicBezTo>
                    <a:pt x="11521" y="2008"/>
                    <a:pt x="11260" y="1458"/>
                    <a:pt x="10784" y="1019"/>
                  </a:cubicBezTo>
                  <a:cubicBezTo>
                    <a:pt x="10117" y="404"/>
                    <a:pt x="9349" y="9"/>
                    <a:pt x="8414" y="9"/>
                  </a:cubicBezTo>
                  <a:cubicBezTo>
                    <a:pt x="8401" y="9"/>
                    <a:pt x="8389" y="9"/>
                    <a:pt x="8377" y="9"/>
                  </a:cubicBezTo>
                  <a:cubicBezTo>
                    <a:pt x="8279" y="11"/>
                    <a:pt x="8182" y="12"/>
                    <a:pt x="8085" y="12"/>
                  </a:cubicBezTo>
                  <a:cubicBezTo>
                    <a:pt x="7947" y="12"/>
                    <a:pt x="7811" y="10"/>
                    <a:pt x="7676" y="4"/>
                  </a:cubicBezTo>
                  <a:cubicBezTo>
                    <a:pt x="7624" y="2"/>
                    <a:pt x="7573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4105924" y="2004726"/>
              <a:ext cx="548682" cy="585315"/>
            </a:xfrm>
            <a:custGeom>
              <a:avLst/>
              <a:gdLst/>
              <a:ahLst/>
              <a:cxnLst/>
              <a:rect l="l" t="t" r="r" b="b"/>
              <a:pathLst>
                <a:path w="6677" h="7123" extrusionOk="0">
                  <a:moveTo>
                    <a:pt x="6676" y="1"/>
                  </a:moveTo>
                  <a:cubicBezTo>
                    <a:pt x="5554" y="134"/>
                    <a:pt x="4444" y="200"/>
                    <a:pt x="3338" y="200"/>
                  </a:cubicBezTo>
                  <a:cubicBezTo>
                    <a:pt x="2233" y="200"/>
                    <a:pt x="1133" y="134"/>
                    <a:pt x="32" y="6"/>
                  </a:cubicBezTo>
                  <a:cubicBezTo>
                    <a:pt x="21" y="105"/>
                    <a:pt x="16" y="158"/>
                    <a:pt x="16" y="205"/>
                  </a:cubicBezTo>
                  <a:cubicBezTo>
                    <a:pt x="16" y="1874"/>
                    <a:pt x="37" y="3543"/>
                    <a:pt x="11" y="5212"/>
                  </a:cubicBezTo>
                  <a:cubicBezTo>
                    <a:pt x="0" y="5735"/>
                    <a:pt x="152" y="6143"/>
                    <a:pt x="513" y="6489"/>
                  </a:cubicBezTo>
                  <a:cubicBezTo>
                    <a:pt x="843" y="6802"/>
                    <a:pt x="1193" y="7095"/>
                    <a:pt x="1680" y="7101"/>
                  </a:cubicBezTo>
                  <a:cubicBezTo>
                    <a:pt x="2325" y="7108"/>
                    <a:pt x="2971" y="7122"/>
                    <a:pt x="3617" y="7122"/>
                  </a:cubicBezTo>
                  <a:cubicBezTo>
                    <a:pt x="3840" y="7122"/>
                    <a:pt x="4062" y="7120"/>
                    <a:pt x="4285" y="7116"/>
                  </a:cubicBezTo>
                  <a:cubicBezTo>
                    <a:pt x="4316" y="7116"/>
                    <a:pt x="4347" y="7115"/>
                    <a:pt x="4378" y="7115"/>
                  </a:cubicBezTo>
                  <a:cubicBezTo>
                    <a:pt x="4511" y="7115"/>
                    <a:pt x="4645" y="7121"/>
                    <a:pt x="4779" y="7121"/>
                  </a:cubicBezTo>
                  <a:cubicBezTo>
                    <a:pt x="5006" y="7121"/>
                    <a:pt x="5232" y="7103"/>
                    <a:pt x="5447" y="7007"/>
                  </a:cubicBezTo>
                  <a:cubicBezTo>
                    <a:pt x="5876" y="6813"/>
                    <a:pt x="6206" y="6499"/>
                    <a:pt x="6478" y="6117"/>
                  </a:cubicBezTo>
                  <a:cubicBezTo>
                    <a:pt x="6619" y="5918"/>
                    <a:pt x="6676" y="5699"/>
                    <a:pt x="6676" y="5458"/>
                  </a:cubicBezTo>
                  <a:cubicBezTo>
                    <a:pt x="6676" y="3757"/>
                    <a:pt x="6676" y="2052"/>
                    <a:pt x="6676" y="351"/>
                  </a:cubicBezTo>
                  <a:lnTo>
                    <a:pt x="6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4105020" y="1661163"/>
              <a:ext cx="554270" cy="265417"/>
            </a:xfrm>
            <a:custGeom>
              <a:avLst/>
              <a:gdLst/>
              <a:ahLst/>
              <a:cxnLst/>
              <a:rect l="l" t="t" r="r" b="b"/>
              <a:pathLst>
                <a:path w="6745" h="3230" extrusionOk="0">
                  <a:moveTo>
                    <a:pt x="3130" y="0"/>
                  </a:moveTo>
                  <a:cubicBezTo>
                    <a:pt x="2329" y="0"/>
                    <a:pt x="1583" y="184"/>
                    <a:pt x="922" y="713"/>
                  </a:cubicBezTo>
                  <a:cubicBezTo>
                    <a:pt x="398" y="1131"/>
                    <a:pt x="6" y="1608"/>
                    <a:pt x="1" y="2319"/>
                  </a:cubicBezTo>
                  <a:cubicBezTo>
                    <a:pt x="1" y="2827"/>
                    <a:pt x="6" y="2827"/>
                    <a:pt x="508" y="2937"/>
                  </a:cubicBezTo>
                  <a:cubicBezTo>
                    <a:pt x="667" y="2972"/>
                    <a:pt x="775" y="2996"/>
                    <a:pt x="849" y="2996"/>
                  </a:cubicBezTo>
                  <a:cubicBezTo>
                    <a:pt x="1005" y="2996"/>
                    <a:pt x="1014" y="2891"/>
                    <a:pt x="1042" y="2565"/>
                  </a:cubicBezTo>
                  <a:cubicBezTo>
                    <a:pt x="1068" y="2209"/>
                    <a:pt x="1330" y="1880"/>
                    <a:pt x="1638" y="1806"/>
                  </a:cubicBezTo>
                  <a:cubicBezTo>
                    <a:pt x="1711" y="1788"/>
                    <a:pt x="1781" y="1779"/>
                    <a:pt x="1849" y="1779"/>
                  </a:cubicBezTo>
                  <a:cubicBezTo>
                    <a:pt x="2129" y="1779"/>
                    <a:pt x="2368" y="1932"/>
                    <a:pt x="2549" y="2215"/>
                  </a:cubicBezTo>
                  <a:cubicBezTo>
                    <a:pt x="2711" y="2466"/>
                    <a:pt x="2742" y="2743"/>
                    <a:pt x="2784" y="3020"/>
                  </a:cubicBezTo>
                  <a:cubicBezTo>
                    <a:pt x="2804" y="3157"/>
                    <a:pt x="2844" y="3230"/>
                    <a:pt x="2989" y="3230"/>
                  </a:cubicBezTo>
                  <a:cubicBezTo>
                    <a:pt x="2994" y="3230"/>
                    <a:pt x="2999" y="3230"/>
                    <a:pt x="3004" y="3230"/>
                  </a:cubicBezTo>
                  <a:cubicBezTo>
                    <a:pt x="3145" y="3223"/>
                    <a:pt x="3286" y="3221"/>
                    <a:pt x="3427" y="3221"/>
                  </a:cubicBezTo>
                  <a:cubicBezTo>
                    <a:pt x="3527" y="3221"/>
                    <a:pt x="3626" y="3222"/>
                    <a:pt x="3726" y="3224"/>
                  </a:cubicBezTo>
                  <a:cubicBezTo>
                    <a:pt x="3732" y="3225"/>
                    <a:pt x="3737" y="3225"/>
                    <a:pt x="3743" y="3225"/>
                  </a:cubicBezTo>
                  <a:cubicBezTo>
                    <a:pt x="3856" y="3225"/>
                    <a:pt x="3905" y="3172"/>
                    <a:pt x="3920" y="3052"/>
                  </a:cubicBezTo>
                  <a:cubicBezTo>
                    <a:pt x="3941" y="2889"/>
                    <a:pt x="3972" y="2722"/>
                    <a:pt x="4009" y="2560"/>
                  </a:cubicBezTo>
                  <a:cubicBezTo>
                    <a:pt x="4116" y="2090"/>
                    <a:pt x="4471" y="1781"/>
                    <a:pt x="4880" y="1781"/>
                  </a:cubicBezTo>
                  <a:cubicBezTo>
                    <a:pt x="4908" y="1781"/>
                    <a:pt x="4937" y="1782"/>
                    <a:pt x="4966" y="1786"/>
                  </a:cubicBezTo>
                  <a:cubicBezTo>
                    <a:pt x="5390" y="1833"/>
                    <a:pt x="5672" y="2209"/>
                    <a:pt x="5672" y="2733"/>
                  </a:cubicBezTo>
                  <a:cubicBezTo>
                    <a:pt x="5672" y="2821"/>
                    <a:pt x="5672" y="2916"/>
                    <a:pt x="5672" y="3052"/>
                  </a:cubicBezTo>
                  <a:cubicBezTo>
                    <a:pt x="6012" y="2984"/>
                    <a:pt x="6305" y="2921"/>
                    <a:pt x="6593" y="2863"/>
                  </a:cubicBezTo>
                  <a:cubicBezTo>
                    <a:pt x="6672" y="2848"/>
                    <a:pt x="6703" y="2795"/>
                    <a:pt x="6703" y="2722"/>
                  </a:cubicBezTo>
                  <a:cubicBezTo>
                    <a:pt x="6714" y="2309"/>
                    <a:pt x="6745" y="1895"/>
                    <a:pt x="6510" y="1529"/>
                  </a:cubicBezTo>
                  <a:cubicBezTo>
                    <a:pt x="5950" y="640"/>
                    <a:pt x="5139" y="143"/>
                    <a:pt x="4092" y="33"/>
                  </a:cubicBezTo>
                  <a:cubicBezTo>
                    <a:pt x="3862" y="7"/>
                    <a:pt x="3627" y="17"/>
                    <a:pt x="3391" y="7"/>
                  </a:cubicBezTo>
                  <a:cubicBezTo>
                    <a:pt x="3303" y="3"/>
                    <a:pt x="3216" y="0"/>
                    <a:pt x="3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4043964" y="1884343"/>
              <a:ext cx="666932" cy="115781"/>
            </a:xfrm>
            <a:custGeom>
              <a:avLst/>
              <a:gdLst/>
              <a:ahLst/>
              <a:cxnLst/>
              <a:rect l="l" t="t" r="r" b="b"/>
              <a:pathLst>
                <a:path w="8116" h="1409" extrusionOk="0">
                  <a:moveTo>
                    <a:pt x="503" y="1"/>
                  </a:moveTo>
                  <a:lnTo>
                    <a:pt x="503" y="1"/>
                  </a:lnTo>
                  <a:cubicBezTo>
                    <a:pt x="137" y="95"/>
                    <a:pt x="1" y="477"/>
                    <a:pt x="215" y="728"/>
                  </a:cubicBezTo>
                  <a:cubicBezTo>
                    <a:pt x="414" y="964"/>
                    <a:pt x="671" y="1105"/>
                    <a:pt x="979" y="1162"/>
                  </a:cubicBezTo>
                  <a:cubicBezTo>
                    <a:pt x="1550" y="1262"/>
                    <a:pt x="2125" y="1272"/>
                    <a:pt x="2695" y="1335"/>
                  </a:cubicBezTo>
                  <a:cubicBezTo>
                    <a:pt x="3151" y="1387"/>
                    <a:pt x="3605" y="1408"/>
                    <a:pt x="4057" y="1408"/>
                  </a:cubicBezTo>
                  <a:cubicBezTo>
                    <a:pt x="5119" y="1408"/>
                    <a:pt x="6175" y="1289"/>
                    <a:pt x="7232" y="1157"/>
                  </a:cubicBezTo>
                  <a:cubicBezTo>
                    <a:pt x="7535" y="1115"/>
                    <a:pt x="7776" y="958"/>
                    <a:pt x="7980" y="733"/>
                  </a:cubicBezTo>
                  <a:cubicBezTo>
                    <a:pt x="8116" y="587"/>
                    <a:pt x="8095" y="425"/>
                    <a:pt x="8037" y="268"/>
                  </a:cubicBezTo>
                  <a:cubicBezTo>
                    <a:pt x="7987" y="127"/>
                    <a:pt x="7903" y="11"/>
                    <a:pt x="7721" y="11"/>
                  </a:cubicBezTo>
                  <a:cubicBezTo>
                    <a:pt x="7713" y="11"/>
                    <a:pt x="7705" y="11"/>
                    <a:pt x="7697" y="11"/>
                  </a:cubicBezTo>
                  <a:cubicBezTo>
                    <a:pt x="7692" y="247"/>
                    <a:pt x="7519" y="294"/>
                    <a:pt x="7347" y="367"/>
                  </a:cubicBezTo>
                  <a:cubicBezTo>
                    <a:pt x="7022" y="503"/>
                    <a:pt x="6677" y="487"/>
                    <a:pt x="6342" y="545"/>
                  </a:cubicBezTo>
                  <a:cubicBezTo>
                    <a:pt x="5604" y="666"/>
                    <a:pt x="4867" y="726"/>
                    <a:pt x="4129" y="726"/>
                  </a:cubicBezTo>
                  <a:cubicBezTo>
                    <a:pt x="3522" y="726"/>
                    <a:pt x="2915" y="685"/>
                    <a:pt x="2308" y="602"/>
                  </a:cubicBezTo>
                  <a:cubicBezTo>
                    <a:pt x="1816" y="534"/>
                    <a:pt x="1309" y="550"/>
                    <a:pt x="833" y="362"/>
                  </a:cubicBezTo>
                  <a:cubicBezTo>
                    <a:pt x="665" y="294"/>
                    <a:pt x="498" y="241"/>
                    <a:pt x="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4174704" y="2601873"/>
              <a:ext cx="412847" cy="54891"/>
            </a:xfrm>
            <a:custGeom>
              <a:avLst/>
              <a:gdLst/>
              <a:ahLst/>
              <a:cxnLst/>
              <a:rect l="l" t="t" r="r" b="b"/>
              <a:pathLst>
                <a:path w="5024" h="668" extrusionOk="0">
                  <a:moveTo>
                    <a:pt x="4466" y="1"/>
                  </a:moveTo>
                  <a:cubicBezTo>
                    <a:pt x="4441" y="1"/>
                    <a:pt x="4416" y="2"/>
                    <a:pt x="4390" y="6"/>
                  </a:cubicBezTo>
                  <a:cubicBezTo>
                    <a:pt x="4133" y="44"/>
                    <a:pt x="3876" y="60"/>
                    <a:pt x="3618" y="60"/>
                  </a:cubicBezTo>
                  <a:cubicBezTo>
                    <a:pt x="3520" y="60"/>
                    <a:pt x="3421" y="58"/>
                    <a:pt x="3323" y="53"/>
                  </a:cubicBezTo>
                  <a:cubicBezTo>
                    <a:pt x="3170" y="48"/>
                    <a:pt x="3017" y="46"/>
                    <a:pt x="2865" y="46"/>
                  </a:cubicBezTo>
                  <a:cubicBezTo>
                    <a:pt x="2467" y="46"/>
                    <a:pt x="2069" y="59"/>
                    <a:pt x="1671" y="59"/>
                  </a:cubicBezTo>
                  <a:cubicBezTo>
                    <a:pt x="1304" y="59"/>
                    <a:pt x="937" y="48"/>
                    <a:pt x="571" y="6"/>
                  </a:cubicBezTo>
                  <a:cubicBezTo>
                    <a:pt x="553" y="4"/>
                    <a:pt x="535" y="3"/>
                    <a:pt x="518" y="3"/>
                  </a:cubicBezTo>
                  <a:cubicBezTo>
                    <a:pt x="337" y="3"/>
                    <a:pt x="212" y="125"/>
                    <a:pt x="126" y="273"/>
                  </a:cubicBezTo>
                  <a:cubicBezTo>
                    <a:pt x="0" y="503"/>
                    <a:pt x="95" y="660"/>
                    <a:pt x="356" y="666"/>
                  </a:cubicBezTo>
                  <a:cubicBezTo>
                    <a:pt x="595" y="667"/>
                    <a:pt x="834" y="668"/>
                    <a:pt x="1073" y="668"/>
                  </a:cubicBezTo>
                  <a:cubicBezTo>
                    <a:pt x="1551" y="668"/>
                    <a:pt x="2029" y="666"/>
                    <a:pt x="2507" y="666"/>
                  </a:cubicBezTo>
                  <a:cubicBezTo>
                    <a:pt x="2984" y="666"/>
                    <a:pt x="3462" y="668"/>
                    <a:pt x="3942" y="668"/>
                  </a:cubicBezTo>
                  <a:cubicBezTo>
                    <a:pt x="4181" y="668"/>
                    <a:pt x="4422" y="667"/>
                    <a:pt x="4662" y="666"/>
                  </a:cubicBezTo>
                  <a:cubicBezTo>
                    <a:pt x="4929" y="660"/>
                    <a:pt x="5023" y="462"/>
                    <a:pt x="4861" y="231"/>
                  </a:cubicBezTo>
                  <a:cubicBezTo>
                    <a:pt x="4765" y="94"/>
                    <a:pt x="4636" y="1"/>
                    <a:pt x="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3990221" y="2039567"/>
              <a:ext cx="98117" cy="223674"/>
            </a:xfrm>
            <a:custGeom>
              <a:avLst/>
              <a:gdLst/>
              <a:ahLst/>
              <a:cxnLst/>
              <a:rect l="l" t="t" r="r" b="b"/>
              <a:pathLst>
                <a:path w="1194" h="2722" extrusionOk="0">
                  <a:moveTo>
                    <a:pt x="1063" y="1"/>
                  </a:moveTo>
                  <a:cubicBezTo>
                    <a:pt x="749" y="173"/>
                    <a:pt x="514" y="388"/>
                    <a:pt x="404" y="691"/>
                  </a:cubicBezTo>
                  <a:cubicBezTo>
                    <a:pt x="163" y="1340"/>
                    <a:pt x="179" y="2041"/>
                    <a:pt x="1" y="2721"/>
                  </a:cubicBezTo>
                  <a:cubicBezTo>
                    <a:pt x="163" y="2555"/>
                    <a:pt x="317" y="2388"/>
                    <a:pt x="544" y="2388"/>
                  </a:cubicBezTo>
                  <a:cubicBezTo>
                    <a:pt x="580" y="2388"/>
                    <a:pt x="619" y="2393"/>
                    <a:pt x="660" y="2402"/>
                  </a:cubicBezTo>
                  <a:cubicBezTo>
                    <a:pt x="765" y="1973"/>
                    <a:pt x="843" y="1565"/>
                    <a:pt x="1162" y="1256"/>
                  </a:cubicBezTo>
                  <a:cubicBezTo>
                    <a:pt x="1183" y="1230"/>
                    <a:pt x="1194" y="1178"/>
                    <a:pt x="1194" y="1136"/>
                  </a:cubicBezTo>
                  <a:cubicBezTo>
                    <a:pt x="1152" y="770"/>
                    <a:pt x="1110" y="403"/>
                    <a:pt x="10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4673013" y="2040471"/>
              <a:ext cx="98117" cy="221866"/>
            </a:xfrm>
            <a:custGeom>
              <a:avLst/>
              <a:gdLst/>
              <a:ahLst/>
              <a:cxnLst/>
              <a:rect l="l" t="t" r="r" b="b"/>
              <a:pathLst>
                <a:path w="1194" h="2700" extrusionOk="0">
                  <a:moveTo>
                    <a:pt x="131" y="0"/>
                  </a:moveTo>
                  <a:cubicBezTo>
                    <a:pt x="84" y="387"/>
                    <a:pt x="42" y="738"/>
                    <a:pt x="6" y="1094"/>
                  </a:cubicBezTo>
                  <a:cubicBezTo>
                    <a:pt x="0" y="1141"/>
                    <a:pt x="0" y="1209"/>
                    <a:pt x="32" y="1235"/>
                  </a:cubicBezTo>
                  <a:cubicBezTo>
                    <a:pt x="351" y="1549"/>
                    <a:pt x="424" y="1973"/>
                    <a:pt x="534" y="2391"/>
                  </a:cubicBezTo>
                  <a:cubicBezTo>
                    <a:pt x="574" y="2382"/>
                    <a:pt x="612" y="2378"/>
                    <a:pt x="648" y="2378"/>
                  </a:cubicBezTo>
                  <a:cubicBezTo>
                    <a:pt x="881" y="2378"/>
                    <a:pt x="1025" y="2555"/>
                    <a:pt x="1193" y="2700"/>
                  </a:cubicBezTo>
                  <a:cubicBezTo>
                    <a:pt x="1021" y="2061"/>
                    <a:pt x="1026" y="1402"/>
                    <a:pt x="832" y="780"/>
                  </a:cubicBezTo>
                  <a:cubicBezTo>
                    <a:pt x="717" y="429"/>
                    <a:pt x="482" y="173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3844196" y="2278607"/>
              <a:ext cx="162460" cy="129093"/>
            </a:xfrm>
            <a:custGeom>
              <a:avLst/>
              <a:gdLst/>
              <a:ahLst/>
              <a:cxnLst/>
              <a:rect l="l" t="t" r="r" b="b"/>
              <a:pathLst>
                <a:path w="1977" h="1571" extrusionOk="0">
                  <a:moveTo>
                    <a:pt x="1689" y="1"/>
                  </a:moveTo>
                  <a:cubicBezTo>
                    <a:pt x="1332" y="584"/>
                    <a:pt x="833" y="870"/>
                    <a:pt x="179" y="870"/>
                  </a:cubicBezTo>
                  <a:cubicBezTo>
                    <a:pt x="123" y="870"/>
                    <a:pt x="67" y="868"/>
                    <a:pt x="9" y="864"/>
                  </a:cubicBezTo>
                  <a:lnTo>
                    <a:pt x="9" y="864"/>
                  </a:lnTo>
                  <a:cubicBezTo>
                    <a:pt x="0" y="1437"/>
                    <a:pt x="70" y="1570"/>
                    <a:pt x="503" y="1570"/>
                  </a:cubicBezTo>
                  <a:cubicBezTo>
                    <a:pt x="556" y="1570"/>
                    <a:pt x="615" y="1568"/>
                    <a:pt x="679" y="1565"/>
                  </a:cubicBezTo>
                  <a:cubicBezTo>
                    <a:pt x="794" y="1560"/>
                    <a:pt x="915" y="1555"/>
                    <a:pt x="1024" y="1523"/>
                  </a:cubicBezTo>
                  <a:cubicBezTo>
                    <a:pt x="1438" y="1403"/>
                    <a:pt x="1762" y="1162"/>
                    <a:pt x="1977" y="764"/>
                  </a:cubicBezTo>
                  <a:cubicBezTo>
                    <a:pt x="1710" y="576"/>
                    <a:pt x="1720" y="294"/>
                    <a:pt x="1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4755106" y="2278607"/>
              <a:ext cx="163939" cy="129175"/>
            </a:xfrm>
            <a:custGeom>
              <a:avLst/>
              <a:gdLst/>
              <a:ahLst/>
              <a:cxnLst/>
              <a:rect l="l" t="t" r="r" b="b"/>
              <a:pathLst>
                <a:path w="1995" h="1572" extrusionOk="0">
                  <a:moveTo>
                    <a:pt x="278" y="1"/>
                  </a:moveTo>
                  <a:cubicBezTo>
                    <a:pt x="268" y="309"/>
                    <a:pt x="252" y="587"/>
                    <a:pt x="1" y="770"/>
                  </a:cubicBezTo>
                  <a:cubicBezTo>
                    <a:pt x="367" y="1392"/>
                    <a:pt x="864" y="1571"/>
                    <a:pt x="1409" y="1571"/>
                  </a:cubicBezTo>
                  <a:cubicBezTo>
                    <a:pt x="1510" y="1571"/>
                    <a:pt x="1613" y="1565"/>
                    <a:pt x="1717" y="1555"/>
                  </a:cubicBezTo>
                  <a:cubicBezTo>
                    <a:pt x="1795" y="1549"/>
                    <a:pt x="1863" y="1513"/>
                    <a:pt x="1884" y="1424"/>
                  </a:cubicBezTo>
                  <a:cubicBezTo>
                    <a:pt x="1916" y="1251"/>
                    <a:pt x="1994" y="1078"/>
                    <a:pt x="1963" y="864"/>
                  </a:cubicBezTo>
                  <a:lnTo>
                    <a:pt x="1963" y="864"/>
                  </a:lnTo>
                  <a:cubicBezTo>
                    <a:pt x="1906" y="868"/>
                    <a:pt x="1850" y="870"/>
                    <a:pt x="1796" y="870"/>
                  </a:cubicBezTo>
                  <a:cubicBezTo>
                    <a:pt x="1141" y="870"/>
                    <a:pt x="645" y="580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4208232" y="1874482"/>
              <a:ext cx="112333" cy="50865"/>
            </a:xfrm>
            <a:custGeom>
              <a:avLst/>
              <a:gdLst/>
              <a:ahLst/>
              <a:cxnLst/>
              <a:rect l="l" t="t" r="r" b="b"/>
              <a:pathLst>
                <a:path w="1367" h="619" extrusionOk="0">
                  <a:moveTo>
                    <a:pt x="1261" y="0"/>
                  </a:moveTo>
                  <a:cubicBezTo>
                    <a:pt x="864" y="178"/>
                    <a:pt x="435" y="225"/>
                    <a:pt x="0" y="471"/>
                  </a:cubicBezTo>
                  <a:cubicBezTo>
                    <a:pt x="382" y="540"/>
                    <a:pt x="719" y="619"/>
                    <a:pt x="1054" y="619"/>
                  </a:cubicBezTo>
                  <a:cubicBezTo>
                    <a:pt x="1151" y="619"/>
                    <a:pt x="1248" y="612"/>
                    <a:pt x="1345" y="597"/>
                  </a:cubicBezTo>
                  <a:cubicBezTo>
                    <a:pt x="1366" y="398"/>
                    <a:pt x="1314" y="231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4463221" y="1864622"/>
              <a:ext cx="95898" cy="60643"/>
            </a:xfrm>
            <a:custGeom>
              <a:avLst/>
              <a:gdLst/>
              <a:ahLst/>
              <a:cxnLst/>
              <a:rect l="l" t="t" r="r" b="b"/>
              <a:pathLst>
                <a:path w="1167" h="738" extrusionOk="0">
                  <a:moveTo>
                    <a:pt x="1067" y="0"/>
                  </a:moveTo>
                  <a:cubicBezTo>
                    <a:pt x="769" y="314"/>
                    <a:pt x="325" y="393"/>
                    <a:pt x="0" y="738"/>
                  </a:cubicBezTo>
                  <a:cubicBezTo>
                    <a:pt x="382" y="733"/>
                    <a:pt x="706" y="665"/>
                    <a:pt x="1031" y="607"/>
                  </a:cubicBezTo>
                  <a:cubicBezTo>
                    <a:pt x="1099" y="597"/>
                    <a:pt x="1135" y="555"/>
                    <a:pt x="1135" y="487"/>
                  </a:cubicBezTo>
                  <a:cubicBezTo>
                    <a:pt x="1125" y="335"/>
                    <a:pt x="1167" y="173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4716895" y="2252558"/>
              <a:ext cx="46511" cy="72969"/>
            </a:xfrm>
            <a:custGeom>
              <a:avLst/>
              <a:gdLst/>
              <a:ahLst/>
              <a:cxnLst/>
              <a:rect l="l" t="t" r="r" b="b"/>
              <a:pathLst>
                <a:path w="566" h="888" extrusionOk="0">
                  <a:moveTo>
                    <a:pt x="116" y="1"/>
                  </a:moveTo>
                  <a:cubicBezTo>
                    <a:pt x="91" y="1"/>
                    <a:pt x="65" y="3"/>
                    <a:pt x="37" y="9"/>
                  </a:cubicBezTo>
                  <a:cubicBezTo>
                    <a:pt x="0" y="114"/>
                    <a:pt x="16" y="197"/>
                    <a:pt x="58" y="281"/>
                  </a:cubicBezTo>
                  <a:cubicBezTo>
                    <a:pt x="73" y="283"/>
                    <a:pt x="88" y="284"/>
                    <a:pt x="104" y="284"/>
                  </a:cubicBezTo>
                  <a:cubicBezTo>
                    <a:pt x="132" y="284"/>
                    <a:pt x="160" y="282"/>
                    <a:pt x="187" y="282"/>
                  </a:cubicBezTo>
                  <a:cubicBezTo>
                    <a:pt x="250" y="282"/>
                    <a:pt x="308" y="294"/>
                    <a:pt x="345" y="375"/>
                  </a:cubicBezTo>
                  <a:cubicBezTo>
                    <a:pt x="419" y="532"/>
                    <a:pt x="304" y="616"/>
                    <a:pt x="220" y="705"/>
                  </a:cubicBezTo>
                  <a:cubicBezTo>
                    <a:pt x="262" y="778"/>
                    <a:pt x="277" y="857"/>
                    <a:pt x="372" y="888"/>
                  </a:cubicBezTo>
                  <a:cubicBezTo>
                    <a:pt x="565" y="720"/>
                    <a:pt x="549" y="506"/>
                    <a:pt x="460" y="302"/>
                  </a:cubicBezTo>
                  <a:cubicBezTo>
                    <a:pt x="396" y="149"/>
                    <a:pt x="302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3998850" y="2252805"/>
              <a:ext cx="45689" cy="73216"/>
            </a:xfrm>
            <a:custGeom>
              <a:avLst/>
              <a:gdLst/>
              <a:ahLst/>
              <a:cxnLst/>
              <a:rect l="l" t="t" r="r" b="b"/>
              <a:pathLst>
                <a:path w="556" h="891" extrusionOk="0">
                  <a:moveTo>
                    <a:pt x="455" y="1"/>
                  </a:moveTo>
                  <a:cubicBezTo>
                    <a:pt x="238" y="1"/>
                    <a:pt x="146" y="159"/>
                    <a:pt x="79" y="330"/>
                  </a:cubicBezTo>
                  <a:cubicBezTo>
                    <a:pt x="6" y="529"/>
                    <a:pt x="0" y="733"/>
                    <a:pt x="194" y="890"/>
                  </a:cubicBezTo>
                  <a:cubicBezTo>
                    <a:pt x="278" y="833"/>
                    <a:pt x="320" y="770"/>
                    <a:pt x="330" y="676"/>
                  </a:cubicBezTo>
                  <a:cubicBezTo>
                    <a:pt x="231" y="602"/>
                    <a:pt x="152" y="529"/>
                    <a:pt x="205" y="388"/>
                  </a:cubicBezTo>
                  <a:cubicBezTo>
                    <a:pt x="241" y="288"/>
                    <a:pt x="309" y="279"/>
                    <a:pt x="382" y="279"/>
                  </a:cubicBezTo>
                  <a:cubicBezTo>
                    <a:pt x="398" y="279"/>
                    <a:pt x="415" y="280"/>
                    <a:pt x="432" y="280"/>
                  </a:cubicBezTo>
                  <a:cubicBezTo>
                    <a:pt x="458" y="280"/>
                    <a:pt x="483" y="279"/>
                    <a:pt x="508" y="273"/>
                  </a:cubicBezTo>
                  <a:cubicBezTo>
                    <a:pt x="529" y="189"/>
                    <a:pt x="555" y="111"/>
                    <a:pt x="524" y="6"/>
                  </a:cubicBezTo>
                  <a:cubicBezTo>
                    <a:pt x="499" y="3"/>
                    <a:pt x="476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4430104" y="2386992"/>
              <a:ext cx="165583" cy="37882"/>
            </a:xfrm>
            <a:custGeom>
              <a:avLst/>
              <a:gdLst/>
              <a:ahLst/>
              <a:cxnLst/>
              <a:rect l="l" t="t" r="r" b="b"/>
              <a:pathLst>
                <a:path w="2015" h="461" extrusionOk="0">
                  <a:moveTo>
                    <a:pt x="584" y="192"/>
                  </a:moveTo>
                  <a:cubicBezTo>
                    <a:pt x="804" y="192"/>
                    <a:pt x="1018" y="220"/>
                    <a:pt x="1217" y="232"/>
                  </a:cubicBezTo>
                  <a:lnTo>
                    <a:pt x="1217" y="232"/>
                  </a:lnTo>
                  <a:cubicBezTo>
                    <a:pt x="1067" y="238"/>
                    <a:pt x="908" y="245"/>
                    <a:pt x="745" y="245"/>
                  </a:cubicBezTo>
                  <a:cubicBezTo>
                    <a:pt x="589" y="245"/>
                    <a:pt x="431" y="238"/>
                    <a:pt x="272" y="215"/>
                  </a:cubicBezTo>
                  <a:cubicBezTo>
                    <a:pt x="377" y="198"/>
                    <a:pt x="481" y="192"/>
                    <a:pt x="584" y="192"/>
                  </a:cubicBezTo>
                  <a:close/>
                  <a:moveTo>
                    <a:pt x="257" y="0"/>
                  </a:moveTo>
                  <a:cubicBezTo>
                    <a:pt x="110" y="0"/>
                    <a:pt x="0" y="79"/>
                    <a:pt x="0" y="241"/>
                  </a:cubicBezTo>
                  <a:cubicBezTo>
                    <a:pt x="5" y="413"/>
                    <a:pt x="136" y="455"/>
                    <a:pt x="278" y="461"/>
                  </a:cubicBezTo>
                  <a:lnTo>
                    <a:pt x="979" y="461"/>
                  </a:lnTo>
                  <a:cubicBezTo>
                    <a:pt x="979" y="450"/>
                    <a:pt x="979" y="445"/>
                    <a:pt x="979" y="440"/>
                  </a:cubicBezTo>
                  <a:cubicBezTo>
                    <a:pt x="1112" y="440"/>
                    <a:pt x="1245" y="441"/>
                    <a:pt x="1378" y="441"/>
                  </a:cubicBezTo>
                  <a:cubicBezTo>
                    <a:pt x="1511" y="441"/>
                    <a:pt x="1643" y="440"/>
                    <a:pt x="1774" y="434"/>
                  </a:cubicBezTo>
                  <a:cubicBezTo>
                    <a:pt x="1894" y="429"/>
                    <a:pt x="2015" y="398"/>
                    <a:pt x="2004" y="236"/>
                  </a:cubicBezTo>
                  <a:cubicBezTo>
                    <a:pt x="1999" y="94"/>
                    <a:pt x="1915" y="21"/>
                    <a:pt x="1779" y="16"/>
                  </a:cubicBezTo>
                  <a:cubicBezTo>
                    <a:pt x="1272" y="5"/>
                    <a:pt x="76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4183743" y="2244176"/>
              <a:ext cx="178895" cy="17585"/>
            </a:xfrm>
            <a:custGeom>
              <a:avLst/>
              <a:gdLst/>
              <a:ahLst/>
              <a:cxnLst/>
              <a:rect l="l" t="t" r="r" b="b"/>
              <a:pathLst>
                <a:path w="2177" h="214" extrusionOk="0">
                  <a:moveTo>
                    <a:pt x="1284" y="0"/>
                  </a:moveTo>
                  <a:cubicBezTo>
                    <a:pt x="720" y="0"/>
                    <a:pt x="86" y="42"/>
                    <a:pt x="0" y="116"/>
                  </a:cubicBezTo>
                  <a:cubicBezTo>
                    <a:pt x="90" y="183"/>
                    <a:pt x="492" y="213"/>
                    <a:pt x="927" y="213"/>
                  </a:cubicBezTo>
                  <a:cubicBezTo>
                    <a:pt x="1479" y="213"/>
                    <a:pt x="2086" y="164"/>
                    <a:pt x="2177" y="80"/>
                  </a:cubicBezTo>
                  <a:cubicBezTo>
                    <a:pt x="2109" y="25"/>
                    <a:pt x="1717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4179881" y="2206788"/>
              <a:ext cx="154818" cy="16845"/>
            </a:xfrm>
            <a:custGeom>
              <a:avLst/>
              <a:gdLst/>
              <a:ahLst/>
              <a:cxnLst/>
              <a:rect l="l" t="t" r="r" b="b"/>
              <a:pathLst>
                <a:path w="1884" h="205" extrusionOk="0">
                  <a:moveTo>
                    <a:pt x="141" y="1"/>
                  </a:moveTo>
                  <a:cubicBezTo>
                    <a:pt x="79" y="1"/>
                    <a:pt x="0" y="17"/>
                    <a:pt x="0" y="105"/>
                  </a:cubicBezTo>
                  <a:cubicBezTo>
                    <a:pt x="0" y="194"/>
                    <a:pt x="79" y="200"/>
                    <a:pt x="147" y="200"/>
                  </a:cubicBezTo>
                  <a:lnTo>
                    <a:pt x="942" y="200"/>
                  </a:lnTo>
                  <a:lnTo>
                    <a:pt x="942" y="205"/>
                  </a:lnTo>
                  <a:cubicBezTo>
                    <a:pt x="1209" y="205"/>
                    <a:pt x="1470" y="205"/>
                    <a:pt x="1737" y="200"/>
                  </a:cubicBezTo>
                  <a:cubicBezTo>
                    <a:pt x="1800" y="200"/>
                    <a:pt x="1884" y="200"/>
                    <a:pt x="1884" y="105"/>
                  </a:cubicBezTo>
                  <a:cubicBezTo>
                    <a:pt x="1884" y="22"/>
                    <a:pt x="1805" y="11"/>
                    <a:pt x="1737" y="6"/>
                  </a:cubicBezTo>
                  <a:cubicBezTo>
                    <a:pt x="1209" y="6"/>
                    <a:pt x="675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4183743" y="2161840"/>
              <a:ext cx="151366" cy="17174"/>
            </a:xfrm>
            <a:custGeom>
              <a:avLst/>
              <a:gdLst/>
              <a:ahLst/>
              <a:cxnLst/>
              <a:rect l="l" t="t" r="r" b="b"/>
              <a:pathLst>
                <a:path w="1842" h="209" extrusionOk="0">
                  <a:moveTo>
                    <a:pt x="949" y="0"/>
                  </a:moveTo>
                  <a:cubicBezTo>
                    <a:pt x="513" y="0"/>
                    <a:pt x="71" y="42"/>
                    <a:pt x="0" y="124"/>
                  </a:cubicBezTo>
                  <a:cubicBezTo>
                    <a:pt x="94" y="181"/>
                    <a:pt x="479" y="209"/>
                    <a:pt x="874" y="209"/>
                  </a:cubicBezTo>
                  <a:cubicBezTo>
                    <a:pt x="1313" y="209"/>
                    <a:pt x="1765" y="174"/>
                    <a:pt x="1842" y="108"/>
                  </a:cubicBezTo>
                  <a:cubicBezTo>
                    <a:pt x="1744" y="36"/>
                    <a:pt x="1349" y="0"/>
                    <a:pt x="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4181114" y="2126012"/>
              <a:ext cx="128275" cy="16435"/>
            </a:xfrm>
            <a:custGeom>
              <a:avLst/>
              <a:gdLst/>
              <a:ahLst/>
              <a:cxnLst/>
              <a:rect l="l" t="t" r="r" b="b"/>
              <a:pathLst>
                <a:path w="1561" h="200" extrusionOk="0">
                  <a:moveTo>
                    <a:pt x="822" y="0"/>
                  </a:moveTo>
                  <a:cubicBezTo>
                    <a:pt x="454" y="0"/>
                    <a:pt x="77" y="38"/>
                    <a:pt x="1" y="105"/>
                  </a:cubicBezTo>
                  <a:cubicBezTo>
                    <a:pt x="86" y="168"/>
                    <a:pt x="405" y="199"/>
                    <a:pt x="735" y="199"/>
                  </a:cubicBezTo>
                  <a:cubicBezTo>
                    <a:pt x="1091" y="199"/>
                    <a:pt x="1460" y="163"/>
                    <a:pt x="1560" y="89"/>
                  </a:cubicBezTo>
                  <a:cubicBezTo>
                    <a:pt x="1456" y="28"/>
                    <a:pt x="1142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479491" y="2325034"/>
              <a:ext cx="46100" cy="41333"/>
            </a:xfrm>
            <a:custGeom>
              <a:avLst/>
              <a:gdLst/>
              <a:ahLst/>
              <a:cxnLst/>
              <a:rect l="l" t="t" r="r" b="b"/>
              <a:pathLst>
                <a:path w="561" h="503" extrusionOk="0">
                  <a:moveTo>
                    <a:pt x="297" y="0"/>
                  </a:moveTo>
                  <a:cubicBezTo>
                    <a:pt x="291" y="0"/>
                    <a:pt x="285" y="0"/>
                    <a:pt x="278" y="1"/>
                  </a:cubicBezTo>
                  <a:cubicBezTo>
                    <a:pt x="100" y="1"/>
                    <a:pt x="22" y="116"/>
                    <a:pt x="11" y="268"/>
                  </a:cubicBezTo>
                  <a:cubicBezTo>
                    <a:pt x="1" y="445"/>
                    <a:pt x="137" y="482"/>
                    <a:pt x="283" y="503"/>
                  </a:cubicBezTo>
                  <a:cubicBezTo>
                    <a:pt x="430" y="477"/>
                    <a:pt x="556" y="419"/>
                    <a:pt x="556" y="241"/>
                  </a:cubicBezTo>
                  <a:cubicBezTo>
                    <a:pt x="561" y="65"/>
                    <a:pt x="45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555174" y="2328814"/>
              <a:ext cx="43553" cy="38457"/>
            </a:xfrm>
            <a:custGeom>
              <a:avLst/>
              <a:gdLst/>
              <a:ahLst/>
              <a:cxnLst/>
              <a:rect l="l" t="t" r="r" b="b"/>
              <a:pathLst>
                <a:path w="530" h="468" extrusionOk="0">
                  <a:moveTo>
                    <a:pt x="246" y="1"/>
                  </a:moveTo>
                  <a:cubicBezTo>
                    <a:pt x="95" y="1"/>
                    <a:pt x="6" y="84"/>
                    <a:pt x="1" y="242"/>
                  </a:cubicBezTo>
                  <a:cubicBezTo>
                    <a:pt x="1" y="394"/>
                    <a:pt x="90" y="467"/>
                    <a:pt x="241" y="467"/>
                  </a:cubicBezTo>
                  <a:cubicBezTo>
                    <a:pt x="393" y="467"/>
                    <a:pt x="508" y="415"/>
                    <a:pt x="519" y="253"/>
                  </a:cubicBezTo>
                  <a:cubicBezTo>
                    <a:pt x="529" y="91"/>
                    <a:pt x="430" y="12"/>
                    <a:pt x="273" y="2"/>
                  </a:cubicBezTo>
                  <a:cubicBezTo>
                    <a:pt x="264" y="1"/>
                    <a:pt x="254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4404712" y="2332758"/>
              <a:ext cx="43060" cy="35416"/>
            </a:xfrm>
            <a:custGeom>
              <a:avLst/>
              <a:gdLst/>
              <a:ahLst/>
              <a:cxnLst/>
              <a:rect l="l" t="t" r="r" b="b"/>
              <a:pathLst>
                <a:path w="524" h="431" extrusionOk="0">
                  <a:moveTo>
                    <a:pt x="257" y="1"/>
                  </a:moveTo>
                  <a:cubicBezTo>
                    <a:pt x="100" y="1"/>
                    <a:pt x="1" y="69"/>
                    <a:pt x="6" y="221"/>
                  </a:cubicBezTo>
                  <a:cubicBezTo>
                    <a:pt x="16" y="398"/>
                    <a:pt x="158" y="425"/>
                    <a:pt x="294" y="430"/>
                  </a:cubicBezTo>
                  <a:cubicBezTo>
                    <a:pt x="299" y="430"/>
                    <a:pt x="305" y="430"/>
                    <a:pt x="310" y="430"/>
                  </a:cubicBezTo>
                  <a:cubicBezTo>
                    <a:pt x="437" y="430"/>
                    <a:pt x="524" y="371"/>
                    <a:pt x="519" y="226"/>
                  </a:cubicBezTo>
                  <a:cubicBezTo>
                    <a:pt x="508" y="58"/>
                    <a:pt x="393" y="6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188017" y="2496199"/>
              <a:ext cx="22434" cy="31390"/>
            </a:xfrm>
            <a:custGeom>
              <a:avLst/>
              <a:gdLst/>
              <a:ahLst/>
              <a:cxnLst/>
              <a:rect l="l" t="t" r="r" b="b"/>
              <a:pathLst>
                <a:path w="273" h="382" extrusionOk="0">
                  <a:moveTo>
                    <a:pt x="69" y="0"/>
                  </a:moveTo>
                  <a:cubicBezTo>
                    <a:pt x="1" y="215"/>
                    <a:pt x="11" y="262"/>
                    <a:pt x="158" y="382"/>
                  </a:cubicBezTo>
                  <a:cubicBezTo>
                    <a:pt x="273" y="199"/>
                    <a:pt x="241" y="84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160077" y="1800527"/>
              <a:ext cx="24570" cy="32787"/>
            </a:xfrm>
            <a:custGeom>
              <a:avLst/>
              <a:gdLst/>
              <a:ahLst/>
              <a:cxnLst/>
              <a:rect l="l" t="t" r="r" b="b"/>
              <a:pathLst>
                <a:path w="299" h="399" extrusionOk="0">
                  <a:moveTo>
                    <a:pt x="246" y="1"/>
                  </a:moveTo>
                  <a:lnTo>
                    <a:pt x="246" y="1"/>
                  </a:lnTo>
                  <a:cubicBezTo>
                    <a:pt x="89" y="116"/>
                    <a:pt x="1" y="210"/>
                    <a:pt x="58" y="398"/>
                  </a:cubicBezTo>
                  <a:cubicBezTo>
                    <a:pt x="231" y="314"/>
                    <a:pt x="299" y="215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4244306" y="1730023"/>
              <a:ext cx="26789" cy="22433"/>
            </a:xfrm>
            <a:custGeom>
              <a:avLst/>
              <a:gdLst/>
              <a:ahLst/>
              <a:cxnLst/>
              <a:rect l="l" t="t" r="r" b="b"/>
              <a:pathLst>
                <a:path w="326" h="273" extrusionOk="0">
                  <a:moveTo>
                    <a:pt x="325" y="0"/>
                  </a:moveTo>
                  <a:lnTo>
                    <a:pt x="325" y="0"/>
                  </a:lnTo>
                  <a:cubicBezTo>
                    <a:pt x="137" y="27"/>
                    <a:pt x="6" y="58"/>
                    <a:pt x="1" y="273"/>
                  </a:cubicBezTo>
                  <a:cubicBezTo>
                    <a:pt x="174" y="257"/>
                    <a:pt x="299" y="22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9"/>
          <p:cNvSpPr/>
          <p:nvPr/>
        </p:nvSpPr>
        <p:spPr>
          <a:xfrm>
            <a:off x="1147663" y="2885938"/>
            <a:ext cx="3187725" cy="575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9"/>
          <p:cNvSpPr/>
          <p:nvPr/>
        </p:nvSpPr>
        <p:spPr>
          <a:xfrm>
            <a:off x="1147663" y="1774863"/>
            <a:ext cx="3187725" cy="575400"/>
          </a:xfrm>
          <a:prstGeom prst="flowChartDecision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49"/>
          <p:cNvSpPr/>
          <p:nvPr/>
        </p:nvSpPr>
        <p:spPr>
          <a:xfrm>
            <a:off x="1147663" y="3987500"/>
            <a:ext cx="3187725" cy="575400"/>
          </a:xfrm>
          <a:prstGeom prst="flowChartDecision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BUYER JOURNEY</a:t>
            </a:r>
            <a:endParaRPr/>
          </a:p>
        </p:txBody>
      </p:sp>
      <p:sp>
        <p:nvSpPr>
          <p:cNvPr id="1564" name="Google Shape;1564;p49"/>
          <p:cNvSpPr/>
          <p:nvPr/>
        </p:nvSpPr>
        <p:spPr>
          <a:xfrm>
            <a:off x="4831490" y="1693778"/>
            <a:ext cx="3567600" cy="73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565" name="Google Shape;1565;p49"/>
          <p:cNvSpPr txBox="1"/>
          <p:nvPr/>
        </p:nvSpPr>
        <p:spPr>
          <a:xfrm>
            <a:off x="4831490" y="1313710"/>
            <a:ext cx="3567453" cy="379729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AWARENESS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66" name="Google Shape;1566;p49"/>
          <p:cNvSpPr/>
          <p:nvPr/>
        </p:nvSpPr>
        <p:spPr>
          <a:xfrm>
            <a:off x="4831490" y="2809603"/>
            <a:ext cx="3567600" cy="73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Jupiter is a gas giant and 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the biggest planet in the Solar System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567" name="Google Shape;1567;p49"/>
          <p:cNvSpPr txBox="1"/>
          <p:nvPr/>
        </p:nvSpPr>
        <p:spPr>
          <a:xfrm>
            <a:off x="4831490" y="2429535"/>
            <a:ext cx="3567453" cy="3797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CONSIDERATION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568" name="Google Shape;1568;p49"/>
          <p:cNvSpPr/>
          <p:nvPr/>
        </p:nvSpPr>
        <p:spPr>
          <a:xfrm>
            <a:off x="4831500" y="3925425"/>
            <a:ext cx="3567600" cy="72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Despite being red, Mars is actually a cold place. It’s full of iron oxide dust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569" name="Google Shape;1569;p49"/>
          <p:cNvSpPr txBox="1"/>
          <p:nvPr/>
        </p:nvSpPr>
        <p:spPr>
          <a:xfrm>
            <a:off x="4831490" y="3545360"/>
            <a:ext cx="3567600" cy="3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DECISION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570" name="Google Shape;1570;p49"/>
          <p:cNvGrpSpPr/>
          <p:nvPr/>
        </p:nvGrpSpPr>
        <p:grpSpPr>
          <a:xfrm rot="10800000">
            <a:off x="4170628" y="1955163"/>
            <a:ext cx="214800" cy="214800"/>
            <a:chOff x="3335703" y="1894409"/>
            <a:chExt cx="214800" cy="214800"/>
          </a:xfrm>
        </p:grpSpPr>
        <p:sp>
          <p:nvSpPr>
            <p:cNvPr id="1571" name="Google Shape;1571;p49"/>
            <p:cNvSpPr/>
            <p:nvPr/>
          </p:nvSpPr>
          <p:spPr>
            <a:xfrm flipH="1">
              <a:off x="3356403" y="1915109"/>
              <a:ext cx="1734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9"/>
            <p:cNvSpPr/>
            <p:nvPr/>
          </p:nvSpPr>
          <p:spPr>
            <a:xfrm rot="-2700000" flipH="1">
              <a:off x="3370554" y="1922472"/>
              <a:ext cx="145098" cy="158675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73" name="Google Shape;1573;p49"/>
          <p:cNvCxnSpPr>
            <a:stCxn id="1564" idx="1"/>
            <a:endCxn id="1561" idx="3"/>
          </p:cNvCxnSpPr>
          <p:nvPr/>
        </p:nvCxnSpPr>
        <p:spPr>
          <a:xfrm flipH="1">
            <a:off x="4335290" y="2061728"/>
            <a:ext cx="496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4" name="Google Shape;1574;p49"/>
          <p:cNvGrpSpPr/>
          <p:nvPr/>
        </p:nvGrpSpPr>
        <p:grpSpPr>
          <a:xfrm rot="10800000">
            <a:off x="4170628" y="3066238"/>
            <a:ext cx="214800" cy="214800"/>
            <a:chOff x="3335703" y="1894409"/>
            <a:chExt cx="214800" cy="214800"/>
          </a:xfrm>
        </p:grpSpPr>
        <p:sp>
          <p:nvSpPr>
            <p:cNvPr id="1575" name="Google Shape;1575;p49"/>
            <p:cNvSpPr/>
            <p:nvPr/>
          </p:nvSpPr>
          <p:spPr>
            <a:xfrm flipH="1">
              <a:off x="3356403" y="1915109"/>
              <a:ext cx="1734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9"/>
            <p:cNvSpPr/>
            <p:nvPr/>
          </p:nvSpPr>
          <p:spPr>
            <a:xfrm rot="-2700000" flipH="1">
              <a:off x="3370554" y="1922472"/>
              <a:ext cx="145098" cy="158675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77" name="Google Shape;1577;p49"/>
          <p:cNvCxnSpPr/>
          <p:nvPr/>
        </p:nvCxnSpPr>
        <p:spPr>
          <a:xfrm flipH="1">
            <a:off x="4335290" y="3173188"/>
            <a:ext cx="496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8" name="Google Shape;1578;p49"/>
          <p:cNvGrpSpPr/>
          <p:nvPr/>
        </p:nvGrpSpPr>
        <p:grpSpPr>
          <a:xfrm rot="10800000">
            <a:off x="4170628" y="4167788"/>
            <a:ext cx="214800" cy="214800"/>
            <a:chOff x="3335703" y="1894409"/>
            <a:chExt cx="214800" cy="214800"/>
          </a:xfrm>
        </p:grpSpPr>
        <p:sp>
          <p:nvSpPr>
            <p:cNvPr id="1579" name="Google Shape;1579;p49"/>
            <p:cNvSpPr/>
            <p:nvPr/>
          </p:nvSpPr>
          <p:spPr>
            <a:xfrm flipH="1">
              <a:off x="3356403" y="1915109"/>
              <a:ext cx="1734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9"/>
            <p:cNvSpPr/>
            <p:nvPr/>
          </p:nvSpPr>
          <p:spPr>
            <a:xfrm rot="-2700000" flipH="1">
              <a:off x="3370554" y="1922472"/>
              <a:ext cx="145098" cy="158675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81" name="Google Shape;1581;p49"/>
          <p:cNvCxnSpPr/>
          <p:nvPr/>
        </p:nvCxnSpPr>
        <p:spPr>
          <a:xfrm flipH="1">
            <a:off x="4335290" y="4274353"/>
            <a:ext cx="4962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2" name="Google Shape;1582;p49"/>
          <p:cNvSpPr/>
          <p:nvPr/>
        </p:nvSpPr>
        <p:spPr>
          <a:xfrm rot="5400000">
            <a:off x="2634125" y="2465113"/>
            <a:ext cx="214800" cy="306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9"/>
          <p:cNvSpPr/>
          <p:nvPr/>
        </p:nvSpPr>
        <p:spPr>
          <a:xfrm rot="5400000">
            <a:off x="2634125" y="3571413"/>
            <a:ext cx="214800" cy="306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49"/>
          <p:cNvGrpSpPr/>
          <p:nvPr/>
        </p:nvGrpSpPr>
        <p:grpSpPr>
          <a:xfrm>
            <a:off x="2300690" y="1030453"/>
            <a:ext cx="881696" cy="1094286"/>
            <a:chOff x="2300690" y="1030453"/>
            <a:chExt cx="881696" cy="1094286"/>
          </a:xfrm>
        </p:grpSpPr>
        <p:sp>
          <p:nvSpPr>
            <p:cNvPr id="1585" name="Google Shape;1585;p49"/>
            <p:cNvSpPr/>
            <p:nvPr/>
          </p:nvSpPr>
          <p:spPr>
            <a:xfrm>
              <a:off x="2300690" y="1877364"/>
              <a:ext cx="831117" cy="247280"/>
            </a:xfrm>
            <a:custGeom>
              <a:avLst/>
              <a:gdLst/>
              <a:ahLst/>
              <a:cxnLst/>
              <a:rect l="l" t="t" r="r" b="b"/>
              <a:pathLst>
                <a:path w="55789" h="16596" extrusionOk="0">
                  <a:moveTo>
                    <a:pt x="4327" y="1"/>
                  </a:moveTo>
                  <a:lnTo>
                    <a:pt x="23570" y="9299"/>
                  </a:lnTo>
                  <a:lnTo>
                    <a:pt x="8001" y="9513"/>
                  </a:lnTo>
                  <a:cubicBezTo>
                    <a:pt x="8001" y="9513"/>
                    <a:pt x="24248" y="11251"/>
                    <a:pt x="27461" y="12759"/>
                  </a:cubicBezTo>
                  <a:cubicBezTo>
                    <a:pt x="28186" y="13098"/>
                    <a:pt x="27189" y="13229"/>
                    <a:pt x="25211" y="13229"/>
                  </a:cubicBezTo>
                  <a:cubicBezTo>
                    <a:pt x="18409" y="13229"/>
                    <a:pt x="2" y="11678"/>
                    <a:pt x="0" y="11678"/>
                  </a:cubicBezTo>
                  <a:lnTo>
                    <a:pt x="0" y="11678"/>
                  </a:lnTo>
                  <a:cubicBezTo>
                    <a:pt x="2" y="11678"/>
                    <a:pt x="26812" y="15783"/>
                    <a:pt x="27461" y="16001"/>
                  </a:cubicBezTo>
                  <a:lnTo>
                    <a:pt x="36182" y="16596"/>
                  </a:lnTo>
                  <a:lnTo>
                    <a:pt x="54058" y="9731"/>
                  </a:lnTo>
                  <a:lnTo>
                    <a:pt x="35897" y="14489"/>
                  </a:lnTo>
                  <a:lnTo>
                    <a:pt x="35897" y="14489"/>
                  </a:lnTo>
                  <a:lnTo>
                    <a:pt x="55788" y="3892"/>
                  </a:lnTo>
                  <a:lnTo>
                    <a:pt x="41300" y="9513"/>
                  </a:lnTo>
                  <a:lnTo>
                    <a:pt x="49313" y="1638"/>
                  </a:lnTo>
                  <a:lnTo>
                    <a:pt x="38921" y="7138"/>
                  </a:lnTo>
                  <a:lnTo>
                    <a:pt x="35679" y="2162"/>
                  </a:lnTo>
                  <a:lnTo>
                    <a:pt x="27247" y="6702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2348751" y="1030453"/>
              <a:ext cx="833634" cy="1094286"/>
            </a:xfrm>
            <a:custGeom>
              <a:avLst/>
              <a:gdLst/>
              <a:ahLst/>
              <a:cxnLst/>
              <a:rect l="l" t="t" r="r" b="b"/>
              <a:pathLst>
                <a:path w="55958" h="73442" extrusionOk="0">
                  <a:moveTo>
                    <a:pt x="28055" y="1"/>
                  </a:moveTo>
                  <a:cubicBezTo>
                    <a:pt x="26523" y="1"/>
                    <a:pt x="24992" y="131"/>
                    <a:pt x="23473" y="376"/>
                  </a:cubicBezTo>
                  <a:cubicBezTo>
                    <a:pt x="19447" y="1025"/>
                    <a:pt x="16800" y="3400"/>
                    <a:pt x="15606" y="7337"/>
                  </a:cubicBezTo>
                  <a:cubicBezTo>
                    <a:pt x="15225" y="8586"/>
                    <a:pt x="15033" y="9876"/>
                    <a:pt x="14940" y="11157"/>
                  </a:cubicBezTo>
                  <a:cubicBezTo>
                    <a:pt x="14794" y="13260"/>
                    <a:pt x="14693" y="15375"/>
                    <a:pt x="15028" y="17478"/>
                  </a:cubicBezTo>
                  <a:cubicBezTo>
                    <a:pt x="15317" y="19317"/>
                    <a:pt x="15770" y="21055"/>
                    <a:pt x="17910" y="21604"/>
                  </a:cubicBezTo>
                  <a:cubicBezTo>
                    <a:pt x="18120" y="21658"/>
                    <a:pt x="18195" y="21792"/>
                    <a:pt x="18187" y="21997"/>
                  </a:cubicBezTo>
                  <a:cubicBezTo>
                    <a:pt x="18166" y="22596"/>
                    <a:pt x="18262" y="23208"/>
                    <a:pt x="18099" y="23887"/>
                  </a:cubicBezTo>
                  <a:cubicBezTo>
                    <a:pt x="17638" y="23887"/>
                    <a:pt x="17181" y="23892"/>
                    <a:pt x="16725" y="23892"/>
                  </a:cubicBezTo>
                  <a:cubicBezTo>
                    <a:pt x="16497" y="23892"/>
                    <a:pt x="16270" y="23891"/>
                    <a:pt x="16042" y="23887"/>
                  </a:cubicBezTo>
                  <a:cubicBezTo>
                    <a:pt x="16026" y="23886"/>
                    <a:pt x="16011" y="23886"/>
                    <a:pt x="15995" y="23886"/>
                  </a:cubicBezTo>
                  <a:cubicBezTo>
                    <a:pt x="15531" y="23886"/>
                    <a:pt x="15100" y="24068"/>
                    <a:pt x="14978" y="24477"/>
                  </a:cubicBezTo>
                  <a:cubicBezTo>
                    <a:pt x="14755" y="25231"/>
                    <a:pt x="14278" y="25362"/>
                    <a:pt x="13708" y="25362"/>
                  </a:cubicBezTo>
                  <a:cubicBezTo>
                    <a:pt x="13581" y="25362"/>
                    <a:pt x="13449" y="25356"/>
                    <a:pt x="13315" y="25348"/>
                  </a:cubicBezTo>
                  <a:cubicBezTo>
                    <a:pt x="13281" y="25346"/>
                    <a:pt x="13247" y="25345"/>
                    <a:pt x="13212" y="25345"/>
                  </a:cubicBezTo>
                  <a:cubicBezTo>
                    <a:pt x="13021" y="25345"/>
                    <a:pt x="12825" y="25381"/>
                    <a:pt x="12637" y="25420"/>
                  </a:cubicBezTo>
                  <a:cubicBezTo>
                    <a:pt x="7904" y="26395"/>
                    <a:pt x="4791" y="29411"/>
                    <a:pt x="2613" y="33512"/>
                  </a:cubicBezTo>
                  <a:cubicBezTo>
                    <a:pt x="1612" y="35393"/>
                    <a:pt x="1273" y="37499"/>
                    <a:pt x="1038" y="39590"/>
                  </a:cubicBezTo>
                  <a:cubicBezTo>
                    <a:pt x="58" y="39853"/>
                    <a:pt x="37" y="39879"/>
                    <a:pt x="33" y="40888"/>
                  </a:cubicBezTo>
                  <a:cubicBezTo>
                    <a:pt x="29" y="41445"/>
                    <a:pt x="54" y="42006"/>
                    <a:pt x="25" y="42568"/>
                  </a:cubicBezTo>
                  <a:cubicBezTo>
                    <a:pt x="0" y="43104"/>
                    <a:pt x="219" y="43389"/>
                    <a:pt x="743" y="43389"/>
                  </a:cubicBezTo>
                  <a:cubicBezTo>
                    <a:pt x="751" y="43389"/>
                    <a:pt x="758" y="43389"/>
                    <a:pt x="766" y="43389"/>
                  </a:cubicBezTo>
                  <a:cubicBezTo>
                    <a:pt x="770" y="43389"/>
                    <a:pt x="775" y="43389"/>
                    <a:pt x="779" y="43389"/>
                  </a:cubicBezTo>
                  <a:cubicBezTo>
                    <a:pt x="1238" y="43389"/>
                    <a:pt x="1390" y="43615"/>
                    <a:pt x="1374" y="44050"/>
                  </a:cubicBezTo>
                  <a:cubicBezTo>
                    <a:pt x="1361" y="44352"/>
                    <a:pt x="1374" y="44662"/>
                    <a:pt x="1420" y="44964"/>
                  </a:cubicBezTo>
                  <a:cubicBezTo>
                    <a:pt x="1587" y="46124"/>
                    <a:pt x="2169" y="46643"/>
                    <a:pt x="3342" y="46748"/>
                  </a:cubicBezTo>
                  <a:cubicBezTo>
                    <a:pt x="3425" y="46755"/>
                    <a:pt x="3507" y="46758"/>
                    <a:pt x="3588" y="46758"/>
                  </a:cubicBezTo>
                  <a:cubicBezTo>
                    <a:pt x="4146" y="46758"/>
                    <a:pt x="4679" y="46610"/>
                    <a:pt x="5227" y="46530"/>
                  </a:cubicBezTo>
                  <a:cubicBezTo>
                    <a:pt x="5726" y="46459"/>
                    <a:pt x="5960" y="46182"/>
                    <a:pt x="6140" y="45738"/>
                  </a:cubicBezTo>
                  <a:cubicBezTo>
                    <a:pt x="6438" y="45005"/>
                    <a:pt x="6266" y="44239"/>
                    <a:pt x="6320" y="43506"/>
                  </a:cubicBezTo>
                  <a:cubicBezTo>
                    <a:pt x="7460" y="43292"/>
                    <a:pt x="7460" y="43292"/>
                    <a:pt x="7460" y="42115"/>
                  </a:cubicBezTo>
                  <a:cubicBezTo>
                    <a:pt x="7464" y="41730"/>
                    <a:pt x="7464" y="41349"/>
                    <a:pt x="7468" y="40968"/>
                  </a:cubicBezTo>
                  <a:cubicBezTo>
                    <a:pt x="7476" y="39946"/>
                    <a:pt x="7388" y="39824"/>
                    <a:pt x="6417" y="39590"/>
                  </a:cubicBezTo>
                  <a:cubicBezTo>
                    <a:pt x="5977" y="36628"/>
                    <a:pt x="10279" y="30781"/>
                    <a:pt x="14568" y="30412"/>
                  </a:cubicBezTo>
                  <a:cubicBezTo>
                    <a:pt x="14731" y="31878"/>
                    <a:pt x="14685" y="33349"/>
                    <a:pt x="14651" y="34815"/>
                  </a:cubicBezTo>
                  <a:cubicBezTo>
                    <a:pt x="14622" y="36276"/>
                    <a:pt x="15250" y="37324"/>
                    <a:pt x="16406" y="38157"/>
                  </a:cubicBezTo>
                  <a:cubicBezTo>
                    <a:pt x="17462" y="38915"/>
                    <a:pt x="18622" y="39271"/>
                    <a:pt x="19904" y="39271"/>
                  </a:cubicBezTo>
                  <a:cubicBezTo>
                    <a:pt x="20293" y="39271"/>
                    <a:pt x="20591" y="39313"/>
                    <a:pt x="20608" y="39832"/>
                  </a:cubicBezTo>
                  <a:cubicBezTo>
                    <a:pt x="20679" y="42325"/>
                    <a:pt x="20448" y="44813"/>
                    <a:pt x="20411" y="47301"/>
                  </a:cubicBezTo>
                  <a:cubicBezTo>
                    <a:pt x="20398" y="48143"/>
                    <a:pt x="20038" y="48566"/>
                    <a:pt x="19154" y="48788"/>
                  </a:cubicBezTo>
                  <a:cubicBezTo>
                    <a:pt x="17562" y="49181"/>
                    <a:pt x="17060" y="49940"/>
                    <a:pt x="16968" y="51569"/>
                  </a:cubicBezTo>
                  <a:cubicBezTo>
                    <a:pt x="16880" y="53144"/>
                    <a:pt x="16746" y="54719"/>
                    <a:pt x="16704" y="56294"/>
                  </a:cubicBezTo>
                  <a:cubicBezTo>
                    <a:pt x="16612" y="59875"/>
                    <a:pt x="16323" y="63460"/>
                    <a:pt x="16775" y="67042"/>
                  </a:cubicBezTo>
                  <a:cubicBezTo>
                    <a:pt x="16984" y="68713"/>
                    <a:pt x="17462" y="69249"/>
                    <a:pt x="19129" y="69504"/>
                  </a:cubicBezTo>
                  <a:cubicBezTo>
                    <a:pt x="20478" y="69710"/>
                    <a:pt x="20201" y="69630"/>
                    <a:pt x="20214" y="70736"/>
                  </a:cubicBezTo>
                  <a:cubicBezTo>
                    <a:pt x="20235" y="72722"/>
                    <a:pt x="20975" y="73438"/>
                    <a:pt x="22946" y="73438"/>
                  </a:cubicBezTo>
                  <a:cubicBezTo>
                    <a:pt x="22975" y="73438"/>
                    <a:pt x="23004" y="73438"/>
                    <a:pt x="23033" y="73438"/>
                  </a:cubicBezTo>
                  <a:cubicBezTo>
                    <a:pt x="24570" y="73424"/>
                    <a:pt x="26107" y="73418"/>
                    <a:pt x="27643" y="73418"/>
                  </a:cubicBezTo>
                  <a:cubicBezTo>
                    <a:pt x="29415" y="73418"/>
                    <a:pt x="31186" y="73426"/>
                    <a:pt x="32956" y="73442"/>
                  </a:cubicBezTo>
                  <a:cubicBezTo>
                    <a:pt x="32978" y="73442"/>
                    <a:pt x="33000" y="73442"/>
                    <a:pt x="33022" y="73442"/>
                  </a:cubicBezTo>
                  <a:cubicBezTo>
                    <a:pt x="34958" y="73442"/>
                    <a:pt x="35720" y="72712"/>
                    <a:pt x="35737" y="70774"/>
                  </a:cubicBezTo>
                  <a:cubicBezTo>
                    <a:pt x="35749" y="69576"/>
                    <a:pt x="35511" y="69710"/>
                    <a:pt x="36864" y="69496"/>
                  </a:cubicBezTo>
                  <a:cubicBezTo>
                    <a:pt x="38489" y="69241"/>
                    <a:pt x="39004" y="68704"/>
                    <a:pt x="39167" y="67075"/>
                  </a:cubicBezTo>
                  <a:cubicBezTo>
                    <a:pt x="39712" y="61659"/>
                    <a:pt x="39243" y="56252"/>
                    <a:pt x="38937" y="50844"/>
                  </a:cubicBezTo>
                  <a:cubicBezTo>
                    <a:pt x="38899" y="50229"/>
                    <a:pt x="38564" y="49747"/>
                    <a:pt x="38057" y="49391"/>
                  </a:cubicBezTo>
                  <a:cubicBezTo>
                    <a:pt x="37550" y="49035"/>
                    <a:pt x="37006" y="48758"/>
                    <a:pt x="36399" y="48645"/>
                  </a:cubicBezTo>
                  <a:cubicBezTo>
                    <a:pt x="35896" y="48553"/>
                    <a:pt x="35657" y="48310"/>
                    <a:pt x="35620" y="47791"/>
                  </a:cubicBezTo>
                  <a:cubicBezTo>
                    <a:pt x="35431" y="45227"/>
                    <a:pt x="35356" y="42664"/>
                    <a:pt x="35330" y="40096"/>
                  </a:cubicBezTo>
                  <a:cubicBezTo>
                    <a:pt x="35326" y="39490"/>
                    <a:pt x="35526" y="39258"/>
                    <a:pt x="36102" y="39258"/>
                  </a:cubicBezTo>
                  <a:cubicBezTo>
                    <a:pt x="36122" y="39258"/>
                    <a:pt x="36143" y="39258"/>
                    <a:pt x="36164" y="39259"/>
                  </a:cubicBezTo>
                  <a:cubicBezTo>
                    <a:pt x="36217" y="39260"/>
                    <a:pt x="36269" y="39261"/>
                    <a:pt x="36322" y="39261"/>
                  </a:cubicBezTo>
                  <a:cubicBezTo>
                    <a:pt x="37726" y="39261"/>
                    <a:pt x="38959" y="38722"/>
                    <a:pt x="40001" y="37809"/>
                  </a:cubicBezTo>
                  <a:cubicBezTo>
                    <a:pt x="40801" y="37110"/>
                    <a:pt x="41324" y="36218"/>
                    <a:pt x="41295" y="35083"/>
                  </a:cubicBezTo>
                  <a:cubicBezTo>
                    <a:pt x="41270" y="34065"/>
                    <a:pt x="41274" y="33047"/>
                    <a:pt x="41291" y="32029"/>
                  </a:cubicBezTo>
                  <a:cubicBezTo>
                    <a:pt x="41303" y="31480"/>
                    <a:pt x="41253" y="30919"/>
                    <a:pt x="41446" y="30387"/>
                  </a:cubicBezTo>
                  <a:cubicBezTo>
                    <a:pt x="46062" y="30978"/>
                    <a:pt x="50087" y="37047"/>
                    <a:pt x="49509" y="39619"/>
                  </a:cubicBezTo>
                  <a:cubicBezTo>
                    <a:pt x="48596" y="39782"/>
                    <a:pt x="48474" y="39937"/>
                    <a:pt x="48483" y="40934"/>
                  </a:cubicBezTo>
                  <a:cubicBezTo>
                    <a:pt x="48483" y="41315"/>
                    <a:pt x="48487" y="41696"/>
                    <a:pt x="48491" y="42078"/>
                  </a:cubicBezTo>
                  <a:cubicBezTo>
                    <a:pt x="48491" y="43242"/>
                    <a:pt x="48491" y="43242"/>
                    <a:pt x="49630" y="43531"/>
                  </a:cubicBezTo>
                  <a:cubicBezTo>
                    <a:pt x="49630" y="43724"/>
                    <a:pt x="49635" y="43925"/>
                    <a:pt x="49630" y="44122"/>
                  </a:cubicBezTo>
                  <a:cubicBezTo>
                    <a:pt x="49555" y="46103"/>
                    <a:pt x="50024" y="46631"/>
                    <a:pt x="51963" y="46756"/>
                  </a:cubicBezTo>
                  <a:cubicBezTo>
                    <a:pt x="52014" y="46758"/>
                    <a:pt x="52065" y="46759"/>
                    <a:pt x="52116" y="46759"/>
                  </a:cubicBezTo>
                  <a:cubicBezTo>
                    <a:pt x="52168" y="46759"/>
                    <a:pt x="52219" y="46758"/>
                    <a:pt x="52269" y="46756"/>
                  </a:cubicBezTo>
                  <a:cubicBezTo>
                    <a:pt x="53836" y="46731"/>
                    <a:pt x="54485" y="46107"/>
                    <a:pt x="54569" y="44540"/>
                  </a:cubicBezTo>
                  <a:cubicBezTo>
                    <a:pt x="54577" y="44390"/>
                    <a:pt x="54590" y="44235"/>
                    <a:pt x="54577" y="44084"/>
                  </a:cubicBezTo>
                  <a:cubicBezTo>
                    <a:pt x="54544" y="43626"/>
                    <a:pt x="54711" y="43384"/>
                    <a:pt x="55189" y="43384"/>
                  </a:cubicBezTo>
                  <a:cubicBezTo>
                    <a:pt x="55202" y="43384"/>
                    <a:pt x="55214" y="43384"/>
                    <a:pt x="55226" y="43384"/>
                  </a:cubicBezTo>
                  <a:cubicBezTo>
                    <a:pt x="55234" y="43385"/>
                    <a:pt x="55241" y="43385"/>
                    <a:pt x="55248" y="43385"/>
                  </a:cubicBezTo>
                  <a:cubicBezTo>
                    <a:pt x="55739" y="43385"/>
                    <a:pt x="55946" y="43101"/>
                    <a:pt x="55922" y="42601"/>
                  </a:cubicBezTo>
                  <a:cubicBezTo>
                    <a:pt x="55901" y="42069"/>
                    <a:pt x="55896" y="41533"/>
                    <a:pt x="55922" y="41001"/>
                  </a:cubicBezTo>
                  <a:cubicBezTo>
                    <a:pt x="55958" y="40274"/>
                    <a:pt x="55909" y="39633"/>
                    <a:pt x="54970" y="39633"/>
                  </a:cubicBezTo>
                  <a:cubicBezTo>
                    <a:pt x="54935" y="39633"/>
                    <a:pt x="54899" y="39634"/>
                    <a:pt x="54862" y="39636"/>
                  </a:cubicBezTo>
                  <a:cubicBezTo>
                    <a:pt x="54640" y="35514"/>
                    <a:pt x="53082" y="32029"/>
                    <a:pt x="50200" y="29173"/>
                  </a:cubicBezTo>
                  <a:cubicBezTo>
                    <a:pt x="47930" y="26923"/>
                    <a:pt x="45274" y="25420"/>
                    <a:pt x="41982" y="25344"/>
                  </a:cubicBezTo>
                  <a:cubicBezTo>
                    <a:pt x="41576" y="25332"/>
                    <a:pt x="41337" y="25252"/>
                    <a:pt x="41186" y="24837"/>
                  </a:cubicBezTo>
                  <a:cubicBezTo>
                    <a:pt x="40950" y="24186"/>
                    <a:pt x="40480" y="23872"/>
                    <a:pt x="39804" y="23872"/>
                  </a:cubicBezTo>
                  <a:cubicBezTo>
                    <a:pt x="39749" y="23872"/>
                    <a:pt x="39693" y="23874"/>
                    <a:pt x="39636" y="23878"/>
                  </a:cubicBezTo>
                  <a:cubicBezTo>
                    <a:pt x="39416" y="23896"/>
                    <a:pt x="39195" y="23901"/>
                    <a:pt x="38967" y="23901"/>
                  </a:cubicBezTo>
                  <a:cubicBezTo>
                    <a:pt x="38594" y="23901"/>
                    <a:pt x="38202" y="23887"/>
                    <a:pt x="37760" y="23887"/>
                  </a:cubicBezTo>
                  <a:cubicBezTo>
                    <a:pt x="37760" y="23267"/>
                    <a:pt x="37781" y="22760"/>
                    <a:pt x="37752" y="22257"/>
                  </a:cubicBezTo>
                  <a:cubicBezTo>
                    <a:pt x="37726" y="21834"/>
                    <a:pt x="37856" y="21641"/>
                    <a:pt x="38304" y="21537"/>
                  </a:cubicBezTo>
                  <a:cubicBezTo>
                    <a:pt x="39100" y="21344"/>
                    <a:pt x="39662" y="20820"/>
                    <a:pt x="40097" y="20104"/>
                  </a:cubicBezTo>
                  <a:cubicBezTo>
                    <a:pt x="40918" y="18764"/>
                    <a:pt x="41035" y="17256"/>
                    <a:pt x="41086" y="15769"/>
                  </a:cubicBezTo>
                  <a:cubicBezTo>
                    <a:pt x="41165" y="13511"/>
                    <a:pt x="41077" y="11258"/>
                    <a:pt x="40725" y="9004"/>
                  </a:cubicBezTo>
                  <a:cubicBezTo>
                    <a:pt x="40059" y="4753"/>
                    <a:pt x="37387" y="1335"/>
                    <a:pt x="32960" y="468"/>
                  </a:cubicBezTo>
                  <a:cubicBezTo>
                    <a:pt x="31332" y="150"/>
                    <a:pt x="29693" y="1"/>
                    <a:pt x="28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8063" y="1039541"/>
              <a:ext cx="374672" cy="236806"/>
            </a:xfrm>
            <a:custGeom>
              <a:avLst/>
              <a:gdLst/>
              <a:ahLst/>
              <a:cxnLst/>
              <a:rect l="l" t="t" r="r" b="b"/>
              <a:pathLst>
                <a:path w="25150" h="15893" extrusionOk="0">
                  <a:moveTo>
                    <a:pt x="12887" y="1"/>
                  </a:moveTo>
                  <a:cubicBezTo>
                    <a:pt x="11455" y="1"/>
                    <a:pt x="10022" y="109"/>
                    <a:pt x="8592" y="264"/>
                  </a:cubicBezTo>
                  <a:cubicBezTo>
                    <a:pt x="6606" y="482"/>
                    <a:pt x="4746" y="1232"/>
                    <a:pt x="3318" y="2631"/>
                  </a:cubicBezTo>
                  <a:cubicBezTo>
                    <a:pt x="1689" y="4227"/>
                    <a:pt x="767" y="6246"/>
                    <a:pt x="399" y="8541"/>
                  </a:cubicBezTo>
                  <a:cubicBezTo>
                    <a:pt x="47" y="10744"/>
                    <a:pt x="80" y="12947"/>
                    <a:pt x="72" y="15155"/>
                  </a:cubicBezTo>
                  <a:cubicBezTo>
                    <a:pt x="72" y="15368"/>
                    <a:pt x="1" y="15607"/>
                    <a:pt x="248" y="15892"/>
                  </a:cubicBezTo>
                  <a:cubicBezTo>
                    <a:pt x="947" y="14795"/>
                    <a:pt x="2032" y="14342"/>
                    <a:pt x="3218" y="14120"/>
                  </a:cubicBezTo>
                  <a:cubicBezTo>
                    <a:pt x="3867" y="13999"/>
                    <a:pt x="4529" y="13932"/>
                    <a:pt x="5186" y="13902"/>
                  </a:cubicBezTo>
                  <a:cubicBezTo>
                    <a:pt x="7564" y="13791"/>
                    <a:pt x="9944" y="13745"/>
                    <a:pt x="12323" y="13745"/>
                  </a:cubicBezTo>
                  <a:cubicBezTo>
                    <a:pt x="14419" y="13745"/>
                    <a:pt x="16515" y="13781"/>
                    <a:pt x="18611" y="13840"/>
                  </a:cubicBezTo>
                  <a:cubicBezTo>
                    <a:pt x="20881" y="13907"/>
                    <a:pt x="23289" y="13756"/>
                    <a:pt x="24940" y="15838"/>
                  </a:cubicBezTo>
                  <a:cubicBezTo>
                    <a:pt x="25141" y="15691"/>
                    <a:pt x="25095" y="15523"/>
                    <a:pt x="25095" y="15381"/>
                  </a:cubicBezTo>
                  <a:cubicBezTo>
                    <a:pt x="25090" y="13023"/>
                    <a:pt x="25149" y="10665"/>
                    <a:pt x="24726" y="8319"/>
                  </a:cubicBezTo>
                  <a:cubicBezTo>
                    <a:pt x="24006" y="4361"/>
                    <a:pt x="21614" y="1312"/>
                    <a:pt x="17471" y="445"/>
                  </a:cubicBezTo>
                  <a:cubicBezTo>
                    <a:pt x="15947" y="124"/>
                    <a:pt x="14418" y="1"/>
                    <a:pt x="12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73817" y="1395239"/>
              <a:ext cx="383149" cy="211237"/>
            </a:xfrm>
            <a:custGeom>
              <a:avLst/>
              <a:gdLst/>
              <a:ahLst/>
              <a:cxnLst/>
              <a:rect l="l" t="t" r="r" b="b"/>
              <a:pathLst>
                <a:path w="25719" h="14177" extrusionOk="0">
                  <a:moveTo>
                    <a:pt x="1660" y="0"/>
                  </a:moveTo>
                  <a:cubicBezTo>
                    <a:pt x="365" y="0"/>
                    <a:pt x="1" y="365"/>
                    <a:pt x="22" y="1663"/>
                  </a:cubicBezTo>
                  <a:cubicBezTo>
                    <a:pt x="64" y="4637"/>
                    <a:pt x="118" y="7611"/>
                    <a:pt x="160" y="10589"/>
                  </a:cubicBezTo>
                  <a:cubicBezTo>
                    <a:pt x="173" y="11636"/>
                    <a:pt x="659" y="12415"/>
                    <a:pt x="1463" y="13044"/>
                  </a:cubicBezTo>
                  <a:cubicBezTo>
                    <a:pt x="2420" y="13793"/>
                    <a:pt x="3480" y="14176"/>
                    <a:pt x="4690" y="14176"/>
                  </a:cubicBezTo>
                  <a:cubicBezTo>
                    <a:pt x="4887" y="14176"/>
                    <a:pt x="5089" y="14166"/>
                    <a:pt x="5295" y="14145"/>
                  </a:cubicBezTo>
                  <a:cubicBezTo>
                    <a:pt x="6208" y="11167"/>
                    <a:pt x="9249" y="9002"/>
                    <a:pt x="12747" y="8910"/>
                  </a:cubicBezTo>
                  <a:cubicBezTo>
                    <a:pt x="12812" y="8908"/>
                    <a:pt x="12877" y="8907"/>
                    <a:pt x="12941" y="8907"/>
                  </a:cubicBezTo>
                  <a:cubicBezTo>
                    <a:pt x="14614" y="8907"/>
                    <a:pt x="16168" y="9477"/>
                    <a:pt x="17564" y="10392"/>
                  </a:cubicBezTo>
                  <a:cubicBezTo>
                    <a:pt x="18950" y="11297"/>
                    <a:pt x="20043" y="12478"/>
                    <a:pt x="20437" y="14158"/>
                  </a:cubicBezTo>
                  <a:cubicBezTo>
                    <a:pt x="20630" y="14167"/>
                    <a:pt x="20821" y="14173"/>
                    <a:pt x="21009" y="14173"/>
                  </a:cubicBezTo>
                  <a:cubicBezTo>
                    <a:pt x="21740" y="14173"/>
                    <a:pt x="22436" y="14084"/>
                    <a:pt x="23088" y="13764"/>
                  </a:cubicBezTo>
                  <a:cubicBezTo>
                    <a:pt x="24312" y="13161"/>
                    <a:pt x="25480" y="12403"/>
                    <a:pt x="25543" y="10908"/>
                  </a:cubicBezTo>
                  <a:cubicBezTo>
                    <a:pt x="25673" y="7762"/>
                    <a:pt x="25681" y="4604"/>
                    <a:pt x="25711" y="1454"/>
                  </a:cubicBezTo>
                  <a:cubicBezTo>
                    <a:pt x="25719" y="352"/>
                    <a:pt x="25321" y="0"/>
                    <a:pt x="24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660747" y="1536207"/>
              <a:ext cx="213168" cy="275233"/>
            </a:xfrm>
            <a:custGeom>
              <a:avLst/>
              <a:gdLst/>
              <a:ahLst/>
              <a:cxnLst/>
              <a:rect l="l" t="t" r="r" b="b"/>
              <a:pathLst>
                <a:path w="14309" h="18472" extrusionOk="0">
                  <a:moveTo>
                    <a:pt x="7025" y="1"/>
                  </a:moveTo>
                  <a:cubicBezTo>
                    <a:pt x="5035" y="202"/>
                    <a:pt x="3218" y="826"/>
                    <a:pt x="1668" y="2208"/>
                  </a:cubicBezTo>
                  <a:cubicBezTo>
                    <a:pt x="554" y="3201"/>
                    <a:pt x="97" y="4378"/>
                    <a:pt x="206" y="5852"/>
                  </a:cubicBezTo>
                  <a:cubicBezTo>
                    <a:pt x="394" y="8420"/>
                    <a:pt x="131" y="10983"/>
                    <a:pt x="34" y="13546"/>
                  </a:cubicBezTo>
                  <a:cubicBezTo>
                    <a:pt x="1" y="14413"/>
                    <a:pt x="131" y="15226"/>
                    <a:pt x="843" y="15821"/>
                  </a:cubicBezTo>
                  <a:cubicBezTo>
                    <a:pt x="1705" y="16541"/>
                    <a:pt x="2598" y="17241"/>
                    <a:pt x="3641" y="17655"/>
                  </a:cubicBezTo>
                  <a:cubicBezTo>
                    <a:pt x="4714" y="18081"/>
                    <a:pt x="5814" y="18471"/>
                    <a:pt x="6977" y="18471"/>
                  </a:cubicBezTo>
                  <a:cubicBezTo>
                    <a:pt x="7244" y="18471"/>
                    <a:pt x="7514" y="18451"/>
                    <a:pt x="7787" y="18405"/>
                  </a:cubicBezTo>
                  <a:cubicBezTo>
                    <a:pt x="9412" y="18133"/>
                    <a:pt x="10908" y="17567"/>
                    <a:pt x="12261" y="16583"/>
                  </a:cubicBezTo>
                  <a:cubicBezTo>
                    <a:pt x="14016" y="15306"/>
                    <a:pt x="14309" y="14665"/>
                    <a:pt x="13848" y="12453"/>
                  </a:cubicBezTo>
                  <a:lnTo>
                    <a:pt x="13848" y="12453"/>
                  </a:lnTo>
                  <a:cubicBezTo>
                    <a:pt x="13438" y="12621"/>
                    <a:pt x="13174" y="12922"/>
                    <a:pt x="12776" y="12985"/>
                  </a:cubicBezTo>
                  <a:cubicBezTo>
                    <a:pt x="12229" y="13073"/>
                    <a:pt x="11683" y="13120"/>
                    <a:pt x="11139" y="13120"/>
                  </a:cubicBezTo>
                  <a:cubicBezTo>
                    <a:pt x="10495" y="13120"/>
                    <a:pt x="9853" y="13055"/>
                    <a:pt x="9216" y="12914"/>
                  </a:cubicBezTo>
                  <a:cubicBezTo>
                    <a:pt x="8215" y="12692"/>
                    <a:pt x="7339" y="11662"/>
                    <a:pt x="7368" y="10648"/>
                  </a:cubicBezTo>
                  <a:cubicBezTo>
                    <a:pt x="7452" y="7389"/>
                    <a:pt x="7109" y="4147"/>
                    <a:pt x="7142" y="893"/>
                  </a:cubicBezTo>
                  <a:cubicBezTo>
                    <a:pt x="7146" y="620"/>
                    <a:pt x="7222" y="336"/>
                    <a:pt x="7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76014" y="1538963"/>
              <a:ext cx="93735" cy="183926"/>
            </a:xfrm>
            <a:custGeom>
              <a:avLst/>
              <a:gdLst/>
              <a:ahLst/>
              <a:cxnLst/>
              <a:rect l="l" t="t" r="r" b="b"/>
              <a:pathLst>
                <a:path w="6292" h="12344" extrusionOk="0">
                  <a:moveTo>
                    <a:pt x="147" y="1"/>
                  </a:moveTo>
                  <a:cubicBezTo>
                    <a:pt x="99" y="1"/>
                    <a:pt x="51" y="2"/>
                    <a:pt x="4" y="4"/>
                  </a:cubicBezTo>
                  <a:lnTo>
                    <a:pt x="4" y="2639"/>
                  </a:lnTo>
                  <a:cubicBezTo>
                    <a:pt x="652" y="2607"/>
                    <a:pt x="1263" y="2544"/>
                    <a:pt x="1864" y="2544"/>
                  </a:cubicBezTo>
                  <a:cubicBezTo>
                    <a:pt x="1971" y="2544"/>
                    <a:pt x="2077" y="2546"/>
                    <a:pt x="2182" y="2551"/>
                  </a:cubicBezTo>
                  <a:cubicBezTo>
                    <a:pt x="2221" y="2553"/>
                    <a:pt x="2260" y="2554"/>
                    <a:pt x="2299" y="2554"/>
                  </a:cubicBezTo>
                  <a:cubicBezTo>
                    <a:pt x="2564" y="2554"/>
                    <a:pt x="2840" y="2513"/>
                    <a:pt x="3112" y="2513"/>
                  </a:cubicBezTo>
                  <a:cubicBezTo>
                    <a:pt x="3473" y="2513"/>
                    <a:pt x="3826" y="2584"/>
                    <a:pt x="4134" y="2915"/>
                  </a:cubicBezTo>
                  <a:cubicBezTo>
                    <a:pt x="3466" y="3133"/>
                    <a:pt x="2781" y="3152"/>
                    <a:pt x="2095" y="3152"/>
                  </a:cubicBezTo>
                  <a:cubicBezTo>
                    <a:pt x="1952" y="3152"/>
                    <a:pt x="1808" y="3151"/>
                    <a:pt x="1665" y="3151"/>
                  </a:cubicBezTo>
                  <a:cubicBezTo>
                    <a:pt x="1123" y="3151"/>
                    <a:pt x="582" y="3163"/>
                    <a:pt x="50" y="3275"/>
                  </a:cubicBezTo>
                  <a:cubicBezTo>
                    <a:pt x="46" y="3669"/>
                    <a:pt x="0" y="4021"/>
                    <a:pt x="205" y="4335"/>
                  </a:cubicBezTo>
                  <a:cubicBezTo>
                    <a:pt x="300" y="4339"/>
                    <a:pt x="395" y="4341"/>
                    <a:pt x="490" y="4341"/>
                  </a:cubicBezTo>
                  <a:cubicBezTo>
                    <a:pt x="1318" y="4341"/>
                    <a:pt x="2139" y="4188"/>
                    <a:pt x="2962" y="4188"/>
                  </a:cubicBezTo>
                  <a:cubicBezTo>
                    <a:pt x="3366" y="4188"/>
                    <a:pt x="3770" y="4225"/>
                    <a:pt x="4176" y="4335"/>
                  </a:cubicBezTo>
                  <a:cubicBezTo>
                    <a:pt x="2924" y="5001"/>
                    <a:pt x="1500" y="4708"/>
                    <a:pt x="184" y="5026"/>
                  </a:cubicBezTo>
                  <a:cubicBezTo>
                    <a:pt x="163" y="5466"/>
                    <a:pt x="71" y="5864"/>
                    <a:pt x="176" y="6082"/>
                  </a:cubicBezTo>
                  <a:lnTo>
                    <a:pt x="4934" y="6082"/>
                  </a:lnTo>
                  <a:cubicBezTo>
                    <a:pt x="4957" y="6082"/>
                    <a:pt x="4979" y="6081"/>
                    <a:pt x="5002" y="6081"/>
                  </a:cubicBezTo>
                  <a:cubicBezTo>
                    <a:pt x="5233" y="6081"/>
                    <a:pt x="5466" y="6106"/>
                    <a:pt x="5504" y="6651"/>
                  </a:cubicBezTo>
                  <a:cubicBezTo>
                    <a:pt x="3757" y="6718"/>
                    <a:pt x="2011" y="6790"/>
                    <a:pt x="188" y="6861"/>
                  </a:cubicBezTo>
                  <a:cubicBezTo>
                    <a:pt x="276" y="7372"/>
                    <a:pt x="130" y="7845"/>
                    <a:pt x="364" y="8318"/>
                  </a:cubicBezTo>
                  <a:cubicBezTo>
                    <a:pt x="496" y="8318"/>
                    <a:pt x="618" y="8320"/>
                    <a:pt x="736" y="8320"/>
                  </a:cubicBezTo>
                  <a:cubicBezTo>
                    <a:pt x="796" y="8320"/>
                    <a:pt x="854" y="8320"/>
                    <a:pt x="913" y="8318"/>
                  </a:cubicBezTo>
                  <a:cubicBezTo>
                    <a:pt x="1126" y="8313"/>
                    <a:pt x="1340" y="8312"/>
                    <a:pt x="1553" y="8312"/>
                  </a:cubicBezTo>
                  <a:cubicBezTo>
                    <a:pt x="1950" y="8312"/>
                    <a:pt x="2347" y="8317"/>
                    <a:pt x="2743" y="8317"/>
                  </a:cubicBezTo>
                  <a:cubicBezTo>
                    <a:pt x="3353" y="8317"/>
                    <a:pt x="3962" y="8304"/>
                    <a:pt x="4570" y="8235"/>
                  </a:cubicBezTo>
                  <a:cubicBezTo>
                    <a:pt x="4632" y="8228"/>
                    <a:pt x="4699" y="8220"/>
                    <a:pt x="4765" y="8220"/>
                  </a:cubicBezTo>
                  <a:cubicBezTo>
                    <a:pt x="4934" y="8220"/>
                    <a:pt x="5090" y="8269"/>
                    <a:pt x="5102" y="8498"/>
                  </a:cubicBezTo>
                  <a:cubicBezTo>
                    <a:pt x="5118" y="8817"/>
                    <a:pt x="4821" y="8796"/>
                    <a:pt x="4599" y="8821"/>
                  </a:cubicBezTo>
                  <a:cubicBezTo>
                    <a:pt x="4473" y="8838"/>
                    <a:pt x="4348" y="8825"/>
                    <a:pt x="4218" y="8842"/>
                  </a:cubicBezTo>
                  <a:cubicBezTo>
                    <a:pt x="3621" y="8905"/>
                    <a:pt x="3023" y="8919"/>
                    <a:pt x="2424" y="8919"/>
                  </a:cubicBezTo>
                  <a:cubicBezTo>
                    <a:pt x="1933" y="8919"/>
                    <a:pt x="1442" y="8910"/>
                    <a:pt x="951" y="8910"/>
                  </a:cubicBezTo>
                  <a:cubicBezTo>
                    <a:pt x="729" y="8910"/>
                    <a:pt x="507" y="8912"/>
                    <a:pt x="285" y="8917"/>
                  </a:cubicBezTo>
                  <a:cubicBezTo>
                    <a:pt x="214" y="9332"/>
                    <a:pt x="188" y="9680"/>
                    <a:pt x="310" y="10082"/>
                  </a:cubicBezTo>
                  <a:cubicBezTo>
                    <a:pt x="741" y="10127"/>
                    <a:pt x="1176" y="10135"/>
                    <a:pt x="1614" y="10135"/>
                  </a:cubicBezTo>
                  <a:cubicBezTo>
                    <a:pt x="1883" y="10135"/>
                    <a:pt x="2152" y="10132"/>
                    <a:pt x="2422" y="10132"/>
                  </a:cubicBezTo>
                  <a:cubicBezTo>
                    <a:pt x="3188" y="10132"/>
                    <a:pt x="3955" y="10158"/>
                    <a:pt x="4708" y="10358"/>
                  </a:cubicBezTo>
                  <a:cubicBezTo>
                    <a:pt x="3935" y="10633"/>
                    <a:pt x="3146" y="10657"/>
                    <a:pt x="2354" y="10657"/>
                  </a:cubicBezTo>
                  <a:cubicBezTo>
                    <a:pt x="2186" y="10657"/>
                    <a:pt x="2018" y="10656"/>
                    <a:pt x="1851" y="10656"/>
                  </a:cubicBezTo>
                  <a:cubicBezTo>
                    <a:pt x="1338" y="10656"/>
                    <a:pt x="826" y="10666"/>
                    <a:pt x="318" y="10748"/>
                  </a:cubicBezTo>
                  <a:cubicBezTo>
                    <a:pt x="369" y="11183"/>
                    <a:pt x="582" y="11451"/>
                    <a:pt x="859" y="11686"/>
                  </a:cubicBezTo>
                  <a:cubicBezTo>
                    <a:pt x="1345" y="12096"/>
                    <a:pt x="2619" y="12343"/>
                    <a:pt x="3712" y="12343"/>
                  </a:cubicBezTo>
                  <a:cubicBezTo>
                    <a:pt x="4351" y="12343"/>
                    <a:pt x="4928" y="12258"/>
                    <a:pt x="5248" y="12071"/>
                  </a:cubicBezTo>
                  <a:cubicBezTo>
                    <a:pt x="5881" y="11699"/>
                    <a:pt x="6291" y="11275"/>
                    <a:pt x="6208" y="10404"/>
                  </a:cubicBezTo>
                  <a:cubicBezTo>
                    <a:pt x="6048" y="8787"/>
                    <a:pt x="6006" y="7158"/>
                    <a:pt x="6094" y="5529"/>
                  </a:cubicBezTo>
                  <a:cubicBezTo>
                    <a:pt x="6128" y="4942"/>
                    <a:pt x="6212" y="4310"/>
                    <a:pt x="5969" y="3723"/>
                  </a:cubicBezTo>
                  <a:cubicBezTo>
                    <a:pt x="5228" y="1948"/>
                    <a:pt x="2174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601036" y="1764851"/>
              <a:ext cx="43069" cy="292413"/>
            </a:xfrm>
            <a:custGeom>
              <a:avLst/>
              <a:gdLst/>
              <a:ahLst/>
              <a:cxnLst/>
              <a:rect l="l" t="t" r="r" b="b"/>
              <a:pathLst>
                <a:path w="2891" h="19625" extrusionOk="0">
                  <a:moveTo>
                    <a:pt x="2890" y="1"/>
                  </a:moveTo>
                  <a:cubicBezTo>
                    <a:pt x="1642" y="118"/>
                    <a:pt x="746" y="775"/>
                    <a:pt x="683" y="1655"/>
                  </a:cubicBezTo>
                  <a:cubicBezTo>
                    <a:pt x="314" y="6899"/>
                    <a:pt x="0" y="12143"/>
                    <a:pt x="386" y="17404"/>
                  </a:cubicBezTo>
                  <a:cubicBezTo>
                    <a:pt x="511" y="19105"/>
                    <a:pt x="1072" y="19620"/>
                    <a:pt x="2890" y="19624"/>
                  </a:cubicBezTo>
                  <a:lnTo>
                    <a:pt x="28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886767" y="1765403"/>
              <a:ext cx="40521" cy="292979"/>
            </a:xfrm>
            <a:custGeom>
              <a:avLst/>
              <a:gdLst/>
              <a:ahLst/>
              <a:cxnLst/>
              <a:rect l="l" t="t" r="r" b="b"/>
              <a:pathLst>
                <a:path w="2720" h="19663" extrusionOk="0">
                  <a:moveTo>
                    <a:pt x="61" y="1"/>
                  </a:moveTo>
                  <a:cubicBezTo>
                    <a:pt x="41" y="1"/>
                    <a:pt x="21" y="1"/>
                    <a:pt x="1" y="1"/>
                  </a:cubicBezTo>
                  <a:lnTo>
                    <a:pt x="1" y="19662"/>
                  </a:lnTo>
                  <a:cubicBezTo>
                    <a:pt x="298" y="19616"/>
                    <a:pt x="495" y="19591"/>
                    <a:pt x="692" y="19558"/>
                  </a:cubicBezTo>
                  <a:cubicBezTo>
                    <a:pt x="1986" y="19348"/>
                    <a:pt x="2334" y="19005"/>
                    <a:pt x="2480" y="17694"/>
                  </a:cubicBezTo>
                  <a:cubicBezTo>
                    <a:pt x="2577" y="16864"/>
                    <a:pt x="2661" y="16027"/>
                    <a:pt x="2669" y="15189"/>
                  </a:cubicBezTo>
                  <a:cubicBezTo>
                    <a:pt x="2719" y="10795"/>
                    <a:pt x="2623" y="6406"/>
                    <a:pt x="2242" y="2024"/>
                  </a:cubicBezTo>
                  <a:cubicBezTo>
                    <a:pt x="2139" y="783"/>
                    <a:pt x="1329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2662878" y="1955550"/>
              <a:ext cx="205302" cy="47635"/>
            </a:xfrm>
            <a:custGeom>
              <a:avLst/>
              <a:gdLst/>
              <a:ahLst/>
              <a:cxnLst/>
              <a:rect l="l" t="t" r="r" b="b"/>
              <a:pathLst>
                <a:path w="13781" h="3197" extrusionOk="0">
                  <a:moveTo>
                    <a:pt x="0" y="1"/>
                  </a:moveTo>
                  <a:lnTo>
                    <a:pt x="0" y="3197"/>
                  </a:lnTo>
                  <a:lnTo>
                    <a:pt x="13781" y="3197"/>
                  </a:lnTo>
                  <a:lnTo>
                    <a:pt x="137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2661001" y="2066513"/>
              <a:ext cx="209548" cy="49170"/>
            </a:xfrm>
            <a:custGeom>
              <a:avLst/>
              <a:gdLst/>
              <a:ahLst/>
              <a:cxnLst/>
              <a:rect l="l" t="t" r="r" b="b"/>
              <a:pathLst>
                <a:path w="14066" h="3300" extrusionOk="0">
                  <a:moveTo>
                    <a:pt x="168" y="0"/>
                  </a:moveTo>
                  <a:cubicBezTo>
                    <a:pt x="0" y="540"/>
                    <a:pt x="88" y="1047"/>
                    <a:pt x="84" y="1550"/>
                  </a:cubicBezTo>
                  <a:cubicBezTo>
                    <a:pt x="68" y="2961"/>
                    <a:pt x="411" y="3292"/>
                    <a:pt x="1854" y="3292"/>
                  </a:cubicBezTo>
                  <a:cubicBezTo>
                    <a:pt x="1863" y="3292"/>
                    <a:pt x="1872" y="3292"/>
                    <a:pt x="1881" y="3292"/>
                  </a:cubicBezTo>
                  <a:cubicBezTo>
                    <a:pt x="4189" y="3284"/>
                    <a:pt x="6501" y="3284"/>
                    <a:pt x="8813" y="3284"/>
                  </a:cubicBezTo>
                  <a:cubicBezTo>
                    <a:pt x="9581" y="3284"/>
                    <a:pt x="10348" y="3300"/>
                    <a:pt x="11115" y="3300"/>
                  </a:cubicBezTo>
                  <a:cubicBezTo>
                    <a:pt x="11542" y="3300"/>
                    <a:pt x="11968" y="3295"/>
                    <a:pt x="12394" y="3280"/>
                  </a:cubicBezTo>
                  <a:cubicBezTo>
                    <a:pt x="13019" y="3259"/>
                    <a:pt x="13793" y="3209"/>
                    <a:pt x="13928" y="2442"/>
                  </a:cubicBezTo>
                  <a:cubicBezTo>
                    <a:pt x="14066" y="1663"/>
                    <a:pt x="13961" y="842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2661626" y="1774461"/>
              <a:ext cx="207239" cy="74470"/>
            </a:xfrm>
            <a:custGeom>
              <a:avLst/>
              <a:gdLst/>
              <a:ahLst/>
              <a:cxnLst/>
              <a:rect l="l" t="t" r="r" b="b"/>
              <a:pathLst>
                <a:path w="13911" h="4998" extrusionOk="0">
                  <a:moveTo>
                    <a:pt x="13902" y="1"/>
                  </a:moveTo>
                  <a:cubicBezTo>
                    <a:pt x="11563" y="2020"/>
                    <a:pt x="9260" y="3019"/>
                    <a:pt x="6965" y="3019"/>
                  </a:cubicBezTo>
                  <a:cubicBezTo>
                    <a:pt x="4657" y="3019"/>
                    <a:pt x="2358" y="2010"/>
                    <a:pt x="38" y="13"/>
                  </a:cubicBezTo>
                  <a:lnTo>
                    <a:pt x="38" y="13"/>
                  </a:lnTo>
                  <a:cubicBezTo>
                    <a:pt x="38" y="1550"/>
                    <a:pt x="67" y="2870"/>
                    <a:pt x="21" y="4181"/>
                  </a:cubicBezTo>
                  <a:cubicBezTo>
                    <a:pt x="1" y="4808"/>
                    <a:pt x="201" y="4998"/>
                    <a:pt x="802" y="4998"/>
                  </a:cubicBezTo>
                  <a:cubicBezTo>
                    <a:pt x="815" y="4998"/>
                    <a:pt x="829" y="4998"/>
                    <a:pt x="842" y="4998"/>
                  </a:cubicBezTo>
                  <a:cubicBezTo>
                    <a:pt x="2099" y="4984"/>
                    <a:pt x="3357" y="4980"/>
                    <a:pt x="4615" y="4980"/>
                  </a:cubicBezTo>
                  <a:cubicBezTo>
                    <a:pt x="6052" y="4980"/>
                    <a:pt x="7490" y="4985"/>
                    <a:pt x="8926" y="4985"/>
                  </a:cubicBezTo>
                  <a:cubicBezTo>
                    <a:pt x="9651" y="4985"/>
                    <a:pt x="10375" y="4986"/>
                    <a:pt x="11100" y="4986"/>
                  </a:cubicBezTo>
                  <a:cubicBezTo>
                    <a:pt x="11825" y="4986"/>
                    <a:pt x="12549" y="4985"/>
                    <a:pt x="13274" y="4981"/>
                  </a:cubicBezTo>
                  <a:cubicBezTo>
                    <a:pt x="13342" y="4981"/>
                    <a:pt x="13417" y="4986"/>
                    <a:pt x="13490" y="4986"/>
                  </a:cubicBezTo>
                  <a:cubicBezTo>
                    <a:pt x="13699" y="4986"/>
                    <a:pt x="13895" y="4944"/>
                    <a:pt x="13898" y="4625"/>
                  </a:cubicBezTo>
                  <a:cubicBezTo>
                    <a:pt x="13911" y="3163"/>
                    <a:pt x="13902" y="1697"/>
                    <a:pt x="13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661686" y="2012715"/>
              <a:ext cx="207984" cy="44149"/>
            </a:xfrm>
            <a:custGeom>
              <a:avLst/>
              <a:gdLst/>
              <a:ahLst/>
              <a:cxnLst/>
              <a:rect l="l" t="t" r="r" b="b"/>
              <a:pathLst>
                <a:path w="13961" h="2963" extrusionOk="0">
                  <a:moveTo>
                    <a:pt x="2141" y="1"/>
                  </a:moveTo>
                  <a:cubicBezTo>
                    <a:pt x="1" y="1"/>
                    <a:pt x="26" y="1"/>
                    <a:pt x="17" y="2166"/>
                  </a:cubicBezTo>
                  <a:cubicBezTo>
                    <a:pt x="13" y="2810"/>
                    <a:pt x="239" y="2962"/>
                    <a:pt x="811" y="2962"/>
                  </a:cubicBezTo>
                  <a:cubicBezTo>
                    <a:pt x="827" y="2962"/>
                    <a:pt x="843" y="2962"/>
                    <a:pt x="859" y="2962"/>
                  </a:cubicBezTo>
                  <a:cubicBezTo>
                    <a:pt x="1762" y="2947"/>
                    <a:pt x="2665" y="2943"/>
                    <a:pt x="3568" y="2943"/>
                  </a:cubicBezTo>
                  <a:cubicBezTo>
                    <a:pt x="4697" y="2943"/>
                    <a:pt x="5827" y="2949"/>
                    <a:pt x="6958" y="2949"/>
                  </a:cubicBezTo>
                  <a:cubicBezTo>
                    <a:pt x="8147" y="2949"/>
                    <a:pt x="9338" y="2944"/>
                    <a:pt x="10529" y="2944"/>
                  </a:cubicBezTo>
                  <a:cubicBezTo>
                    <a:pt x="11422" y="2944"/>
                    <a:pt x="12315" y="2947"/>
                    <a:pt x="13207" y="2958"/>
                  </a:cubicBezTo>
                  <a:cubicBezTo>
                    <a:pt x="13214" y="2958"/>
                    <a:pt x="13221" y="2958"/>
                    <a:pt x="13228" y="2958"/>
                  </a:cubicBezTo>
                  <a:cubicBezTo>
                    <a:pt x="13737" y="2958"/>
                    <a:pt x="13960" y="2804"/>
                    <a:pt x="13915" y="2271"/>
                  </a:cubicBezTo>
                  <a:cubicBezTo>
                    <a:pt x="13882" y="1864"/>
                    <a:pt x="13911" y="1458"/>
                    <a:pt x="13907" y="1048"/>
                  </a:cubicBezTo>
                  <a:cubicBezTo>
                    <a:pt x="13907" y="1"/>
                    <a:pt x="13907" y="1"/>
                    <a:pt x="12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2661254" y="1856953"/>
              <a:ext cx="207984" cy="41780"/>
            </a:xfrm>
            <a:custGeom>
              <a:avLst/>
              <a:gdLst/>
              <a:ahLst/>
              <a:cxnLst/>
              <a:rect l="l" t="t" r="r" b="b"/>
              <a:pathLst>
                <a:path w="13961" h="2804" extrusionOk="0">
                  <a:moveTo>
                    <a:pt x="13150" y="1"/>
                  </a:moveTo>
                  <a:cubicBezTo>
                    <a:pt x="13143" y="1"/>
                    <a:pt x="13135" y="1"/>
                    <a:pt x="13127" y="1"/>
                  </a:cubicBezTo>
                  <a:cubicBezTo>
                    <a:pt x="11286" y="13"/>
                    <a:pt x="9445" y="17"/>
                    <a:pt x="7604" y="17"/>
                  </a:cubicBezTo>
                  <a:cubicBezTo>
                    <a:pt x="5763" y="17"/>
                    <a:pt x="3921" y="13"/>
                    <a:pt x="2078" y="13"/>
                  </a:cubicBezTo>
                  <a:cubicBezTo>
                    <a:pt x="0" y="13"/>
                    <a:pt x="17" y="13"/>
                    <a:pt x="50" y="2112"/>
                  </a:cubicBezTo>
                  <a:cubicBezTo>
                    <a:pt x="59" y="2641"/>
                    <a:pt x="230" y="2803"/>
                    <a:pt x="739" y="2803"/>
                  </a:cubicBezTo>
                  <a:cubicBezTo>
                    <a:pt x="745" y="2803"/>
                    <a:pt x="752" y="2803"/>
                    <a:pt x="758" y="2803"/>
                  </a:cubicBezTo>
                  <a:cubicBezTo>
                    <a:pt x="1799" y="2790"/>
                    <a:pt x="2840" y="2787"/>
                    <a:pt x="3881" y="2787"/>
                  </a:cubicBezTo>
                  <a:cubicBezTo>
                    <a:pt x="4922" y="2787"/>
                    <a:pt x="5963" y="2790"/>
                    <a:pt x="7004" y="2790"/>
                  </a:cubicBezTo>
                  <a:lnTo>
                    <a:pt x="11959" y="2790"/>
                  </a:lnTo>
                  <a:cubicBezTo>
                    <a:pt x="13961" y="2790"/>
                    <a:pt x="13936" y="2790"/>
                    <a:pt x="13952" y="805"/>
                  </a:cubicBezTo>
                  <a:cubicBezTo>
                    <a:pt x="13957" y="168"/>
                    <a:pt x="13756" y="1"/>
                    <a:pt x="13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2661060" y="1907935"/>
              <a:ext cx="208744" cy="37965"/>
            </a:xfrm>
            <a:custGeom>
              <a:avLst/>
              <a:gdLst/>
              <a:ahLst/>
              <a:cxnLst/>
              <a:rect l="l" t="t" r="r" b="b"/>
              <a:pathLst>
                <a:path w="14012" h="2548" extrusionOk="0">
                  <a:moveTo>
                    <a:pt x="164" y="1"/>
                  </a:moveTo>
                  <a:cubicBezTo>
                    <a:pt x="1" y="617"/>
                    <a:pt x="130" y="1207"/>
                    <a:pt x="68" y="1781"/>
                  </a:cubicBezTo>
                  <a:cubicBezTo>
                    <a:pt x="6" y="2374"/>
                    <a:pt x="233" y="2548"/>
                    <a:pt x="801" y="2548"/>
                  </a:cubicBezTo>
                  <a:cubicBezTo>
                    <a:pt x="815" y="2548"/>
                    <a:pt x="829" y="2548"/>
                    <a:pt x="843" y="2548"/>
                  </a:cubicBezTo>
                  <a:cubicBezTo>
                    <a:pt x="2455" y="2535"/>
                    <a:pt x="4068" y="2532"/>
                    <a:pt x="5681" y="2532"/>
                  </a:cubicBezTo>
                  <a:cubicBezTo>
                    <a:pt x="7294" y="2532"/>
                    <a:pt x="8908" y="2535"/>
                    <a:pt x="10522" y="2535"/>
                  </a:cubicBezTo>
                  <a:cubicBezTo>
                    <a:pt x="11148" y="2535"/>
                    <a:pt x="11773" y="2537"/>
                    <a:pt x="12400" y="2537"/>
                  </a:cubicBezTo>
                  <a:cubicBezTo>
                    <a:pt x="12713" y="2537"/>
                    <a:pt x="13027" y="2536"/>
                    <a:pt x="13341" y="2535"/>
                  </a:cubicBezTo>
                  <a:cubicBezTo>
                    <a:pt x="13393" y="2535"/>
                    <a:pt x="13447" y="2537"/>
                    <a:pt x="13500" y="2537"/>
                  </a:cubicBezTo>
                  <a:cubicBezTo>
                    <a:pt x="13726" y="2537"/>
                    <a:pt x="13940" y="2504"/>
                    <a:pt x="13940" y="2158"/>
                  </a:cubicBezTo>
                  <a:cubicBezTo>
                    <a:pt x="13936" y="1454"/>
                    <a:pt x="14011" y="742"/>
                    <a:pt x="13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2628418" y="1359736"/>
              <a:ext cx="274829" cy="25539"/>
            </a:xfrm>
            <a:custGeom>
              <a:avLst/>
              <a:gdLst/>
              <a:ahLst/>
              <a:cxnLst/>
              <a:rect l="l" t="t" r="r" b="b"/>
              <a:pathLst>
                <a:path w="18448" h="1714" extrusionOk="0">
                  <a:moveTo>
                    <a:pt x="102" y="0"/>
                  </a:moveTo>
                  <a:cubicBezTo>
                    <a:pt x="1" y="582"/>
                    <a:pt x="30" y="1110"/>
                    <a:pt x="81" y="1713"/>
                  </a:cubicBezTo>
                  <a:lnTo>
                    <a:pt x="18334" y="1713"/>
                  </a:lnTo>
                  <a:cubicBezTo>
                    <a:pt x="18355" y="1089"/>
                    <a:pt x="18448" y="541"/>
                    <a:pt x="18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586182" y="1254047"/>
              <a:ext cx="358553" cy="37116"/>
            </a:xfrm>
            <a:custGeom>
              <a:avLst/>
              <a:gdLst/>
              <a:ahLst/>
              <a:cxnLst/>
              <a:rect l="l" t="t" r="r" b="b"/>
              <a:pathLst>
                <a:path w="24068" h="2491" extrusionOk="0">
                  <a:moveTo>
                    <a:pt x="12182" y="0"/>
                  </a:moveTo>
                  <a:cubicBezTo>
                    <a:pt x="9999" y="0"/>
                    <a:pt x="7817" y="13"/>
                    <a:pt x="5634" y="36"/>
                  </a:cubicBezTo>
                  <a:cubicBezTo>
                    <a:pt x="4268" y="53"/>
                    <a:pt x="2882" y="116"/>
                    <a:pt x="1592" y="677"/>
                  </a:cubicBezTo>
                  <a:cubicBezTo>
                    <a:pt x="817" y="1017"/>
                    <a:pt x="247" y="1532"/>
                    <a:pt x="0" y="2487"/>
                  </a:cubicBezTo>
                  <a:cubicBezTo>
                    <a:pt x="1755" y="1544"/>
                    <a:pt x="3582" y="1394"/>
                    <a:pt x="5399" y="1373"/>
                  </a:cubicBezTo>
                  <a:cubicBezTo>
                    <a:pt x="7563" y="1350"/>
                    <a:pt x="9726" y="1339"/>
                    <a:pt x="11890" y="1339"/>
                  </a:cubicBezTo>
                  <a:cubicBezTo>
                    <a:pt x="14150" y="1339"/>
                    <a:pt x="16409" y="1351"/>
                    <a:pt x="18669" y="1377"/>
                  </a:cubicBezTo>
                  <a:cubicBezTo>
                    <a:pt x="20487" y="1394"/>
                    <a:pt x="22313" y="1532"/>
                    <a:pt x="24068" y="2491"/>
                  </a:cubicBezTo>
                  <a:cubicBezTo>
                    <a:pt x="23846" y="1561"/>
                    <a:pt x="23301" y="1054"/>
                    <a:pt x="22564" y="715"/>
                  </a:cubicBezTo>
                  <a:cubicBezTo>
                    <a:pt x="21257" y="116"/>
                    <a:pt x="19842" y="53"/>
                    <a:pt x="18451" y="36"/>
                  </a:cubicBezTo>
                  <a:cubicBezTo>
                    <a:pt x="16361" y="12"/>
                    <a:pt x="14271" y="0"/>
                    <a:pt x="12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846705" y="1293304"/>
              <a:ext cx="97117" cy="49766"/>
            </a:xfrm>
            <a:custGeom>
              <a:avLst/>
              <a:gdLst/>
              <a:ahLst/>
              <a:cxnLst/>
              <a:rect l="l" t="t" r="r" b="b"/>
              <a:pathLst>
                <a:path w="6519" h="3340" extrusionOk="0">
                  <a:moveTo>
                    <a:pt x="3127" y="1"/>
                  </a:moveTo>
                  <a:cubicBezTo>
                    <a:pt x="2941" y="1"/>
                    <a:pt x="2789" y="21"/>
                    <a:pt x="2690" y="65"/>
                  </a:cubicBezTo>
                  <a:cubicBezTo>
                    <a:pt x="2623" y="95"/>
                    <a:pt x="2568" y="158"/>
                    <a:pt x="2514" y="212"/>
                  </a:cubicBezTo>
                  <a:cubicBezTo>
                    <a:pt x="1597" y="1129"/>
                    <a:pt x="813" y="2151"/>
                    <a:pt x="1" y="3337"/>
                  </a:cubicBezTo>
                  <a:cubicBezTo>
                    <a:pt x="820" y="3337"/>
                    <a:pt x="1602" y="3340"/>
                    <a:pt x="2366" y="3340"/>
                  </a:cubicBezTo>
                  <a:cubicBezTo>
                    <a:pt x="3130" y="3340"/>
                    <a:pt x="3875" y="3337"/>
                    <a:pt x="4621" y="3324"/>
                  </a:cubicBezTo>
                  <a:cubicBezTo>
                    <a:pt x="4977" y="3320"/>
                    <a:pt x="5299" y="3098"/>
                    <a:pt x="5576" y="2880"/>
                  </a:cubicBezTo>
                  <a:cubicBezTo>
                    <a:pt x="6367" y="2260"/>
                    <a:pt x="6518" y="1464"/>
                    <a:pt x="5995" y="857"/>
                  </a:cubicBezTo>
                  <a:cubicBezTo>
                    <a:pt x="5645" y="449"/>
                    <a:pt x="4008" y="1"/>
                    <a:pt x="3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2587180" y="1294750"/>
              <a:ext cx="70838" cy="48827"/>
            </a:xfrm>
            <a:custGeom>
              <a:avLst/>
              <a:gdLst/>
              <a:ahLst/>
              <a:cxnLst/>
              <a:rect l="l" t="t" r="r" b="b"/>
              <a:pathLst>
                <a:path w="4755" h="3277" extrusionOk="0">
                  <a:moveTo>
                    <a:pt x="2992" y="0"/>
                  </a:moveTo>
                  <a:cubicBezTo>
                    <a:pt x="2974" y="0"/>
                    <a:pt x="2955" y="1"/>
                    <a:pt x="2937" y="2"/>
                  </a:cubicBezTo>
                  <a:cubicBezTo>
                    <a:pt x="2279" y="35"/>
                    <a:pt x="1600" y="69"/>
                    <a:pt x="1018" y="379"/>
                  </a:cubicBezTo>
                  <a:cubicBezTo>
                    <a:pt x="499" y="651"/>
                    <a:pt x="0" y="1066"/>
                    <a:pt x="256" y="1765"/>
                  </a:cubicBezTo>
                  <a:cubicBezTo>
                    <a:pt x="549" y="2574"/>
                    <a:pt x="1131" y="3164"/>
                    <a:pt x="2019" y="3240"/>
                  </a:cubicBezTo>
                  <a:cubicBezTo>
                    <a:pt x="2365" y="3268"/>
                    <a:pt x="2713" y="3276"/>
                    <a:pt x="3068" y="3276"/>
                  </a:cubicBezTo>
                  <a:cubicBezTo>
                    <a:pt x="3610" y="3276"/>
                    <a:pt x="4167" y="3256"/>
                    <a:pt x="4754" y="3256"/>
                  </a:cubicBezTo>
                  <a:cubicBezTo>
                    <a:pt x="4537" y="2038"/>
                    <a:pt x="3833" y="1150"/>
                    <a:pt x="3330" y="169"/>
                  </a:cubicBezTo>
                  <a:cubicBezTo>
                    <a:pt x="3256" y="33"/>
                    <a:pt x="3130" y="0"/>
                    <a:pt x="2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727401" y="1293215"/>
              <a:ext cx="66845" cy="48932"/>
            </a:xfrm>
            <a:custGeom>
              <a:avLst/>
              <a:gdLst/>
              <a:ahLst/>
              <a:cxnLst/>
              <a:rect l="l" t="t" r="r" b="b"/>
              <a:pathLst>
                <a:path w="4487" h="3284" extrusionOk="0">
                  <a:moveTo>
                    <a:pt x="0" y="0"/>
                  </a:moveTo>
                  <a:cubicBezTo>
                    <a:pt x="155" y="1202"/>
                    <a:pt x="842" y="2111"/>
                    <a:pt x="1345" y="3284"/>
                  </a:cubicBezTo>
                  <a:cubicBezTo>
                    <a:pt x="2312" y="2048"/>
                    <a:pt x="3636" y="1324"/>
                    <a:pt x="4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645402" y="1293841"/>
              <a:ext cx="69273" cy="40573"/>
            </a:xfrm>
            <a:custGeom>
              <a:avLst/>
              <a:gdLst/>
              <a:ahLst/>
              <a:cxnLst/>
              <a:rect l="l" t="t" r="r" b="b"/>
              <a:pathLst>
                <a:path w="4650" h="2723" extrusionOk="0">
                  <a:moveTo>
                    <a:pt x="0" y="0"/>
                  </a:moveTo>
                  <a:cubicBezTo>
                    <a:pt x="608" y="1089"/>
                    <a:pt x="1181" y="2036"/>
                    <a:pt x="1370" y="2723"/>
                  </a:cubicBezTo>
                  <a:cubicBezTo>
                    <a:pt x="2375" y="1889"/>
                    <a:pt x="3456" y="993"/>
                    <a:pt x="4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2806838" y="1293275"/>
              <a:ext cx="66339" cy="43448"/>
            </a:xfrm>
            <a:custGeom>
              <a:avLst/>
              <a:gdLst/>
              <a:ahLst/>
              <a:cxnLst/>
              <a:rect l="l" t="t" r="r" b="b"/>
              <a:pathLst>
                <a:path w="4453" h="2916" extrusionOk="0">
                  <a:moveTo>
                    <a:pt x="0" y="0"/>
                  </a:moveTo>
                  <a:cubicBezTo>
                    <a:pt x="549" y="1152"/>
                    <a:pt x="1274" y="2074"/>
                    <a:pt x="2170" y="2916"/>
                  </a:cubicBezTo>
                  <a:cubicBezTo>
                    <a:pt x="2924" y="1952"/>
                    <a:pt x="3648" y="1031"/>
                    <a:pt x="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2758971" y="1301260"/>
              <a:ext cx="72774" cy="41705"/>
            </a:xfrm>
            <a:custGeom>
              <a:avLst/>
              <a:gdLst/>
              <a:ahLst/>
              <a:cxnLst/>
              <a:rect l="l" t="t" r="r" b="b"/>
              <a:pathLst>
                <a:path w="4885" h="2799" extrusionOk="0">
                  <a:moveTo>
                    <a:pt x="2790" y="0"/>
                  </a:moveTo>
                  <a:cubicBezTo>
                    <a:pt x="1965" y="1064"/>
                    <a:pt x="922" y="1751"/>
                    <a:pt x="1" y="2798"/>
                  </a:cubicBezTo>
                  <a:lnTo>
                    <a:pt x="4884" y="2798"/>
                  </a:lnTo>
                  <a:cubicBezTo>
                    <a:pt x="4043" y="1881"/>
                    <a:pt x="3347" y="1060"/>
                    <a:pt x="2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2680338" y="1301320"/>
              <a:ext cx="56923" cy="41586"/>
            </a:xfrm>
            <a:custGeom>
              <a:avLst/>
              <a:gdLst/>
              <a:ahLst/>
              <a:cxnLst/>
              <a:rect l="l" t="t" r="r" b="b"/>
              <a:pathLst>
                <a:path w="3821" h="2791" extrusionOk="0">
                  <a:moveTo>
                    <a:pt x="2656" y="1"/>
                  </a:moveTo>
                  <a:cubicBezTo>
                    <a:pt x="1706" y="960"/>
                    <a:pt x="763" y="1714"/>
                    <a:pt x="1" y="2790"/>
                  </a:cubicBezTo>
                  <a:lnTo>
                    <a:pt x="3821" y="2790"/>
                  </a:lnTo>
                  <a:cubicBezTo>
                    <a:pt x="3482" y="1819"/>
                    <a:pt x="2878" y="1069"/>
                    <a:pt x="2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3036165" y="1463324"/>
              <a:ext cx="65907" cy="61254"/>
            </a:xfrm>
            <a:custGeom>
              <a:avLst/>
              <a:gdLst/>
              <a:ahLst/>
              <a:cxnLst/>
              <a:rect l="l" t="t" r="r" b="b"/>
              <a:pathLst>
                <a:path w="4424" h="4111" extrusionOk="0">
                  <a:moveTo>
                    <a:pt x="3041" y="0"/>
                  </a:moveTo>
                  <a:cubicBezTo>
                    <a:pt x="2488" y="482"/>
                    <a:pt x="1973" y="934"/>
                    <a:pt x="1454" y="1382"/>
                  </a:cubicBezTo>
                  <a:cubicBezTo>
                    <a:pt x="939" y="1831"/>
                    <a:pt x="415" y="2270"/>
                    <a:pt x="0" y="2815"/>
                  </a:cubicBezTo>
                  <a:cubicBezTo>
                    <a:pt x="189" y="3225"/>
                    <a:pt x="545" y="3452"/>
                    <a:pt x="784" y="3774"/>
                  </a:cubicBezTo>
                  <a:cubicBezTo>
                    <a:pt x="960" y="4009"/>
                    <a:pt x="1138" y="4111"/>
                    <a:pt x="1319" y="4111"/>
                  </a:cubicBezTo>
                  <a:cubicBezTo>
                    <a:pt x="1499" y="4111"/>
                    <a:pt x="1680" y="4010"/>
                    <a:pt x="1864" y="3841"/>
                  </a:cubicBezTo>
                  <a:cubicBezTo>
                    <a:pt x="2698" y="3066"/>
                    <a:pt x="3523" y="2279"/>
                    <a:pt x="4423" y="1429"/>
                  </a:cubicBezTo>
                  <a:cubicBezTo>
                    <a:pt x="3904" y="934"/>
                    <a:pt x="3602" y="331"/>
                    <a:pt x="3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2428486" y="1462013"/>
              <a:ext cx="66473" cy="64174"/>
            </a:xfrm>
            <a:custGeom>
              <a:avLst/>
              <a:gdLst/>
              <a:ahLst/>
              <a:cxnLst/>
              <a:rect l="l" t="t" r="r" b="b"/>
              <a:pathLst>
                <a:path w="4462" h="4307" extrusionOk="0">
                  <a:moveTo>
                    <a:pt x="1379" y="0"/>
                  </a:moveTo>
                  <a:cubicBezTo>
                    <a:pt x="893" y="557"/>
                    <a:pt x="478" y="1031"/>
                    <a:pt x="1" y="1575"/>
                  </a:cubicBezTo>
                  <a:cubicBezTo>
                    <a:pt x="1194" y="2392"/>
                    <a:pt x="1969" y="3594"/>
                    <a:pt x="3222" y="4306"/>
                  </a:cubicBezTo>
                  <a:cubicBezTo>
                    <a:pt x="3670" y="3804"/>
                    <a:pt x="4181" y="3460"/>
                    <a:pt x="4462" y="2895"/>
                  </a:cubicBezTo>
                  <a:cubicBezTo>
                    <a:pt x="3565" y="1801"/>
                    <a:pt x="2384" y="1068"/>
                    <a:pt x="1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2386056" y="1527655"/>
              <a:ext cx="67471" cy="49572"/>
            </a:xfrm>
            <a:custGeom>
              <a:avLst/>
              <a:gdLst/>
              <a:ahLst/>
              <a:cxnLst/>
              <a:rect l="l" t="t" r="r" b="b"/>
              <a:pathLst>
                <a:path w="4529" h="3327" extrusionOk="0">
                  <a:moveTo>
                    <a:pt x="842" y="1"/>
                  </a:moveTo>
                  <a:cubicBezTo>
                    <a:pt x="491" y="667"/>
                    <a:pt x="222" y="1337"/>
                    <a:pt x="0" y="2108"/>
                  </a:cubicBezTo>
                  <a:cubicBezTo>
                    <a:pt x="1291" y="2522"/>
                    <a:pt x="2530" y="2916"/>
                    <a:pt x="3816" y="3326"/>
                  </a:cubicBezTo>
                  <a:cubicBezTo>
                    <a:pt x="4063" y="2878"/>
                    <a:pt x="4290" y="2464"/>
                    <a:pt x="4528" y="2024"/>
                  </a:cubicBezTo>
                  <a:cubicBezTo>
                    <a:pt x="3322" y="1194"/>
                    <a:pt x="2103" y="600"/>
                    <a:pt x="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2522344" y="1416082"/>
              <a:ext cx="45184" cy="59525"/>
            </a:xfrm>
            <a:custGeom>
              <a:avLst/>
              <a:gdLst/>
              <a:ahLst/>
              <a:cxnLst/>
              <a:rect l="l" t="t" r="r" b="b"/>
              <a:pathLst>
                <a:path w="3033" h="3995" extrusionOk="0">
                  <a:moveTo>
                    <a:pt x="2373" y="1"/>
                  </a:moveTo>
                  <a:cubicBezTo>
                    <a:pt x="1572" y="1"/>
                    <a:pt x="823" y="133"/>
                    <a:pt x="0" y="407"/>
                  </a:cubicBezTo>
                  <a:cubicBezTo>
                    <a:pt x="859" y="1404"/>
                    <a:pt x="1265" y="2497"/>
                    <a:pt x="1705" y="3573"/>
                  </a:cubicBezTo>
                  <a:cubicBezTo>
                    <a:pt x="1790" y="3781"/>
                    <a:pt x="1876" y="3995"/>
                    <a:pt x="2119" y="3995"/>
                  </a:cubicBezTo>
                  <a:cubicBezTo>
                    <a:pt x="2175" y="3995"/>
                    <a:pt x="2238" y="3984"/>
                    <a:pt x="2312" y="3959"/>
                  </a:cubicBezTo>
                  <a:cubicBezTo>
                    <a:pt x="2635" y="3850"/>
                    <a:pt x="2899" y="3812"/>
                    <a:pt x="2937" y="3356"/>
                  </a:cubicBezTo>
                  <a:cubicBezTo>
                    <a:pt x="3033" y="2262"/>
                    <a:pt x="2953" y="1186"/>
                    <a:pt x="2803" y="13"/>
                  </a:cubicBezTo>
                  <a:cubicBezTo>
                    <a:pt x="2657" y="5"/>
                    <a:pt x="2514" y="1"/>
                    <a:pt x="2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963343" y="1416111"/>
              <a:ext cx="43560" cy="59436"/>
            </a:xfrm>
            <a:custGeom>
              <a:avLst/>
              <a:gdLst/>
              <a:ahLst/>
              <a:cxnLst/>
              <a:rect l="l" t="t" r="r" b="b"/>
              <a:pathLst>
                <a:path w="2924" h="3989" extrusionOk="0">
                  <a:moveTo>
                    <a:pt x="857" y="1"/>
                  </a:moveTo>
                  <a:cubicBezTo>
                    <a:pt x="652" y="1"/>
                    <a:pt x="443" y="15"/>
                    <a:pt x="231" y="49"/>
                  </a:cubicBezTo>
                  <a:cubicBezTo>
                    <a:pt x="105" y="1192"/>
                    <a:pt x="0" y="2248"/>
                    <a:pt x="105" y="3316"/>
                  </a:cubicBezTo>
                  <a:cubicBezTo>
                    <a:pt x="147" y="3747"/>
                    <a:pt x="352" y="3839"/>
                    <a:pt x="700" y="3953"/>
                  </a:cubicBezTo>
                  <a:cubicBezTo>
                    <a:pt x="779" y="3978"/>
                    <a:pt x="847" y="3989"/>
                    <a:pt x="905" y="3989"/>
                  </a:cubicBezTo>
                  <a:cubicBezTo>
                    <a:pt x="1170" y="3989"/>
                    <a:pt x="1252" y="3760"/>
                    <a:pt x="1361" y="3534"/>
                  </a:cubicBezTo>
                  <a:cubicBezTo>
                    <a:pt x="1671" y="2897"/>
                    <a:pt x="1847" y="2206"/>
                    <a:pt x="2212" y="1586"/>
                  </a:cubicBezTo>
                  <a:cubicBezTo>
                    <a:pt x="2446" y="1188"/>
                    <a:pt x="2811" y="853"/>
                    <a:pt x="2924" y="338"/>
                  </a:cubicBezTo>
                  <a:cubicBezTo>
                    <a:pt x="2224" y="169"/>
                    <a:pt x="1557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03219" y="1492778"/>
              <a:ext cx="66219" cy="57112"/>
            </a:xfrm>
            <a:custGeom>
              <a:avLst/>
              <a:gdLst/>
              <a:ahLst/>
              <a:cxnLst/>
              <a:rect l="l" t="t" r="r" b="b"/>
              <a:pathLst>
                <a:path w="4445" h="3833" extrusionOk="0">
                  <a:moveTo>
                    <a:pt x="1286" y="0"/>
                  </a:moveTo>
                  <a:cubicBezTo>
                    <a:pt x="872" y="662"/>
                    <a:pt x="298" y="1135"/>
                    <a:pt x="0" y="1877"/>
                  </a:cubicBezTo>
                  <a:cubicBezTo>
                    <a:pt x="1303" y="2417"/>
                    <a:pt x="2497" y="3062"/>
                    <a:pt x="3691" y="3833"/>
                  </a:cubicBezTo>
                  <a:cubicBezTo>
                    <a:pt x="3963" y="3435"/>
                    <a:pt x="4197" y="3091"/>
                    <a:pt x="4444" y="2727"/>
                  </a:cubicBezTo>
                  <a:cubicBezTo>
                    <a:pt x="3280" y="1927"/>
                    <a:pt x="2505" y="788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2455571" y="1440425"/>
              <a:ext cx="65102" cy="59362"/>
            </a:xfrm>
            <a:custGeom>
              <a:avLst/>
              <a:gdLst/>
              <a:ahLst/>
              <a:cxnLst/>
              <a:rect l="l" t="t" r="r" b="b"/>
              <a:pathLst>
                <a:path w="4370" h="3984" extrusionOk="0">
                  <a:moveTo>
                    <a:pt x="1797" y="0"/>
                  </a:moveTo>
                  <a:cubicBezTo>
                    <a:pt x="1136" y="268"/>
                    <a:pt x="533" y="637"/>
                    <a:pt x="1" y="1219"/>
                  </a:cubicBezTo>
                  <a:cubicBezTo>
                    <a:pt x="1131" y="2124"/>
                    <a:pt x="2216" y="2982"/>
                    <a:pt x="3184" y="3983"/>
                  </a:cubicBezTo>
                  <a:cubicBezTo>
                    <a:pt x="3599" y="3719"/>
                    <a:pt x="3938" y="3502"/>
                    <a:pt x="4369" y="3229"/>
                  </a:cubicBezTo>
                  <a:cubicBezTo>
                    <a:pt x="3343" y="2228"/>
                    <a:pt x="2790" y="968"/>
                    <a:pt x="1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3011017" y="1440545"/>
              <a:ext cx="64774" cy="58930"/>
            </a:xfrm>
            <a:custGeom>
              <a:avLst/>
              <a:gdLst/>
              <a:ahLst/>
              <a:cxnLst/>
              <a:rect l="l" t="t" r="r" b="b"/>
              <a:pathLst>
                <a:path w="4348" h="3955" extrusionOk="0">
                  <a:moveTo>
                    <a:pt x="2526" y="0"/>
                  </a:moveTo>
                  <a:cubicBezTo>
                    <a:pt x="1529" y="960"/>
                    <a:pt x="1001" y="2216"/>
                    <a:pt x="0" y="3167"/>
                  </a:cubicBezTo>
                  <a:cubicBezTo>
                    <a:pt x="344" y="3523"/>
                    <a:pt x="742" y="3749"/>
                    <a:pt x="1219" y="3954"/>
                  </a:cubicBezTo>
                  <a:cubicBezTo>
                    <a:pt x="2128" y="2878"/>
                    <a:pt x="3288" y="2107"/>
                    <a:pt x="4348" y="1161"/>
                  </a:cubicBezTo>
                  <a:cubicBezTo>
                    <a:pt x="3724" y="645"/>
                    <a:pt x="3179" y="206"/>
                    <a:pt x="2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490268" y="1425125"/>
              <a:ext cx="51307" cy="58050"/>
            </a:xfrm>
            <a:custGeom>
              <a:avLst/>
              <a:gdLst/>
              <a:ahLst/>
              <a:cxnLst/>
              <a:rect l="l" t="t" r="r" b="b"/>
              <a:pathLst>
                <a:path w="3444" h="3896" extrusionOk="0">
                  <a:moveTo>
                    <a:pt x="1550" y="1"/>
                  </a:moveTo>
                  <a:cubicBezTo>
                    <a:pt x="1006" y="198"/>
                    <a:pt x="453" y="336"/>
                    <a:pt x="0" y="797"/>
                  </a:cubicBezTo>
                  <a:cubicBezTo>
                    <a:pt x="934" y="1559"/>
                    <a:pt x="1366" y="2656"/>
                    <a:pt x="2149" y="3490"/>
                  </a:cubicBezTo>
                  <a:cubicBezTo>
                    <a:pt x="2383" y="3740"/>
                    <a:pt x="2608" y="3896"/>
                    <a:pt x="2851" y="3896"/>
                  </a:cubicBezTo>
                  <a:cubicBezTo>
                    <a:pt x="3035" y="3896"/>
                    <a:pt x="3229" y="3807"/>
                    <a:pt x="3443" y="3603"/>
                  </a:cubicBezTo>
                  <a:cubicBezTo>
                    <a:pt x="2966" y="2330"/>
                    <a:pt x="2501" y="1056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989355" y="1425259"/>
              <a:ext cx="52246" cy="57886"/>
            </a:xfrm>
            <a:custGeom>
              <a:avLst/>
              <a:gdLst/>
              <a:ahLst/>
              <a:cxnLst/>
              <a:rect l="l" t="t" r="r" b="b"/>
              <a:pathLst>
                <a:path w="3507" h="3885" extrusionOk="0">
                  <a:moveTo>
                    <a:pt x="1898" y="0"/>
                  </a:moveTo>
                  <a:cubicBezTo>
                    <a:pt x="960" y="1031"/>
                    <a:pt x="516" y="2296"/>
                    <a:pt x="1" y="3586"/>
                  </a:cubicBezTo>
                  <a:cubicBezTo>
                    <a:pt x="222" y="3794"/>
                    <a:pt x="420" y="3885"/>
                    <a:pt x="607" y="3885"/>
                  </a:cubicBezTo>
                  <a:cubicBezTo>
                    <a:pt x="853" y="3885"/>
                    <a:pt x="1079" y="3729"/>
                    <a:pt x="1312" y="3477"/>
                  </a:cubicBezTo>
                  <a:cubicBezTo>
                    <a:pt x="2091" y="2622"/>
                    <a:pt x="2552" y="1529"/>
                    <a:pt x="3507" y="721"/>
                  </a:cubicBezTo>
                  <a:cubicBezTo>
                    <a:pt x="2933" y="390"/>
                    <a:pt x="2447" y="138"/>
                    <a:pt x="1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2377505" y="1567970"/>
              <a:ext cx="62540" cy="29725"/>
            </a:xfrm>
            <a:custGeom>
              <a:avLst/>
              <a:gdLst/>
              <a:ahLst/>
              <a:cxnLst/>
              <a:rect l="l" t="t" r="r" b="b"/>
              <a:pathLst>
                <a:path w="4198" h="1995" extrusionOk="0">
                  <a:moveTo>
                    <a:pt x="394" y="1"/>
                  </a:moveTo>
                  <a:cubicBezTo>
                    <a:pt x="185" y="692"/>
                    <a:pt x="13" y="1286"/>
                    <a:pt x="1" y="1994"/>
                  </a:cubicBezTo>
                  <a:lnTo>
                    <a:pt x="3930" y="1994"/>
                  </a:lnTo>
                  <a:cubicBezTo>
                    <a:pt x="4018" y="1735"/>
                    <a:pt x="4198" y="1454"/>
                    <a:pt x="4022" y="1127"/>
                  </a:cubicBezTo>
                  <a:cubicBezTo>
                    <a:pt x="2799" y="746"/>
                    <a:pt x="1609" y="377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2373512" y="1607287"/>
              <a:ext cx="62972" cy="13991"/>
            </a:xfrm>
            <a:custGeom>
              <a:avLst/>
              <a:gdLst/>
              <a:ahLst/>
              <a:cxnLst/>
              <a:rect l="l" t="t" r="r" b="b"/>
              <a:pathLst>
                <a:path w="4227" h="939" extrusionOk="0">
                  <a:moveTo>
                    <a:pt x="135" y="0"/>
                  </a:moveTo>
                  <a:cubicBezTo>
                    <a:pt x="55" y="294"/>
                    <a:pt x="1" y="557"/>
                    <a:pt x="93" y="939"/>
                  </a:cubicBezTo>
                  <a:lnTo>
                    <a:pt x="3980" y="939"/>
                  </a:lnTo>
                  <a:cubicBezTo>
                    <a:pt x="4080" y="629"/>
                    <a:pt x="4227" y="352"/>
                    <a:pt x="4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2376700" y="1677219"/>
              <a:ext cx="58860" cy="18014"/>
            </a:xfrm>
            <a:custGeom>
              <a:avLst/>
              <a:gdLst/>
              <a:ahLst/>
              <a:cxnLst/>
              <a:rect l="l" t="t" r="r" b="b"/>
              <a:pathLst>
                <a:path w="3951" h="1209" extrusionOk="0">
                  <a:moveTo>
                    <a:pt x="2057" y="0"/>
                  </a:moveTo>
                  <a:cubicBezTo>
                    <a:pt x="1410" y="0"/>
                    <a:pt x="766" y="10"/>
                    <a:pt x="126" y="10"/>
                  </a:cubicBezTo>
                  <a:cubicBezTo>
                    <a:pt x="0" y="454"/>
                    <a:pt x="50" y="793"/>
                    <a:pt x="222" y="1208"/>
                  </a:cubicBezTo>
                  <a:cubicBezTo>
                    <a:pt x="1387" y="1078"/>
                    <a:pt x="2576" y="1128"/>
                    <a:pt x="3816" y="890"/>
                  </a:cubicBezTo>
                  <a:cubicBezTo>
                    <a:pt x="3770" y="488"/>
                    <a:pt x="3950" y="39"/>
                    <a:pt x="3443" y="23"/>
                  </a:cubicBezTo>
                  <a:cubicBezTo>
                    <a:pt x="2981" y="5"/>
                    <a:pt x="2518" y="0"/>
                    <a:pt x="2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2381184" y="1700208"/>
              <a:ext cx="53184" cy="18819"/>
            </a:xfrm>
            <a:custGeom>
              <a:avLst/>
              <a:gdLst/>
              <a:ahLst/>
              <a:cxnLst/>
              <a:rect l="l" t="t" r="r" b="b"/>
              <a:pathLst>
                <a:path w="3570" h="1263" extrusionOk="0">
                  <a:moveTo>
                    <a:pt x="3444" y="0"/>
                  </a:moveTo>
                  <a:lnTo>
                    <a:pt x="3444" y="0"/>
                  </a:lnTo>
                  <a:cubicBezTo>
                    <a:pt x="2300" y="226"/>
                    <a:pt x="1161" y="42"/>
                    <a:pt x="1" y="302"/>
                  </a:cubicBezTo>
                  <a:cubicBezTo>
                    <a:pt x="283" y="977"/>
                    <a:pt x="692" y="1263"/>
                    <a:pt x="1443" y="1263"/>
                  </a:cubicBezTo>
                  <a:cubicBezTo>
                    <a:pt x="1731" y="1263"/>
                    <a:pt x="2068" y="1221"/>
                    <a:pt x="2468" y="1144"/>
                  </a:cubicBezTo>
                  <a:cubicBezTo>
                    <a:pt x="3092" y="1022"/>
                    <a:pt x="3569" y="825"/>
                    <a:pt x="3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2617260" y="1130644"/>
              <a:ext cx="61542" cy="62058"/>
            </a:xfrm>
            <a:custGeom>
              <a:avLst/>
              <a:gdLst/>
              <a:ahLst/>
              <a:cxnLst/>
              <a:rect l="l" t="t" r="r" b="b"/>
              <a:pathLst>
                <a:path w="4131" h="4165" extrusionOk="0">
                  <a:moveTo>
                    <a:pt x="2158" y="0"/>
                  </a:moveTo>
                  <a:cubicBezTo>
                    <a:pt x="888" y="0"/>
                    <a:pt x="58" y="816"/>
                    <a:pt x="25" y="2099"/>
                  </a:cubicBezTo>
                  <a:cubicBezTo>
                    <a:pt x="0" y="3159"/>
                    <a:pt x="1152" y="4156"/>
                    <a:pt x="2417" y="4164"/>
                  </a:cubicBezTo>
                  <a:cubicBezTo>
                    <a:pt x="2424" y="4164"/>
                    <a:pt x="2432" y="4164"/>
                    <a:pt x="2439" y="4164"/>
                  </a:cubicBezTo>
                  <a:cubicBezTo>
                    <a:pt x="3432" y="4164"/>
                    <a:pt x="4076" y="3313"/>
                    <a:pt x="4105" y="1970"/>
                  </a:cubicBezTo>
                  <a:cubicBezTo>
                    <a:pt x="4130" y="914"/>
                    <a:pt x="3272" y="18"/>
                    <a:pt x="2216" y="1"/>
                  </a:cubicBezTo>
                  <a:cubicBezTo>
                    <a:pt x="2197" y="1"/>
                    <a:pt x="2177" y="0"/>
                    <a:pt x="21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2858564" y="1155733"/>
              <a:ext cx="32521" cy="32676"/>
            </a:xfrm>
            <a:custGeom>
              <a:avLst/>
              <a:gdLst/>
              <a:ahLst/>
              <a:cxnLst/>
              <a:rect l="l" t="t" r="r" b="b"/>
              <a:pathLst>
                <a:path w="2183" h="2193" extrusionOk="0">
                  <a:moveTo>
                    <a:pt x="1048" y="1"/>
                  </a:moveTo>
                  <a:cubicBezTo>
                    <a:pt x="428" y="1"/>
                    <a:pt x="9" y="457"/>
                    <a:pt x="5" y="1153"/>
                  </a:cubicBezTo>
                  <a:cubicBezTo>
                    <a:pt x="1" y="1734"/>
                    <a:pt x="150" y="2193"/>
                    <a:pt x="829" y="2193"/>
                  </a:cubicBezTo>
                  <a:cubicBezTo>
                    <a:pt x="850" y="2193"/>
                    <a:pt x="871" y="2192"/>
                    <a:pt x="893" y="2191"/>
                  </a:cubicBezTo>
                  <a:cubicBezTo>
                    <a:pt x="900" y="2191"/>
                    <a:pt x="906" y="2191"/>
                    <a:pt x="913" y="2191"/>
                  </a:cubicBezTo>
                  <a:cubicBezTo>
                    <a:pt x="1656" y="2191"/>
                    <a:pt x="2179" y="1741"/>
                    <a:pt x="2183" y="1094"/>
                  </a:cubicBezTo>
                  <a:cubicBezTo>
                    <a:pt x="2183" y="512"/>
                    <a:pt x="1655" y="5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2803903" y="1155778"/>
              <a:ext cx="32953" cy="32631"/>
            </a:xfrm>
            <a:custGeom>
              <a:avLst/>
              <a:gdLst/>
              <a:ahLst/>
              <a:cxnLst/>
              <a:rect l="l" t="t" r="r" b="b"/>
              <a:pathLst>
                <a:path w="2212" h="2190" extrusionOk="0">
                  <a:moveTo>
                    <a:pt x="1048" y="1"/>
                  </a:moveTo>
                  <a:cubicBezTo>
                    <a:pt x="1031" y="1"/>
                    <a:pt x="1014" y="1"/>
                    <a:pt x="997" y="2"/>
                  </a:cubicBezTo>
                  <a:cubicBezTo>
                    <a:pt x="386" y="27"/>
                    <a:pt x="0" y="496"/>
                    <a:pt x="9" y="1200"/>
                  </a:cubicBezTo>
                  <a:cubicBezTo>
                    <a:pt x="17" y="1904"/>
                    <a:pt x="266" y="2189"/>
                    <a:pt x="896" y="2189"/>
                  </a:cubicBezTo>
                  <a:cubicBezTo>
                    <a:pt x="914" y="2189"/>
                    <a:pt x="932" y="2189"/>
                    <a:pt x="951" y="2188"/>
                  </a:cubicBezTo>
                  <a:cubicBezTo>
                    <a:pt x="1701" y="2172"/>
                    <a:pt x="2212" y="1698"/>
                    <a:pt x="2187" y="1041"/>
                  </a:cubicBezTo>
                  <a:cubicBezTo>
                    <a:pt x="2162" y="483"/>
                    <a:pt x="1632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2749302" y="1155778"/>
              <a:ext cx="32953" cy="32616"/>
            </a:xfrm>
            <a:custGeom>
              <a:avLst/>
              <a:gdLst/>
              <a:ahLst/>
              <a:cxnLst/>
              <a:rect l="l" t="t" r="r" b="b"/>
              <a:pathLst>
                <a:path w="2212" h="2189" extrusionOk="0">
                  <a:moveTo>
                    <a:pt x="1046" y="1"/>
                  </a:moveTo>
                  <a:cubicBezTo>
                    <a:pt x="1031" y="1"/>
                    <a:pt x="1016" y="1"/>
                    <a:pt x="1001" y="2"/>
                  </a:cubicBezTo>
                  <a:cubicBezTo>
                    <a:pt x="390" y="23"/>
                    <a:pt x="0" y="492"/>
                    <a:pt x="9" y="1196"/>
                  </a:cubicBezTo>
                  <a:cubicBezTo>
                    <a:pt x="13" y="1905"/>
                    <a:pt x="270" y="2189"/>
                    <a:pt x="905" y="2189"/>
                  </a:cubicBezTo>
                  <a:cubicBezTo>
                    <a:pt x="919" y="2189"/>
                    <a:pt x="933" y="2189"/>
                    <a:pt x="947" y="2188"/>
                  </a:cubicBezTo>
                  <a:cubicBezTo>
                    <a:pt x="1697" y="2176"/>
                    <a:pt x="2212" y="1702"/>
                    <a:pt x="2187" y="1045"/>
                  </a:cubicBezTo>
                  <a:cubicBezTo>
                    <a:pt x="2166" y="485"/>
                    <a:pt x="1632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2694194" y="1155778"/>
              <a:ext cx="32968" cy="32631"/>
            </a:xfrm>
            <a:custGeom>
              <a:avLst/>
              <a:gdLst/>
              <a:ahLst/>
              <a:cxnLst/>
              <a:rect l="l" t="t" r="r" b="b"/>
              <a:pathLst>
                <a:path w="2213" h="2190" extrusionOk="0">
                  <a:moveTo>
                    <a:pt x="1167" y="1"/>
                  </a:moveTo>
                  <a:cubicBezTo>
                    <a:pt x="581" y="1"/>
                    <a:pt x="50" y="481"/>
                    <a:pt x="26" y="1041"/>
                  </a:cubicBezTo>
                  <a:cubicBezTo>
                    <a:pt x="1" y="1698"/>
                    <a:pt x="516" y="2176"/>
                    <a:pt x="1266" y="2188"/>
                  </a:cubicBezTo>
                  <a:cubicBezTo>
                    <a:pt x="1284" y="2189"/>
                    <a:pt x="1303" y="2189"/>
                    <a:pt x="1321" y="2189"/>
                  </a:cubicBezTo>
                  <a:cubicBezTo>
                    <a:pt x="1947" y="2189"/>
                    <a:pt x="2200" y="1904"/>
                    <a:pt x="2204" y="1200"/>
                  </a:cubicBezTo>
                  <a:cubicBezTo>
                    <a:pt x="2212" y="492"/>
                    <a:pt x="1827" y="27"/>
                    <a:pt x="1211" y="2"/>
                  </a:cubicBezTo>
                  <a:cubicBezTo>
                    <a:pt x="1196" y="1"/>
                    <a:pt x="1182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2854765" y="1474096"/>
              <a:ext cx="66651" cy="82233"/>
            </a:xfrm>
            <a:custGeom>
              <a:avLst/>
              <a:gdLst/>
              <a:ahLst/>
              <a:cxnLst/>
              <a:rect l="l" t="t" r="r" b="b"/>
              <a:pathLst>
                <a:path w="4474" h="5519" extrusionOk="0">
                  <a:moveTo>
                    <a:pt x="2030" y="637"/>
                  </a:moveTo>
                  <a:cubicBezTo>
                    <a:pt x="2598" y="637"/>
                    <a:pt x="3160" y="639"/>
                    <a:pt x="3699" y="639"/>
                  </a:cubicBezTo>
                  <a:cubicBezTo>
                    <a:pt x="3874" y="1062"/>
                    <a:pt x="3841" y="1359"/>
                    <a:pt x="3782" y="1665"/>
                  </a:cubicBezTo>
                  <a:cubicBezTo>
                    <a:pt x="3609" y="1744"/>
                    <a:pt x="3425" y="1762"/>
                    <a:pt x="3235" y="1762"/>
                  </a:cubicBezTo>
                  <a:cubicBezTo>
                    <a:pt x="3080" y="1762"/>
                    <a:pt x="2921" y="1750"/>
                    <a:pt x="2762" y="1750"/>
                  </a:cubicBezTo>
                  <a:cubicBezTo>
                    <a:pt x="2481" y="1750"/>
                    <a:pt x="2199" y="1788"/>
                    <a:pt x="1935" y="1996"/>
                  </a:cubicBezTo>
                  <a:cubicBezTo>
                    <a:pt x="2193" y="2272"/>
                    <a:pt x="2487" y="2298"/>
                    <a:pt x="2776" y="2298"/>
                  </a:cubicBezTo>
                  <a:cubicBezTo>
                    <a:pt x="2844" y="2298"/>
                    <a:pt x="2913" y="2297"/>
                    <a:pt x="2980" y="2297"/>
                  </a:cubicBezTo>
                  <a:cubicBezTo>
                    <a:pt x="3099" y="2297"/>
                    <a:pt x="3215" y="2301"/>
                    <a:pt x="3326" y="2327"/>
                  </a:cubicBezTo>
                  <a:cubicBezTo>
                    <a:pt x="3535" y="2377"/>
                    <a:pt x="3828" y="2280"/>
                    <a:pt x="3845" y="2624"/>
                  </a:cubicBezTo>
                  <a:cubicBezTo>
                    <a:pt x="3870" y="2993"/>
                    <a:pt x="3560" y="2888"/>
                    <a:pt x="3359" y="2942"/>
                  </a:cubicBezTo>
                  <a:cubicBezTo>
                    <a:pt x="2915" y="3064"/>
                    <a:pt x="2404" y="2942"/>
                    <a:pt x="1969" y="3294"/>
                  </a:cubicBezTo>
                  <a:cubicBezTo>
                    <a:pt x="2202" y="3533"/>
                    <a:pt x="2452" y="3587"/>
                    <a:pt x="2704" y="3587"/>
                  </a:cubicBezTo>
                  <a:cubicBezTo>
                    <a:pt x="2915" y="3587"/>
                    <a:pt x="3127" y="3549"/>
                    <a:pt x="3330" y="3549"/>
                  </a:cubicBezTo>
                  <a:cubicBezTo>
                    <a:pt x="3445" y="3549"/>
                    <a:pt x="3557" y="3561"/>
                    <a:pt x="3665" y="3600"/>
                  </a:cubicBezTo>
                  <a:cubicBezTo>
                    <a:pt x="3828" y="4651"/>
                    <a:pt x="3677" y="4896"/>
                    <a:pt x="2734" y="4896"/>
                  </a:cubicBezTo>
                  <a:cubicBezTo>
                    <a:pt x="2685" y="4896"/>
                    <a:pt x="2633" y="4895"/>
                    <a:pt x="2580" y="4894"/>
                  </a:cubicBezTo>
                  <a:cubicBezTo>
                    <a:pt x="1382" y="4869"/>
                    <a:pt x="1118" y="4651"/>
                    <a:pt x="880" y="3491"/>
                  </a:cubicBezTo>
                  <a:cubicBezTo>
                    <a:pt x="720" y="2720"/>
                    <a:pt x="578" y="1945"/>
                    <a:pt x="725" y="1150"/>
                  </a:cubicBezTo>
                  <a:cubicBezTo>
                    <a:pt x="775" y="881"/>
                    <a:pt x="842" y="639"/>
                    <a:pt x="1173" y="639"/>
                  </a:cubicBezTo>
                  <a:cubicBezTo>
                    <a:pt x="1459" y="637"/>
                    <a:pt x="1745" y="637"/>
                    <a:pt x="2030" y="637"/>
                  </a:cubicBezTo>
                  <a:close/>
                  <a:moveTo>
                    <a:pt x="1177" y="1"/>
                  </a:moveTo>
                  <a:cubicBezTo>
                    <a:pt x="492" y="1"/>
                    <a:pt x="204" y="406"/>
                    <a:pt x="121" y="1062"/>
                  </a:cubicBezTo>
                  <a:cubicBezTo>
                    <a:pt x="0" y="2008"/>
                    <a:pt x="130" y="2934"/>
                    <a:pt x="343" y="3851"/>
                  </a:cubicBezTo>
                  <a:cubicBezTo>
                    <a:pt x="603" y="4974"/>
                    <a:pt x="926" y="5284"/>
                    <a:pt x="2065" y="5460"/>
                  </a:cubicBezTo>
                  <a:cubicBezTo>
                    <a:pt x="2413" y="5514"/>
                    <a:pt x="2773" y="5489"/>
                    <a:pt x="3125" y="5514"/>
                  </a:cubicBezTo>
                  <a:cubicBezTo>
                    <a:pt x="3168" y="5517"/>
                    <a:pt x="3209" y="5519"/>
                    <a:pt x="3249" y="5519"/>
                  </a:cubicBezTo>
                  <a:cubicBezTo>
                    <a:pt x="3858" y="5519"/>
                    <a:pt x="4142" y="5164"/>
                    <a:pt x="4260" y="4559"/>
                  </a:cubicBezTo>
                  <a:cubicBezTo>
                    <a:pt x="4406" y="3780"/>
                    <a:pt x="4473" y="3001"/>
                    <a:pt x="4419" y="2247"/>
                  </a:cubicBezTo>
                  <a:cubicBezTo>
                    <a:pt x="4419" y="1807"/>
                    <a:pt x="4402" y="1401"/>
                    <a:pt x="4423" y="995"/>
                  </a:cubicBezTo>
                  <a:cubicBezTo>
                    <a:pt x="4465" y="341"/>
                    <a:pt x="4155" y="77"/>
                    <a:pt x="3523" y="73"/>
                  </a:cubicBezTo>
                  <a:cubicBezTo>
                    <a:pt x="2790" y="69"/>
                    <a:pt x="2052" y="61"/>
                    <a:pt x="1319" y="6"/>
                  </a:cubicBezTo>
                  <a:cubicBezTo>
                    <a:pt x="1270" y="2"/>
                    <a:pt x="1222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2644717" y="1421445"/>
              <a:ext cx="31523" cy="28995"/>
            </a:xfrm>
            <a:custGeom>
              <a:avLst/>
              <a:gdLst/>
              <a:ahLst/>
              <a:cxnLst/>
              <a:rect l="l" t="t" r="r" b="b"/>
              <a:pathLst>
                <a:path w="2116" h="1946" extrusionOk="0">
                  <a:moveTo>
                    <a:pt x="1032" y="0"/>
                  </a:moveTo>
                  <a:cubicBezTo>
                    <a:pt x="1018" y="0"/>
                    <a:pt x="1003" y="0"/>
                    <a:pt x="989" y="1"/>
                  </a:cubicBezTo>
                  <a:cubicBezTo>
                    <a:pt x="373" y="13"/>
                    <a:pt x="59" y="353"/>
                    <a:pt x="30" y="943"/>
                  </a:cubicBezTo>
                  <a:cubicBezTo>
                    <a:pt x="1" y="1490"/>
                    <a:pt x="501" y="1945"/>
                    <a:pt x="1081" y="1945"/>
                  </a:cubicBezTo>
                  <a:cubicBezTo>
                    <a:pt x="1096" y="1945"/>
                    <a:pt x="1111" y="1945"/>
                    <a:pt x="1127" y="1944"/>
                  </a:cubicBezTo>
                  <a:cubicBezTo>
                    <a:pt x="1659" y="1927"/>
                    <a:pt x="2115" y="1429"/>
                    <a:pt x="2099" y="884"/>
                  </a:cubicBezTo>
                  <a:cubicBezTo>
                    <a:pt x="2082" y="352"/>
                    <a:pt x="1654" y="0"/>
                    <a:pt x="1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2855063" y="1421385"/>
              <a:ext cx="31225" cy="29040"/>
            </a:xfrm>
            <a:custGeom>
              <a:avLst/>
              <a:gdLst/>
              <a:ahLst/>
              <a:cxnLst/>
              <a:rect l="l" t="t" r="r" b="b"/>
              <a:pathLst>
                <a:path w="2096" h="1949" extrusionOk="0">
                  <a:moveTo>
                    <a:pt x="1073" y="1"/>
                  </a:moveTo>
                  <a:cubicBezTo>
                    <a:pt x="432" y="1"/>
                    <a:pt x="1" y="373"/>
                    <a:pt x="5" y="922"/>
                  </a:cubicBezTo>
                  <a:cubicBezTo>
                    <a:pt x="9" y="1479"/>
                    <a:pt x="466" y="1948"/>
                    <a:pt x="1006" y="1948"/>
                  </a:cubicBezTo>
                  <a:cubicBezTo>
                    <a:pt x="1009" y="1948"/>
                    <a:pt x="1012" y="1948"/>
                    <a:pt x="1015" y="1948"/>
                  </a:cubicBezTo>
                  <a:cubicBezTo>
                    <a:pt x="1585" y="1948"/>
                    <a:pt x="2058" y="1518"/>
                    <a:pt x="2079" y="985"/>
                  </a:cubicBezTo>
                  <a:cubicBezTo>
                    <a:pt x="2095" y="407"/>
                    <a:pt x="1685" y="5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2604835" y="1424127"/>
              <a:ext cx="27099" cy="27729"/>
            </a:xfrm>
            <a:custGeom>
              <a:avLst/>
              <a:gdLst/>
              <a:ahLst/>
              <a:cxnLst/>
              <a:rect l="l" t="t" r="r" b="b"/>
              <a:pathLst>
                <a:path w="1819" h="1861" extrusionOk="0">
                  <a:moveTo>
                    <a:pt x="822" y="1"/>
                  </a:moveTo>
                  <a:cubicBezTo>
                    <a:pt x="192" y="1"/>
                    <a:pt x="9" y="468"/>
                    <a:pt x="5" y="977"/>
                  </a:cubicBezTo>
                  <a:cubicBezTo>
                    <a:pt x="1" y="1563"/>
                    <a:pt x="407" y="1810"/>
                    <a:pt x="998" y="1861"/>
                  </a:cubicBezTo>
                  <a:cubicBezTo>
                    <a:pt x="1521" y="1773"/>
                    <a:pt x="1819" y="1442"/>
                    <a:pt x="1781" y="876"/>
                  </a:cubicBezTo>
                  <a:cubicBezTo>
                    <a:pt x="1747" y="307"/>
                    <a:pt x="1391" y="5"/>
                    <a:pt x="830" y="1"/>
                  </a:cubicBezTo>
                  <a:cubicBezTo>
                    <a:pt x="827" y="1"/>
                    <a:pt x="824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2899504" y="1424037"/>
              <a:ext cx="26652" cy="27565"/>
            </a:xfrm>
            <a:custGeom>
              <a:avLst/>
              <a:gdLst/>
              <a:ahLst/>
              <a:cxnLst/>
              <a:rect l="l" t="t" r="r" b="b"/>
              <a:pathLst>
                <a:path w="1789" h="1850" extrusionOk="0">
                  <a:moveTo>
                    <a:pt x="931" y="0"/>
                  </a:moveTo>
                  <a:cubicBezTo>
                    <a:pt x="437" y="0"/>
                    <a:pt x="35" y="384"/>
                    <a:pt x="0" y="945"/>
                  </a:cubicBezTo>
                  <a:cubicBezTo>
                    <a:pt x="25" y="1427"/>
                    <a:pt x="239" y="1837"/>
                    <a:pt x="838" y="1850"/>
                  </a:cubicBezTo>
                  <a:cubicBezTo>
                    <a:pt x="846" y="1850"/>
                    <a:pt x="854" y="1850"/>
                    <a:pt x="861" y="1850"/>
                  </a:cubicBezTo>
                  <a:cubicBezTo>
                    <a:pt x="1402" y="1850"/>
                    <a:pt x="1785" y="1561"/>
                    <a:pt x="1789" y="987"/>
                  </a:cubicBezTo>
                  <a:cubicBezTo>
                    <a:pt x="1789" y="509"/>
                    <a:pt x="1625" y="70"/>
                    <a:pt x="1043" y="7"/>
                  </a:cubicBezTo>
                  <a:cubicBezTo>
                    <a:pt x="1005" y="2"/>
                    <a:pt x="968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2694760" y="1664779"/>
              <a:ext cx="33653" cy="31990"/>
            </a:xfrm>
            <a:custGeom>
              <a:avLst/>
              <a:gdLst/>
              <a:ahLst/>
              <a:cxnLst/>
              <a:rect l="l" t="t" r="r" b="b"/>
              <a:pathLst>
                <a:path w="2259" h="2147" extrusionOk="0">
                  <a:moveTo>
                    <a:pt x="1158" y="1"/>
                  </a:moveTo>
                  <a:cubicBezTo>
                    <a:pt x="520" y="1"/>
                    <a:pt x="58" y="402"/>
                    <a:pt x="30" y="988"/>
                  </a:cubicBezTo>
                  <a:cubicBezTo>
                    <a:pt x="0" y="1553"/>
                    <a:pt x="570" y="2102"/>
                    <a:pt x="1224" y="2144"/>
                  </a:cubicBezTo>
                  <a:cubicBezTo>
                    <a:pt x="1254" y="2146"/>
                    <a:pt x="1283" y="2147"/>
                    <a:pt x="1312" y="2147"/>
                  </a:cubicBezTo>
                  <a:cubicBezTo>
                    <a:pt x="1869" y="2147"/>
                    <a:pt x="2193" y="1764"/>
                    <a:pt x="2225" y="1075"/>
                  </a:cubicBezTo>
                  <a:cubicBezTo>
                    <a:pt x="2258" y="380"/>
                    <a:pt x="1944" y="37"/>
                    <a:pt x="1244" y="3"/>
                  </a:cubicBezTo>
                  <a:cubicBezTo>
                    <a:pt x="1215" y="2"/>
                    <a:pt x="1187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2692644" y="1601670"/>
              <a:ext cx="31896" cy="30292"/>
            </a:xfrm>
            <a:custGeom>
              <a:avLst/>
              <a:gdLst/>
              <a:ahLst/>
              <a:cxnLst/>
              <a:rect l="l" t="t" r="r" b="b"/>
              <a:pathLst>
                <a:path w="2141" h="2033" extrusionOk="0">
                  <a:moveTo>
                    <a:pt x="1003" y="0"/>
                  </a:moveTo>
                  <a:cubicBezTo>
                    <a:pt x="457" y="0"/>
                    <a:pt x="29" y="489"/>
                    <a:pt x="17" y="1127"/>
                  </a:cubicBezTo>
                  <a:cubicBezTo>
                    <a:pt x="0" y="1848"/>
                    <a:pt x="457" y="2019"/>
                    <a:pt x="1056" y="2032"/>
                  </a:cubicBezTo>
                  <a:cubicBezTo>
                    <a:pt x="1068" y="2032"/>
                    <a:pt x="1080" y="2032"/>
                    <a:pt x="1092" y="2032"/>
                  </a:cubicBezTo>
                  <a:cubicBezTo>
                    <a:pt x="1732" y="2032"/>
                    <a:pt x="2111" y="1703"/>
                    <a:pt x="2124" y="1131"/>
                  </a:cubicBezTo>
                  <a:cubicBezTo>
                    <a:pt x="2140" y="583"/>
                    <a:pt x="1571" y="5"/>
                    <a:pt x="1010" y="0"/>
                  </a:cubicBezTo>
                  <a:cubicBezTo>
                    <a:pt x="1007" y="0"/>
                    <a:pt x="1005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 flipH="1">
              <a:off x="3077268" y="1528962"/>
              <a:ext cx="67471" cy="49572"/>
            </a:xfrm>
            <a:custGeom>
              <a:avLst/>
              <a:gdLst/>
              <a:ahLst/>
              <a:cxnLst/>
              <a:rect l="l" t="t" r="r" b="b"/>
              <a:pathLst>
                <a:path w="4529" h="3327" extrusionOk="0">
                  <a:moveTo>
                    <a:pt x="842" y="1"/>
                  </a:moveTo>
                  <a:cubicBezTo>
                    <a:pt x="491" y="667"/>
                    <a:pt x="222" y="1337"/>
                    <a:pt x="0" y="2108"/>
                  </a:cubicBezTo>
                  <a:cubicBezTo>
                    <a:pt x="1291" y="2522"/>
                    <a:pt x="2530" y="2916"/>
                    <a:pt x="3816" y="3326"/>
                  </a:cubicBezTo>
                  <a:cubicBezTo>
                    <a:pt x="4063" y="2878"/>
                    <a:pt x="4290" y="2464"/>
                    <a:pt x="4528" y="2024"/>
                  </a:cubicBezTo>
                  <a:cubicBezTo>
                    <a:pt x="3322" y="1194"/>
                    <a:pt x="2103" y="600"/>
                    <a:pt x="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 flipH="1">
              <a:off x="3061356" y="1494085"/>
              <a:ext cx="66219" cy="57112"/>
            </a:xfrm>
            <a:custGeom>
              <a:avLst/>
              <a:gdLst/>
              <a:ahLst/>
              <a:cxnLst/>
              <a:rect l="l" t="t" r="r" b="b"/>
              <a:pathLst>
                <a:path w="4445" h="3833" extrusionOk="0">
                  <a:moveTo>
                    <a:pt x="1286" y="0"/>
                  </a:moveTo>
                  <a:cubicBezTo>
                    <a:pt x="872" y="662"/>
                    <a:pt x="298" y="1135"/>
                    <a:pt x="0" y="1877"/>
                  </a:cubicBezTo>
                  <a:cubicBezTo>
                    <a:pt x="1303" y="2417"/>
                    <a:pt x="2497" y="3062"/>
                    <a:pt x="3691" y="3833"/>
                  </a:cubicBezTo>
                  <a:cubicBezTo>
                    <a:pt x="3963" y="3435"/>
                    <a:pt x="4197" y="3091"/>
                    <a:pt x="4444" y="2727"/>
                  </a:cubicBezTo>
                  <a:cubicBezTo>
                    <a:pt x="3280" y="1927"/>
                    <a:pt x="2505" y="788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 flipH="1">
              <a:off x="3090750" y="1569277"/>
              <a:ext cx="62540" cy="29725"/>
            </a:xfrm>
            <a:custGeom>
              <a:avLst/>
              <a:gdLst/>
              <a:ahLst/>
              <a:cxnLst/>
              <a:rect l="l" t="t" r="r" b="b"/>
              <a:pathLst>
                <a:path w="4198" h="1995" extrusionOk="0">
                  <a:moveTo>
                    <a:pt x="394" y="1"/>
                  </a:moveTo>
                  <a:cubicBezTo>
                    <a:pt x="185" y="692"/>
                    <a:pt x="13" y="1286"/>
                    <a:pt x="1" y="1994"/>
                  </a:cubicBezTo>
                  <a:lnTo>
                    <a:pt x="3930" y="1994"/>
                  </a:lnTo>
                  <a:cubicBezTo>
                    <a:pt x="4018" y="1735"/>
                    <a:pt x="4198" y="1454"/>
                    <a:pt x="4022" y="1127"/>
                  </a:cubicBezTo>
                  <a:cubicBezTo>
                    <a:pt x="2799" y="746"/>
                    <a:pt x="1609" y="377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9"/>
            <p:cNvSpPr/>
            <p:nvPr/>
          </p:nvSpPr>
          <p:spPr>
            <a:xfrm flipH="1">
              <a:off x="3094311" y="1608593"/>
              <a:ext cx="62972" cy="13991"/>
            </a:xfrm>
            <a:custGeom>
              <a:avLst/>
              <a:gdLst/>
              <a:ahLst/>
              <a:cxnLst/>
              <a:rect l="l" t="t" r="r" b="b"/>
              <a:pathLst>
                <a:path w="4227" h="939" extrusionOk="0">
                  <a:moveTo>
                    <a:pt x="135" y="0"/>
                  </a:moveTo>
                  <a:cubicBezTo>
                    <a:pt x="55" y="294"/>
                    <a:pt x="1" y="557"/>
                    <a:pt x="93" y="939"/>
                  </a:cubicBezTo>
                  <a:lnTo>
                    <a:pt x="3980" y="939"/>
                  </a:lnTo>
                  <a:cubicBezTo>
                    <a:pt x="4080" y="629"/>
                    <a:pt x="4227" y="352"/>
                    <a:pt x="4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9"/>
            <p:cNvSpPr/>
            <p:nvPr/>
          </p:nvSpPr>
          <p:spPr>
            <a:xfrm flipH="1">
              <a:off x="3095234" y="1678526"/>
              <a:ext cx="58860" cy="18014"/>
            </a:xfrm>
            <a:custGeom>
              <a:avLst/>
              <a:gdLst/>
              <a:ahLst/>
              <a:cxnLst/>
              <a:rect l="l" t="t" r="r" b="b"/>
              <a:pathLst>
                <a:path w="3951" h="1209" extrusionOk="0">
                  <a:moveTo>
                    <a:pt x="2057" y="0"/>
                  </a:moveTo>
                  <a:cubicBezTo>
                    <a:pt x="1410" y="0"/>
                    <a:pt x="766" y="10"/>
                    <a:pt x="126" y="10"/>
                  </a:cubicBezTo>
                  <a:cubicBezTo>
                    <a:pt x="0" y="454"/>
                    <a:pt x="50" y="793"/>
                    <a:pt x="222" y="1208"/>
                  </a:cubicBezTo>
                  <a:cubicBezTo>
                    <a:pt x="1387" y="1078"/>
                    <a:pt x="2576" y="1128"/>
                    <a:pt x="3816" y="890"/>
                  </a:cubicBezTo>
                  <a:cubicBezTo>
                    <a:pt x="3770" y="488"/>
                    <a:pt x="3950" y="39"/>
                    <a:pt x="3443" y="23"/>
                  </a:cubicBezTo>
                  <a:cubicBezTo>
                    <a:pt x="2981" y="5"/>
                    <a:pt x="2518" y="0"/>
                    <a:pt x="2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9"/>
            <p:cNvSpPr/>
            <p:nvPr/>
          </p:nvSpPr>
          <p:spPr>
            <a:xfrm flipH="1">
              <a:off x="3096426" y="1701514"/>
              <a:ext cx="53184" cy="18819"/>
            </a:xfrm>
            <a:custGeom>
              <a:avLst/>
              <a:gdLst/>
              <a:ahLst/>
              <a:cxnLst/>
              <a:rect l="l" t="t" r="r" b="b"/>
              <a:pathLst>
                <a:path w="3570" h="1263" extrusionOk="0">
                  <a:moveTo>
                    <a:pt x="3444" y="0"/>
                  </a:moveTo>
                  <a:lnTo>
                    <a:pt x="3444" y="0"/>
                  </a:lnTo>
                  <a:cubicBezTo>
                    <a:pt x="2300" y="226"/>
                    <a:pt x="1161" y="42"/>
                    <a:pt x="1" y="302"/>
                  </a:cubicBezTo>
                  <a:cubicBezTo>
                    <a:pt x="283" y="977"/>
                    <a:pt x="692" y="1263"/>
                    <a:pt x="1443" y="1263"/>
                  </a:cubicBezTo>
                  <a:cubicBezTo>
                    <a:pt x="1731" y="1263"/>
                    <a:pt x="2068" y="1221"/>
                    <a:pt x="2468" y="1144"/>
                  </a:cubicBezTo>
                  <a:cubicBezTo>
                    <a:pt x="3092" y="1022"/>
                    <a:pt x="3569" y="825"/>
                    <a:pt x="3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SALES FUNNEL</a:t>
            </a:r>
            <a:endParaRPr/>
          </a:p>
        </p:txBody>
      </p:sp>
      <p:grpSp>
        <p:nvGrpSpPr>
          <p:cNvPr id="1645" name="Google Shape;1645;p50"/>
          <p:cNvGrpSpPr/>
          <p:nvPr/>
        </p:nvGrpSpPr>
        <p:grpSpPr>
          <a:xfrm>
            <a:off x="3433500" y="-655436"/>
            <a:ext cx="2581800" cy="4862614"/>
            <a:chOff x="3281100" y="-655436"/>
            <a:chExt cx="2581800" cy="4862614"/>
          </a:xfrm>
        </p:grpSpPr>
        <p:sp>
          <p:nvSpPr>
            <p:cNvPr id="1646" name="Google Shape;1646;p50"/>
            <p:cNvSpPr/>
            <p:nvPr/>
          </p:nvSpPr>
          <p:spPr>
            <a:xfrm rot="-3721976">
              <a:off x="3195668" y="399432"/>
              <a:ext cx="2752663" cy="2752663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 rot="-3721905">
              <a:off x="3451645" y="1107744"/>
              <a:ext cx="2240810" cy="2240669"/>
            </a:xfrm>
            <a:prstGeom prst="rtTriangle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 rot="-3720922">
              <a:off x="3743467" y="1913807"/>
              <a:ext cx="1657167" cy="1656885"/>
            </a:xfrm>
            <a:prstGeom prst="rtTriangl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 rot="-3721286">
              <a:off x="4050351" y="2763688"/>
              <a:ext cx="1044248" cy="1042907"/>
            </a:xfrm>
            <a:prstGeom prst="rtTriangl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50"/>
          <p:cNvSpPr/>
          <p:nvPr/>
        </p:nvSpPr>
        <p:spPr>
          <a:xfrm>
            <a:off x="5853875" y="2715237"/>
            <a:ext cx="223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Venus has a beautiful name, but it’s terribly hot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651" name="Google Shape;1651;p50"/>
          <p:cNvSpPr txBox="1"/>
          <p:nvPr/>
        </p:nvSpPr>
        <p:spPr>
          <a:xfrm>
            <a:off x="5853875" y="2332189"/>
            <a:ext cx="2066400" cy="3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INTEREST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652" name="Google Shape;1652;p50"/>
          <p:cNvSpPr/>
          <p:nvPr/>
        </p:nvSpPr>
        <p:spPr>
          <a:xfrm>
            <a:off x="5320475" y="3739452"/>
            <a:ext cx="223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It’s composed mostly of hydrogen and helium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653" name="Google Shape;1653;p50"/>
          <p:cNvSpPr txBox="1"/>
          <p:nvPr/>
        </p:nvSpPr>
        <p:spPr>
          <a:xfrm>
            <a:off x="5320475" y="3352950"/>
            <a:ext cx="20658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PURCHASE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654" name="Google Shape;1654;p50"/>
          <p:cNvSpPr/>
          <p:nvPr/>
        </p:nvSpPr>
        <p:spPr>
          <a:xfrm flipH="1">
            <a:off x="1057931" y="2210011"/>
            <a:ext cx="223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Jupiter is a gas giant and the biggest planet 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655" name="Google Shape;1655;p50"/>
          <p:cNvSpPr txBox="1"/>
          <p:nvPr/>
        </p:nvSpPr>
        <p:spPr>
          <a:xfrm flipH="1">
            <a:off x="1224131" y="1821809"/>
            <a:ext cx="2065800" cy="36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AWARENESS</a:t>
            </a:r>
            <a:endParaRPr sz="1700" b="1">
              <a:solidFill>
                <a:schemeClr val="dk2"/>
              </a:solidFill>
            </a:endParaRPr>
          </a:p>
        </p:txBody>
      </p:sp>
      <p:sp>
        <p:nvSpPr>
          <p:cNvPr id="1656" name="Google Shape;1656;p50"/>
          <p:cNvSpPr/>
          <p:nvPr/>
        </p:nvSpPr>
        <p:spPr>
          <a:xfrm flipH="1">
            <a:off x="1591527" y="3230972"/>
            <a:ext cx="223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Despite being red, Mars is a very cold place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657" name="Google Shape;1657;p50"/>
          <p:cNvSpPr txBox="1"/>
          <p:nvPr/>
        </p:nvSpPr>
        <p:spPr>
          <a:xfrm flipH="1">
            <a:off x="1757127" y="2842570"/>
            <a:ext cx="2066400" cy="3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DECISION</a:t>
            </a:r>
            <a:endParaRPr sz="1700">
              <a:solidFill>
                <a:schemeClr val="dk2"/>
              </a:solidFill>
            </a:endParaRPr>
          </a:p>
        </p:txBody>
      </p:sp>
      <p:grpSp>
        <p:nvGrpSpPr>
          <p:cNvPr id="1658" name="Google Shape;1658;p50"/>
          <p:cNvGrpSpPr/>
          <p:nvPr/>
        </p:nvGrpSpPr>
        <p:grpSpPr>
          <a:xfrm>
            <a:off x="3837753" y="1894409"/>
            <a:ext cx="214800" cy="214800"/>
            <a:chOff x="3335703" y="1894409"/>
            <a:chExt cx="214800" cy="214800"/>
          </a:xfrm>
        </p:grpSpPr>
        <p:sp>
          <p:nvSpPr>
            <p:cNvPr id="1659" name="Google Shape;1659;p50"/>
            <p:cNvSpPr/>
            <p:nvPr/>
          </p:nvSpPr>
          <p:spPr>
            <a:xfrm flipH="1">
              <a:off x="3356403" y="1915109"/>
              <a:ext cx="1734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0"/>
            <p:cNvSpPr/>
            <p:nvPr/>
          </p:nvSpPr>
          <p:spPr>
            <a:xfrm rot="-2700000" flipH="1">
              <a:off x="3370554" y="1922472"/>
              <a:ext cx="145098" cy="158675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1" name="Google Shape;1661;p50"/>
          <p:cNvCxnSpPr>
            <a:stCxn id="1655" idx="1"/>
            <a:endCxn id="1659" idx="3"/>
          </p:cNvCxnSpPr>
          <p:nvPr/>
        </p:nvCxnSpPr>
        <p:spPr>
          <a:xfrm>
            <a:off x="3289931" y="2001809"/>
            <a:ext cx="5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2" name="Google Shape;1662;p50"/>
          <p:cNvGrpSpPr/>
          <p:nvPr/>
        </p:nvGrpSpPr>
        <p:grpSpPr>
          <a:xfrm rot="10800000">
            <a:off x="5254978" y="2404784"/>
            <a:ext cx="214800" cy="214800"/>
            <a:chOff x="3335703" y="1894409"/>
            <a:chExt cx="214800" cy="214800"/>
          </a:xfrm>
        </p:grpSpPr>
        <p:sp>
          <p:nvSpPr>
            <p:cNvPr id="1663" name="Google Shape;1663;p50"/>
            <p:cNvSpPr/>
            <p:nvPr/>
          </p:nvSpPr>
          <p:spPr>
            <a:xfrm flipH="1">
              <a:off x="3356403" y="1915109"/>
              <a:ext cx="1734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0"/>
            <p:cNvSpPr/>
            <p:nvPr/>
          </p:nvSpPr>
          <p:spPr>
            <a:xfrm rot="-2700000" flipH="1">
              <a:off x="3370554" y="1922472"/>
              <a:ext cx="145098" cy="158675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5" name="Google Shape;1665;p50"/>
          <p:cNvCxnSpPr>
            <a:stCxn id="1651" idx="1"/>
            <a:endCxn id="1663" idx="3"/>
          </p:cNvCxnSpPr>
          <p:nvPr/>
        </p:nvCxnSpPr>
        <p:spPr>
          <a:xfrm rot="10800000">
            <a:off x="5449175" y="251218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6" name="Google Shape;1666;p50"/>
          <p:cNvGrpSpPr/>
          <p:nvPr/>
        </p:nvGrpSpPr>
        <p:grpSpPr>
          <a:xfrm>
            <a:off x="4385228" y="2915184"/>
            <a:ext cx="214800" cy="214800"/>
            <a:chOff x="3335703" y="1894409"/>
            <a:chExt cx="214800" cy="214800"/>
          </a:xfrm>
        </p:grpSpPr>
        <p:sp>
          <p:nvSpPr>
            <p:cNvPr id="1667" name="Google Shape;1667;p50"/>
            <p:cNvSpPr/>
            <p:nvPr/>
          </p:nvSpPr>
          <p:spPr>
            <a:xfrm flipH="1">
              <a:off x="3356403" y="1915109"/>
              <a:ext cx="1734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0"/>
            <p:cNvSpPr/>
            <p:nvPr/>
          </p:nvSpPr>
          <p:spPr>
            <a:xfrm rot="-2700000" flipH="1">
              <a:off x="3370554" y="1922472"/>
              <a:ext cx="145098" cy="158675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9" name="Google Shape;1669;p50"/>
          <p:cNvCxnSpPr>
            <a:stCxn id="1657" idx="1"/>
            <a:endCxn id="1667" idx="3"/>
          </p:cNvCxnSpPr>
          <p:nvPr/>
        </p:nvCxnSpPr>
        <p:spPr>
          <a:xfrm>
            <a:off x="3823527" y="3022570"/>
            <a:ext cx="58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0" name="Google Shape;1670;p50"/>
          <p:cNvGrpSpPr/>
          <p:nvPr/>
        </p:nvGrpSpPr>
        <p:grpSpPr>
          <a:xfrm rot="10800000">
            <a:off x="4799778" y="3425538"/>
            <a:ext cx="214800" cy="214800"/>
            <a:chOff x="3335703" y="1894409"/>
            <a:chExt cx="214800" cy="214800"/>
          </a:xfrm>
        </p:grpSpPr>
        <p:sp>
          <p:nvSpPr>
            <p:cNvPr id="1671" name="Google Shape;1671;p50"/>
            <p:cNvSpPr/>
            <p:nvPr/>
          </p:nvSpPr>
          <p:spPr>
            <a:xfrm flipH="1">
              <a:off x="3356403" y="1915109"/>
              <a:ext cx="1734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0"/>
            <p:cNvSpPr/>
            <p:nvPr/>
          </p:nvSpPr>
          <p:spPr>
            <a:xfrm rot="-2700000" flipH="1">
              <a:off x="3370554" y="1922472"/>
              <a:ext cx="145098" cy="158675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3" name="Google Shape;1673;p50"/>
          <p:cNvCxnSpPr>
            <a:stCxn id="1653" idx="1"/>
            <a:endCxn id="1671" idx="3"/>
          </p:cNvCxnSpPr>
          <p:nvPr/>
        </p:nvCxnSpPr>
        <p:spPr>
          <a:xfrm rot="10800000">
            <a:off x="4993775" y="3532950"/>
            <a:ext cx="3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8" name="Google Shape;1678;p51"/>
          <p:cNvGrpSpPr/>
          <p:nvPr/>
        </p:nvGrpSpPr>
        <p:grpSpPr>
          <a:xfrm>
            <a:off x="1149025" y="1908481"/>
            <a:ext cx="505349" cy="505046"/>
            <a:chOff x="1204232" y="1908481"/>
            <a:chExt cx="505349" cy="505046"/>
          </a:xfrm>
        </p:grpSpPr>
        <p:sp>
          <p:nvSpPr>
            <p:cNvPr id="1679" name="Google Shape;1679;p51"/>
            <p:cNvSpPr/>
            <p:nvPr/>
          </p:nvSpPr>
          <p:spPr>
            <a:xfrm>
              <a:off x="1204232" y="1908481"/>
              <a:ext cx="505349" cy="505046"/>
            </a:xfrm>
            <a:custGeom>
              <a:avLst/>
              <a:gdLst/>
              <a:ahLst/>
              <a:cxnLst/>
              <a:rect l="l" t="t" r="r" b="b"/>
              <a:pathLst>
                <a:path w="8336" h="8331" extrusionOk="0">
                  <a:moveTo>
                    <a:pt x="4170" y="1"/>
                  </a:moveTo>
                  <a:cubicBezTo>
                    <a:pt x="1868" y="1"/>
                    <a:pt x="0" y="1863"/>
                    <a:pt x="0" y="4165"/>
                  </a:cubicBezTo>
                  <a:cubicBezTo>
                    <a:pt x="0" y="6467"/>
                    <a:pt x="1868" y="8330"/>
                    <a:pt x="4170" y="8330"/>
                  </a:cubicBezTo>
                  <a:cubicBezTo>
                    <a:pt x="6467" y="8330"/>
                    <a:pt x="8335" y="6467"/>
                    <a:pt x="8335" y="4165"/>
                  </a:cubicBezTo>
                  <a:cubicBezTo>
                    <a:pt x="8335" y="1863"/>
                    <a:pt x="6467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1204232" y="1908481"/>
              <a:ext cx="505349" cy="505046"/>
            </a:xfrm>
            <a:custGeom>
              <a:avLst/>
              <a:gdLst/>
              <a:ahLst/>
              <a:cxnLst/>
              <a:rect l="l" t="t" r="r" b="b"/>
              <a:pathLst>
                <a:path w="8336" h="8331" fill="none" extrusionOk="0">
                  <a:moveTo>
                    <a:pt x="0" y="4165"/>
                  </a:moveTo>
                  <a:cubicBezTo>
                    <a:pt x="0" y="6467"/>
                    <a:pt x="1868" y="8330"/>
                    <a:pt x="4170" y="8330"/>
                  </a:cubicBezTo>
                  <a:cubicBezTo>
                    <a:pt x="6467" y="8330"/>
                    <a:pt x="8335" y="6467"/>
                    <a:pt x="8335" y="4165"/>
                  </a:cubicBezTo>
                  <a:cubicBezTo>
                    <a:pt x="8335" y="1863"/>
                    <a:pt x="6467" y="1"/>
                    <a:pt x="4170" y="1"/>
                  </a:cubicBezTo>
                  <a:cubicBezTo>
                    <a:pt x="1868" y="1"/>
                    <a:pt x="0" y="1863"/>
                    <a:pt x="0" y="416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1553780" y="1996020"/>
              <a:ext cx="38738" cy="96511"/>
            </a:xfrm>
            <a:custGeom>
              <a:avLst/>
              <a:gdLst/>
              <a:ahLst/>
              <a:cxnLst/>
              <a:rect l="l" t="t" r="r" b="b"/>
              <a:pathLst>
                <a:path w="639" h="1592" extrusionOk="0">
                  <a:moveTo>
                    <a:pt x="319" y="1"/>
                  </a:moveTo>
                  <a:cubicBezTo>
                    <a:pt x="147" y="1"/>
                    <a:pt x="0" y="356"/>
                    <a:pt x="0" y="796"/>
                  </a:cubicBezTo>
                  <a:cubicBezTo>
                    <a:pt x="0" y="1235"/>
                    <a:pt x="147" y="1591"/>
                    <a:pt x="319" y="1591"/>
                  </a:cubicBezTo>
                  <a:cubicBezTo>
                    <a:pt x="497" y="1591"/>
                    <a:pt x="638" y="1235"/>
                    <a:pt x="638" y="796"/>
                  </a:cubicBezTo>
                  <a:cubicBezTo>
                    <a:pt x="638" y="356"/>
                    <a:pt x="497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1553780" y="1996020"/>
              <a:ext cx="38738" cy="96511"/>
            </a:xfrm>
            <a:custGeom>
              <a:avLst/>
              <a:gdLst/>
              <a:ahLst/>
              <a:cxnLst/>
              <a:rect l="l" t="t" r="r" b="b"/>
              <a:pathLst>
                <a:path w="639" h="1592" fill="none" extrusionOk="0">
                  <a:moveTo>
                    <a:pt x="0" y="796"/>
                  </a:moveTo>
                  <a:cubicBezTo>
                    <a:pt x="0" y="1235"/>
                    <a:pt x="147" y="1591"/>
                    <a:pt x="319" y="1591"/>
                  </a:cubicBezTo>
                  <a:cubicBezTo>
                    <a:pt x="497" y="1591"/>
                    <a:pt x="638" y="1235"/>
                    <a:pt x="638" y="796"/>
                  </a:cubicBezTo>
                  <a:cubicBezTo>
                    <a:pt x="638" y="356"/>
                    <a:pt x="497" y="1"/>
                    <a:pt x="319" y="1"/>
                  </a:cubicBezTo>
                  <a:cubicBezTo>
                    <a:pt x="147" y="1"/>
                    <a:pt x="0" y="356"/>
                    <a:pt x="0" y="79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1431989" y="2133026"/>
              <a:ext cx="36192" cy="107302"/>
            </a:xfrm>
            <a:custGeom>
              <a:avLst/>
              <a:gdLst/>
              <a:ahLst/>
              <a:cxnLst/>
              <a:rect l="l" t="t" r="r" b="b"/>
              <a:pathLst>
                <a:path w="597" h="1770" extrusionOk="0">
                  <a:moveTo>
                    <a:pt x="298" y="1"/>
                  </a:moveTo>
                  <a:cubicBezTo>
                    <a:pt x="131" y="1"/>
                    <a:pt x="0" y="399"/>
                    <a:pt x="0" y="885"/>
                  </a:cubicBezTo>
                  <a:cubicBezTo>
                    <a:pt x="0" y="1372"/>
                    <a:pt x="131" y="1769"/>
                    <a:pt x="298" y="1769"/>
                  </a:cubicBezTo>
                  <a:cubicBezTo>
                    <a:pt x="466" y="1769"/>
                    <a:pt x="597" y="1372"/>
                    <a:pt x="597" y="885"/>
                  </a:cubicBezTo>
                  <a:cubicBezTo>
                    <a:pt x="597" y="399"/>
                    <a:pt x="466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1431989" y="2133026"/>
              <a:ext cx="36192" cy="107302"/>
            </a:xfrm>
            <a:custGeom>
              <a:avLst/>
              <a:gdLst/>
              <a:ahLst/>
              <a:cxnLst/>
              <a:rect l="l" t="t" r="r" b="b"/>
              <a:pathLst>
                <a:path w="597" h="1770" fill="none" extrusionOk="0">
                  <a:moveTo>
                    <a:pt x="0" y="885"/>
                  </a:moveTo>
                  <a:cubicBezTo>
                    <a:pt x="0" y="1372"/>
                    <a:pt x="131" y="1769"/>
                    <a:pt x="298" y="1769"/>
                  </a:cubicBezTo>
                  <a:cubicBezTo>
                    <a:pt x="466" y="1769"/>
                    <a:pt x="597" y="1372"/>
                    <a:pt x="597" y="885"/>
                  </a:cubicBezTo>
                  <a:cubicBezTo>
                    <a:pt x="597" y="399"/>
                    <a:pt x="466" y="1"/>
                    <a:pt x="298" y="1"/>
                  </a:cubicBezTo>
                  <a:cubicBezTo>
                    <a:pt x="131" y="1"/>
                    <a:pt x="0" y="399"/>
                    <a:pt x="0" y="88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1510920" y="2220928"/>
              <a:ext cx="17217" cy="34312"/>
            </a:xfrm>
            <a:custGeom>
              <a:avLst/>
              <a:gdLst/>
              <a:ahLst/>
              <a:cxnLst/>
              <a:rect l="l" t="t" r="r" b="b"/>
              <a:pathLst>
                <a:path w="284" h="566" extrusionOk="0">
                  <a:moveTo>
                    <a:pt x="142" y="0"/>
                  </a:moveTo>
                  <a:cubicBezTo>
                    <a:pt x="64" y="0"/>
                    <a:pt x="1" y="126"/>
                    <a:pt x="1" y="283"/>
                  </a:cubicBezTo>
                  <a:cubicBezTo>
                    <a:pt x="1" y="440"/>
                    <a:pt x="64" y="565"/>
                    <a:pt x="142" y="565"/>
                  </a:cubicBezTo>
                  <a:cubicBezTo>
                    <a:pt x="221" y="565"/>
                    <a:pt x="283" y="440"/>
                    <a:pt x="283" y="283"/>
                  </a:cubicBezTo>
                  <a:cubicBezTo>
                    <a:pt x="283" y="126"/>
                    <a:pt x="221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1510920" y="2220928"/>
              <a:ext cx="17217" cy="34312"/>
            </a:xfrm>
            <a:custGeom>
              <a:avLst/>
              <a:gdLst/>
              <a:ahLst/>
              <a:cxnLst/>
              <a:rect l="l" t="t" r="r" b="b"/>
              <a:pathLst>
                <a:path w="284" h="566" fill="none" extrusionOk="0">
                  <a:moveTo>
                    <a:pt x="1" y="283"/>
                  </a:moveTo>
                  <a:cubicBezTo>
                    <a:pt x="1" y="440"/>
                    <a:pt x="64" y="565"/>
                    <a:pt x="142" y="565"/>
                  </a:cubicBezTo>
                  <a:cubicBezTo>
                    <a:pt x="221" y="565"/>
                    <a:pt x="283" y="440"/>
                    <a:pt x="283" y="283"/>
                  </a:cubicBezTo>
                  <a:cubicBezTo>
                    <a:pt x="283" y="126"/>
                    <a:pt x="221" y="0"/>
                    <a:pt x="142" y="0"/>
                  </a:cubicBezTo>
                  <a:cubicBezTo>
                    <a:pt x="64" y="0"/>
                    <a:pt x="1" y="126"/>
                    <a:pt x="1" y="2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1423381" y="2343021"/>
              <a:ext cx="29887" cy="40678"/>
            </a:xfrm>
            <a:custGeom>
              <a:avLst/>
              <a:gdLst/>
              <a:ahLst/>
              <a:cxnLst/>
              <a:rect l="l" t="t" r="r" b="b"/>
              <a:pathLst>
                <a:path w="493" h="671" extrusionOk="0">
                  <a:moveTo>
                    <a:pt x="247" y="1"/>
                  </a:moveTo>
                  <a:cubicBezTo>
                    <a:pt x="111" y="1"/>
                    <a:pt x="1" y="147"/>
                    <a:pt x="1" y="335"/>
                  </a:cubicBezTo>
                  <a:cubicBezTo>
                    <a:pt x="1" y="519"/>
                    <a:pt x="111" y="670"/>
                    <a:pt x="247" y="670"/>
                  </a:cubicBezTo>
                  <a:cubicBezTo>
                    <a:pt x="383" y="670"/>
                    <a:pt x="493" y="519"/>
                    <a:pt x="493" y="335"/>
                  </a:cubicBezTo>
                  <a:cubicBezTo>
                    <a:pt x="493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1423381" y="2343021"/>
              <a:ext cx="29887" cy="40678"/>
            </a:xfrm>
            <a:custGeom>
              <a:avLst/>
              <a:gdLst/>
              <a:ahLst/>
              <a:cxnLst/>
              <a:rect l="l" t="t" r="r" b="b"/>
              <a:pathLst>
                <a:path w="493" h="671" fill="none" extrusionOk="0">
                  <a:moveTo>
                    <a:pt x="1" y="335"/>
                  </a:moveTo>
                  <a:cubicBezTo>
                    <a:pt x="1" y="519"/>
                    <a:pt x="111" y="670"/>
                    <a:pt x="247" y="670"/>
                  </a:cubicBezTo>
                  <a:cubicBezTo>
                    <a:pt x="383" y="670"/>
                    <a:pt x="493" y="519"/>
                    <a:pt x="493" y="335"/>
                  </a:cubicBezTo>
                  <a:cubicBezTo>
                    <a:pt x="493" y="147"/>
                    <a:pt x="383" y="1"/>
                    <a:pt x="247" y="1"/>
                  </a:cubicBezTo>
                  <a:cubicBezTo>
                    <a:pt x="111" y="1"/>
                    <a:pt x="1" y="147"/>
                    <a:pt x="1" y="3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51"/>
          <p:cNvGrpSpPr/>
          <p:nvPr/>
        </p:nvGrpSpPr>
        <p:grpSpPr>
          <a:xfrm>
            <a:off x="968295" y="3553775"/>
            <a:ext cx="866810" cy="505093"/>
            <a:chOff x="1023513" y="3553775"/>
            <a:chExt cx="866810" cy="505093"/>
          </a:xfrm>
        </p:grpSpPr>
        <p:sp>
          <p:nvSpPr>
            <p:cNvPr id="1690" name="Google Shape;1690;p51"/>
            <p:cNvSpPr/>
            <p:nvPr/>
          </p:nvSpPr>
          <p:spPr>
            <a:xfrm>
              <a:off x="1204351" y="3553775"/>
              <a:ext cx="505051" cy="505093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3" y="0"/>
                  </a:moveTo>
                  <a:cubicBezTo>
                    <a:pt x="639" y="0"/>
                    <a:pt x="0" y="639"/>
                    <a:pt x="0" y="1424"/>
                  </a:cubicBezTo>
                  <a:cubicBezTo>
                    <a:pt x="0" y="2208"/>
                    <a:pt x="639" y="2847"/>
                    <a:pt x="1423" y="2847"/>
                  </a:cubicBezTo>
                  <a:cubicBezTo>
                    <a:pt x="2208" y="2847"/>
                    <a:pt x="2847" y="2208"/>
                    <a:pt x="2847" y="1424"/>
                  </a:cubicBezTo>
                  <a:cubicBezTo>
                    <a:pt x="2847" y="639"/>
                    <a:pt x="2208" y="0"/>
                    <a:pt x="142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1204351" y="3553775"/>
              <a:ext cx="505051" cy="505093"/>
            </a:xfrm>
            <a:custGeom>
              <a:avLst/>
              <a:gdLst/>
              <a:ahLst/>
              <a:cxnLst/>
              <a:rect l="l" t="t" r="r" b="b"/>
              <a:pathLst>
                <a:path w="2847" h="2847" fill="none" extrusionOk="0">
                  <a:moveTo>
                    <a:pt x="2847" y="1424"/>
                  </a:moveTo>
                  <a:cubicBezTo>
                    <a:pt x="2847" y="2208"/>
                    <a:pt x="2208" y="2847"/>
                    <a:pt x="1423" y="2847"/>
                  </a:cubicBezTo>
                  <a:cubicBezTo>
                    <a:pt x="639" y="2847"/>
                    <a:pt x="0" y="2208"/>
                    <a:pt x="0" y="1424"/>
                  </a:cubicBezTo>
                  <a:cubicBezTo>
                    <a:pt x="0" y="639"/>
                    <a:pt x="639" y="0"/>
                    <a:pt x="1423" y="0"/>
                  </a:cubicBezTo>
                  <a:cubicBezTo>
                    <a:pt x="2208" y="0"/>
                    <a:pt x="2847" y="639"/>
                    <a:pt x="2847" y="14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1023513" y="3745404"/>
              <a:ext cx="866810" cy="121836"/>
            </a:xfrm>
            <a:custGeom>
              <a:avLst/>
              <a:gdLst/>
              <a:ahLst/>
              <a:cxnLst/>
              <a:rect l="l" t="t" r="r" b="b"/>
              <a:pathLst>
                <a:path w="22933" h="2272" fill="none" extrusionOk="0">
                  <a:moveTo>
                    <a:pt x="22933" y="1136"/>
                  </a:moveTo>
                  <a:cubicBezTo>
                    <a:pt x="22933" y="1764"/>
                    <a:pt x="17800" y="2271"/>
                    <a:pt x="11464" y="2271"/>
                  </a:cubicBezTo>
                  <a:cubicBezTo>
                    <a:pt x="5133" y="2271"/>
                    <a:pt x="1" y="1764"/>
                    <a:pt x="1" y="1136"/>
                  </a:cubicBezTo>
                  <a:cubicBezTo>
                    <a:pt x="1" y="508"/>
                    <a:pt x="5133" y="1"/>
                    <a:pt x="11464" y="1"/>
                  </a:cubicBezTo>
                  <a:cubicBezTo>
                    <a:pt x="17800" y="1"/>
                    <a:pt x="22933" y="508"/>
                    <a:pt x="22933" y="113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51"/>
          <p:cNvGrpSpPr/>
          <p:nvPr/>
        </p:nvGrpSpPr>
        <p:grpSpPr>
          <a:xfrm>
            <a:off x="4906964" y="1822561"/>
            <a:ext cx="648521" cy="676884"/>
            <a:chOff x="4906764" y="1822561"/>
            <a:chExt cx="648521" cy="676884"/>
          </a:xfrm>
        </p:grpSpPr>
        <p:sp>
          <p:nvSpPr>
            <p:cNvPr id="1694" name="Google Shape;1694;p51"/>
            <p:cNvSpPr/>
            <p:nvPr/>
          </p:nvSpPr>
          <p:spPr>
            <a:xfrm>
              <a:off x="4920982" y="1874009"/>
              <a:ext cx="613563" cy="613563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6493"/>
                    <a:pt x="6499" y="8371"/>
                    <a:pt x="4186" y="8371"/>
                  </a:cubicBezTo>
                  <a:cubicBezTo>
                    <a:pt x="1874" y="8371"/>
                    <a:pt x="0" y="6493"/>
                    <a:pt x="0" y="4186"/>
                  </a:cubicBezTo>
                  <a:cubicBezTo>
                    <a:pt x="0" y="1873"/>
                    <a:pt x="1874" y="0"/>
                    <a:pt x="4186" y="0"/>
                  </a:cubicBezTo>
                  <a:cubicBezTo>
                    <a:pt x="6499" y="0"/>
                    <a:pt x="8372" y="1873"/>
                    <a:pt x="8372" y="418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4911747" y="1850997"/>
              <a:ext cx="643538" cy="643464"/>
            </a:xfrm>
            <a:custGeom>
              <a:avLst/>
              <a:gdLst/>
              <a:ahLst/>
              <a:cxnLst/>
              <a:rect l="l" t="t" r="r" b="b"/>
              <a:pathLst>
                <a:path w="8781" h="8780" extrusionOk="0">
                  <a:moveTo>
                    <a:pt x="4391" y="0"/>
                  </a:moveTo>
                  <a:cubicBezTo>
                    <a:pt x="1968" y="0"/>
                    <a:pt x="1" y="1967"/>
                    <a:pt x="1" y="4390"/>
                  </a:cubicBezTo>
                  <a:cubicBezTo>
                    <a:pt x="1" y="6817"/>
                    <a:pt x="1968" y="8779"/>
                    <a:pt x="4391" y="8779"/>
                  </a:cubicBezTo>
                  <a:cubicBezTo>
                    <a:pt x="6813" y="8779"/>
                    <a:pt x="8780" y="6817"/>
                    <a:pt x="8780" y="4390"/>
                  </a:cubicBezTo>
                  <a:cubicBezTo>
                    <a:pt x="8780" y="1967"/>
                    <a:pt x="6813" y="0"/>
                    <a:pt x="43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4911747" y="1850997"/>
              <a:ext cx="643538" cy="643464"/>
            </a:xfrm>
            <a:custGeom>
              <a:avLst/>
              <a:gdLst/>
              <a:ahLst/>
              <a:cxnLst/>
              <a:rect l="l" t="t" r="r" b="b"/>
              <a:pathLst>
                <a:path w="8781" h="8780" fill="none" extrusionOk="0">
                  <a:moveTo>
                    <a:pt x="8780" y="4390"/>
                  </a:moveTo>
                  <a:cubicBezTo>
                    <a:pt x="8780" y="6817"/>
                    <a:pt x="6813" y="8779"/>
                    <a:pt x="4391" y="8779"/>
                  </a:cubicBezTo>
                  <a:cubicBezTo>
                    <a:pt x="1968" y="8779"/>
                    <a:pt x="1" y="6817"/>
                    <a:pt x="1" y="4390"/>
                  </a:cubicBezTo>
                  <a:cubicBezTo>
                    <a:pt x="1" y="1967"/>
                    <a:pt x="1968" y="0"/>
                    <a:pt x="4391" y="0"/>
                  </a:cubicBezTo>
                  <a:cubicBezTo>
                    <a:pt x="6813" y="0"/>
                    <a:pt x="8780" y="1967"/>
                    <a:pt x="8780" y="439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5225052" y="2165914"/>
              <a:ext cx="236645" cy="330600"/>
            </a:xfrm>
            <a:custGeom>
              <a:avLst/>
              <a:gdLst/>
              <a:ahLst/>
              <a:cxnLst/>
              <a:rect l="l" t="t" r="r" b="b"/>
              <a:pathLst>
                <a:path w="3229" h="4511" extrusionOk="0">
                  <a:moveTo>
                    <a:pt x="504" y="1"/>
                  </a:moveTo>
                  <a:cubicBezTo>
                    <a:pt x="438" y="1"/>
                    <a:pt x="379" y="20"/>
                    <a:pt x="320" y="61"/>
                  </a:cubicBezTo>
                  <a:cubicBezTo>
                    <a:pt x="435" y="401"/>
                    <a:pt x="430" y="684"/>
                    <a:pt x="314" y="993"/>
                  </a:cubicBezTo>
                  <a:cubicBezTo>
                    <a:pt x="178" y="1364"/>
                    <a:pt x="1" y="1605"/>
                    <a:pt x="16" y="2034"/>
                  </a:cubicBezTo>
                  <a:cubicBezTo>
                    <a:pt x="32" y="2541"/>
                    <a:pt x="351" y="2897"/>
                    <a:pt x="456" y="3352"/>
                  </a:cubicBezTo>
                  <a:cubicBezTo>
                    <a:pt x="532" y="3710"/>
                    <a:pt x="36" y="4510"/>
                    <a:pt x="376" y="4510"/>
                  </a:cubicBezTo>
                  <a:cubicBezTo>
                    <a:pt x="385" y="4510"/>
                    <a:pt x="394" y="4510"/>
                    <a:pt x="403" y="4509"/>
                  </a:cubicBezTo>
                  <a:cubicBezTo>
                    <a:pt x="2072" y="4331"/>
                    <a:pt x="2768" y="3614"/>
                    <a:pt x="3229" y="3138"/>
                  </a:cubicBezTo>
                  <a:cubicBezTo>
                    <a:pt x="3166" y="2939"/>
                    <a:pt x="3061" y="2588"/>
                    <a:pt x="2810" y="2400"/>
                  </a:cubicBezTo>
                  <a:cubicBezTo>
                    <a:pt x="2413" y="2091"/>
                    <a:pt x="1999" y="2233"/>
                    <a:pt x="1560" y="2112"/>
                  </a:cubicBezTo>
                  <a:cubicBezTo>
                    <a:pt x="566" y="1840"/>
                    <a:pt x="880" y="684"/>
                    <a:pt x="607" y="14"/>
                  </a:cubicBezTo>
                  <a:cubicBezTo>
                    <a:pt x="571" y="6"/>
                    <a:pt x="537" y="1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5225052" y="2165034"/>
              <a:ext cx="236645" cy="334411"/>
            </a:xfrm>
            <a:custGeom>
              <a:avLst/>
              <a:gdLst/>
              <a:ahLst/>
              <a:cxnLst/>
              <a:rect l="l" t="t" r="r" b="b"/>
              <a:pathLst>
                <a:path w="3229" h="4563" fill="none" extrusionOk="0">
                  <a:moveTo>
                    <a:pt x="403" y="4521"/>
                  </a:moveTo>
                  <a:cubicBezTo>
                    <a:pt x="11" y="4562"/>
                    <a:pt x="534" y="3731"/>
                    <a:pt x="456" y="3364"/>
                  </a:cubicBezTo>
                  <a:cubicBezTo>
                    <a:pt x="351" y="2909"/>
                    <a:pt x="32" y="2553"/>
                    <a:pt x="16" y="2046"/>
                  </a:cubicBezTo>
                  <a:cubicBezTo>
                    <a:pt x="1" y="1617"/>
                    <a:pt x="178" y="1376"/>
                    <a:pt x="314" y="1005"/>
                  </a:cubicBezTo>
                  <a:cubicBezTo>
                    <a:pt x="430" y="696"/>
                    <a:pt x="435" y="413"/>
                    <a:pt x="320" y="73"/>
                  </a:cubicBezTo>
                  <a:cubicBezTo>
                    <a:pt x="409" y="11"/>
                    <a:pt x="498" y="0"/>
                    <a:pt x="607" y="26"/>
                  </a:cubicBezTo>
                  <a:cubicBezTo>
                    <a:pt x="880" y="696"/>
                    <a:pt x="566" y="1852"/>
                    <a:pt x="1560" y="2124"/>
                  </a:cubicBezTo>
                  <a:cubicBezTo>
                    <a:pt x="1999" y="2245"/>
                    <a:pt x="2413" y="2103"/>
                    <a:pt x="2810" y="2412"/>
                  </a:cubicBezTo>
                  <a:cubicBezTo>
                    <a:pt x="3061" y="2600"/>
                    <a:pt x="3166" y="2951"/>
                    <a:pt x="3229" y="3150"/>
                  </a:cubicBezTo>
                  <a:cubicBezTo>
                    <a:pt x="2768" y="3626"/>
                    <a:pt x="2072" y="4343"/>
                    <a:pt x="403" y="45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5312484" y="1968404"/>
              <a:ext cx="237818" cy="254601"/>
            </a:xfrm>
            <a:custGeom>
              <a:avLst/>
              <a:gdLst/>
              <a:ahLst/>
              <a:cxnLst/>
              <a:rect l="l" t="t" r="r" b="b"/>
              <a:pathLst>
                <a:path w="3245" h="3474" extrusionOk="0">
                  <a:moveTo>
                    <a:pt x="2204" y="1"/>
                  </a:moveTo>
                  <a:cubicBezTo>
                    <a:pt x="2093" y="1"/>
                    <a:pt x="1991" y="91"/>
                    <a:pt x="1847" y="167"/>
                  </a:cubicBezTo>
                  <a:cubicBezTo>
                    <a:pt x="1335" y="439"/>
                    <a:pt x="874" y="810"/>
                    <a:pt x="586" y="1328"/>
                  </a:cubicBezTo>
                  <a:cubicBezTo>
                    <a:pt x="471" y="1532"/>
                    <a:pt x="440" y="1788"/>
                    <a:pt x="356" y="2013"/>
                  </a:cubicBezTo>
                  <a:cubicBezTo>
                    <a:pt x="314" y="2149"/>
                    <a:pt x="304" y="2280"/>
                    <a:pt x="278" y="2411"/>
                  </a:cubicBezTo>
                  <a:cubicBezTo>
                    <a:pt x="273" y="2431"/>
                    <a:pt x="263" y="2474"/>
                    <a:pt x="262" y="2474"/>
                  </a:cubicBezTo>
                  <a:cubicBezTo>
                    <a:pt x="262" y="2474"/>
                    <a:pt x="262" y="2474"/>
                    <a:pt x="262" y="2474"/>
                  </a:cubicBezTo>
                  <a:cubicBezTo>
                    <a:pt x="0" y="2589"/>
                    <a:pt x="110" y="2955"/>
                    <a:pt x="241" y="3128"/>
                  </a:cubicBezTo>
                  <a:cubicBezTo>
                    <a:pt x="444" y="3387"/>
                    <a:pt x="796" y="3473"/>
                    <a:pt x="1113" y="3473"/>
                  </a:cubicBezTo>
                  <a:cubicBezTo>
                    <a:pt x="1122" y="3473"/>
                    <a:pt x="1132" y="3473"/>
                    <a:pt x="1141" y="3473"/>
                  </a:cubicBezTo>
                  <a:cubicBezTo>
                    <a:pt x="1816" y="3463"/>
                    <a:pt x="1643" y="2835"/>
                    <a:pt x="1905" y="2411"/>
                  </a:cubicBezTo>
                  <a:cubicBezTo>
                    <a:pt x="1999" y="2265"/>
                    <a:pt x="2109" y="2113"/>
                    <a:pt x="2287" y="2066"/>
                  </a:cubicBezTo>
                  <a:cubicBezTo>
                    <a:pt x="2305" y="2062"/>
                    <a:pt x="2323" y="2060"/>
                    <a:pt x="2339" y="2060"/>
                  </a:cubicBezTo>
                  <a:cubicBezTo>
                    <a:pt x="2426" y="2060"/>
                    <a:pt x="2490" y="2108"/>
                    <a:pt x="2569" y="2113"/>
                  </a:cubicBezTo>
                  <a:cubicBezTo>
                    <a:pt x="2571" y="2113"/>
                    <a:pt x="2573" y="2113"/>
                    <a:pt x="2575" y="2113"/>
                  </a:cubicBezTo>
                  <a:cubicBezTo>
                    <a:pt x="2757" y="2113"/>
                    <a:pt x="3031" y="1893"/>
                    <a:pt x="3176" y="1893"/>
                  </a:cubicBezTo>
                  <a:cubicBezTo>
                    <a:pt x="3194" y="1893"/>
                    <a:pt x="3210" y="1896"/>
                    <a:pt x="3223" y="1904"/>
                  </a:cubicBezTo>
                  <a:cubicBezTo>
                    <a:pt x="3244" y="1626"/>
                    <a:pt x="2658" y="303"/>
                    <a:pt x="2365" y="67"/>
                  </a:cubicBezTo>
                  <a:cubicBezTo>
                    <a:pt x="2306" y="20"/>
                    <a:pt x="2254" y="1"/>
                    <a:pt x="22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5312484" y="1962174"/>
              <a:ext cx="237818" cy="261197"/>
            </a:xfrm>
            <a:custGeom>
              <a:avLst/>
              <a:gdLst/>
              <a:ahLst/>
              <a:cxnLst/>
              <a:rect l="l" t="t" r="r" b="b"/>
              <a:pathLst>
                <a:path w="3245" h="3564" fill="none" extrusionOk="0">
                  <a:moveTo>
                    <a:pt x="262" y="2559"/>
                  </a:moveTo>
                  <a:cubicBezTo>
                    <a:pt x="0" y="2674"/>
                    <a:pt x="110" y="3040"/>
                    <a:pt x="241" y="3213"/>
                  </a:cubicBezTo>
                  <a:cubicBezTo>
                    <a:pt x="450" y="3480"/>
                    <a:pt x="817" y="3563"/>
                    <a:pt x="1141" y="3558"/>
                  </a:cubicBezTo>
                  <a:cubicBezTo>
                    <a:pt x="1816" y="3548"/>
                    <a:pt x="1643" y="2920"/>
                    <a:pt x="1905" y="2496"/>
                  </a:cubicBezTo>
                  <a:cubicBezTo>
                    <a:pt x="1999" y="2350"/>
                    <a:pt x="2109" y="2198"/>
                    <a:pt x="2287" y="2151"/>
                  </a:cubicBezTo>
                  <a:cubicBezTo>
                    <a:pt x="2402" y="2125"/>
                    <a:pt x="2475" y="2193"/>
                    <a:pt x="2569" y="2198"/>
                  </a:cubicBezTo>
                  <a:cubicBezTo>
                    <a:pt x="2773" y="2203"/>
                    <a:pt x="3098" y="1921"/>
                    <a:pt x="3223" y="1989"/>
                  </a:cubicBezTo>
                  <a:cubicBezTo>
                    <a:pt x="3244" y="1711"/>
                    <a:pt x="2658" y="388"/>
                    <a:pt x="2365" y="152"/>
                  </a:cubicBezTo>
                  <a:cubicBezTo>
                    <a:pt x="2177" y="0"/>
                    <a:pt x="2057" y="142"/>
                    <a:pt x="1847" y="252"/>
                  </a:cubicBezTo>
                  <a:cubicBezTo>
                    <a:pt x="1335" y="524"/>
                    <a:pt x="874" y="895"/>
                    <a:pt x="586" y="1413"/>
                  </a:cubicBezTo>
                  <a:cubicBezTo>
                    <a:pt x="471" y="1617"/>
                    <a:pt x="440" y="1873"/>
                    <a:pt x="356" y="2098"/>
                  </a:cubicBezTo>
                  <a:cubicBezTo>
                    <a:pt x="314" y="2234"/>
                    <a:pt x="304" y="2365"/>
                    <a:pt x="278" y="2496"/>
                  </a:cubicBezTo>
                  <a:cubicBezTo>
                    <a:pt x="273" y="2517"/>
                    <a:pt x="262" y="2564"/>
                    <a:pt x="262" y="255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4953155" y="1849604"/>
              <a:ext cx="428439" cy="260317"/>
            </a:xfrm>
            <a:custGeom>
              <a:avLst/>
              <a:gdLst/>
              <a:ahLst/>
              <a:cxnLst/>
              <a:rect l="l" t="t" r="r" b="b"/>
              <a:pathLst>
                <a:path w="5846" h="3552" extrusionOk="0">
                  <a:moveTo>
                    <a:pt x="3887" y="1"/>
                  </a:moveTo>
                  <a:cubicBezTo>
                    <a:pt x="2509" y="1"/>
                    <a:pt x="850" y="635"/>
                    <a:pt x="1" y="2321"/>
                  </a:cubicBezTo>
                  <a:cubicBezTo>
                    <a:pt x="85" y="2311"/>
                    <a:pt x="158" y="2258"/>
                    <a:pt x="236" y="2227"/>
                  </a:cubicBezTo>
                  <a:cubicBezTo>
                    <a:pt x="440" y="2154"/>
                    <a:pt x="676" y="2112"/>
                    <a:pt x="890" y="2101"/>
                  </a:cubicBezTo>
                  <a:cubicBezTo>
                    <a:pt x="921" y="2100"/>
                    <a:pt x="952" y="2099"/>
                    <a:pt x="982" y="2099"/>
                  </a:cubicBezTo>
                  <a:cubicBezTo>
                    <a:pt x="1572" y="2099"/>
                    <a:pt x="2094" y="2382"/>
                    <a:pt x="2612" y="2640"/>
                  </a:cubicBezTo>
                  <a:cubicBezTo>
                    <a:pt x="2852" y="2761"/>
                    <a:pt x="3093" y="2876"/>
                    <a:pt x="3318" y="3017"/>
                  </a:cubicBezTo>
                  <a:cubicBezTo>
                    <a:pt x="3496" y="3137"/>
                    <a:pt x="3611" y="3284"/>
                    <a:pt x="3768" y="3415"/>
                  </a:cubicBezTo>
                  <a:cubicBezTo>
                    <a:pt x="3878" y="3510"/>
                    <a:pt x="3992" y="3551"/>
                    <a:pt x="4105" y="3551"/>
                  </a:cubicBezTo>
                  <a:cubicBezTo>
                    <a:pt x="4367" y="3551"/>
                    <a:pt x="4617" y="3329"/>
                    <a:pt x="4767" y="3069"/>
                  </a:cubicBezTo>
                  <a:cubicBezTo>
                    <a:pt x="4945" y="2755"/>
                    <a:pt x="4856" y="2400"/>
                    <a:pt x="4862" y="2060"/>
                  </a:cubicBezTo>
                  <a:cubicBezTo>
                    <a:pt x="4867" y="1772"/>
                    <a:pt x="5066" y="1583"/>
                    <a:pt x="5306" y="1458"/>
                  </a:cubicBezTo>
                  <a:cubicBezTo>
                    <a:pt x="5469" y="1369"/>
                    <a:pt x="5678" y="1322"/>
                    <a:pt x="5762" y="1149"/>
                  </a:cubicBezTo>
                  <a:cubicBezTo>
                    <a:pt x="5845" y="977"/>
                    <a:pt x="5762" y="882"/>
                    <a:pt x="5683" y="741"/>
                  </a:cubicBezTo>
                  <a:cubicBezTo>
                    <a:pt x="5622" y="634"/>
                    <a:pt x="5590" y="422"/>
                    <a:pt x="5589" y="422"/>
                  </a:cubicBezTo>
                  <a:cubicBezTo>
                    <a:pt x="5589" y="422"/>
                    <a:pt x="5589" y="422"/>
                    <a:pt x="5589" y="422"/>
                  </a:cubicBezTo>
                  <a:lnTo>
                    <a:pt x="5589" y="411"/>
                  </a:lnTo>
                  <a:cubicBezTo>
                    <a:pt x="5176" y="154"/>
                    <a:pt x="4566" y="1"/>
                    <a:pt x="388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4953155" y="1822561"/>
              <a:ext cx="428439" cy="300699"/>
            </a:xfrm>
            <a:custGeom>
              <a:avLst/>
              <a:gdLst/>
              <a:ahLst/>
              <a:cxnLst/>
              <a:rect l="l" t="t" r="r" b="b"/>
              <a:pathLst>
                <a:path w="5846" h="4103" fill="none" extrusionOk="0">
                  <a:moveTo>
                    <a:pt x="5589" y="780"/>
                  </a:moveTo>
                  <a:cubicBezTo>
                    <a:pt x="4338" y="1"/>
                    <a:pt x="1267" y="174"/>
                    <a:pt x="1" y="2690"/>
                  </a:cubicBezTo>
                  <a:cubicBezTo>
                    <a:pt x="85" y="2680"/>
                    <a:pt x="158" y="2627"/>
                    <a:pt x="236" y="2596"/>
                  </a:cubicBezTo>
                  <a:cubicBezTo>
                    <a:pt x="440" y="2523"/>
                    <a:pt x="676" y="2481"/>
                    <a:pt x="890" y="2470"/>
                  </a:cubicBezTo>
                  <a:cubicBezTo>
                    <a:pt x="1518" y="2439"/>
                    <a:pt x="2068" y="2737"/>
                    <a:pt x="2612" y="3009"/>
                  </a:cubicBezTo>
                  <a:cubicBezTo>
                    <a:pt x="2852" y="3130"/>
                    <a:pt x="3093" y="3245"/>
                    <a:pt x="3318" y="3386"/>
                  </a:cubicBezTo>
                  <a:cubicBezTo>
                    <a:pt x="3496" y="3506"/>
                    <a:pt x="3611" y="3653"/>
                    <a:pt x="3768" y="3784"/>
                  </a:cubicBezTo>
                  <a:cubicBezTo>
                    <a:pt x="4134" y="4103"/>
                    <a:pt x="4553" y="3810"/>
                    <a:pt x="4767" y="3438"/>
                  </a:cubicBezTo>
                  <a:cubicBezTo>
                    <a:pt x="4945" y="3124"/>
                    <a:pt x="4856" y="2769"/>
                    <a:pt x="4862" y="2429"/>
                  </a:cubicBezTo>
                  <a:cubicBezTo>
                    <a:pt x="4867" y="2141"/>
                    <a:pt x="5066" y="1952"/>
                    <a:pt x="5306" y="1827"/>
                  </a:cubicBezTo>
                  <a:cubicBezTo>
                    <a:pt x="5469" y="1738"/>
                    <a:pt x="5678" y="1691"/>
                    <a:pt x="5762" y="1518"/>
                  </a:cubicBezTo>
                  <a:cubicBezTo>
                    <a:pt x="5845" y="1346"/>
                    <a:pt x="5762" y="1251"/>
                    <a:pt x="5683" y="1110"/>
                  </a:cubicBezTo>
                  <a:cubicBezTo>
                    <a:pt x="5620" y="1000"/>
                    <a:pt x="5589" y="780"/>
                    <a:pt x="5589" y="79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4906764" y="2150084"/>
              <a:ext cx="205278" cy="310666"/>
            </a:xfrm>
            <a:custGeom>
              <a:avLst/>
              <a:gdLst/>
              <a:ahLst/>
              <a:cxnLst/>
              <a:rect l="l" t="t" r="r" b="b"/>
              <a:pathLst>
                <a:path w="2801" h="4239" extrusionOk="0">
                  <a:moveTo>
                    <a:pt x="1219" y="0"/>
                  </a:moveTo>
                  <a:cubicBezTo>
                    <a:pt x="1014" y="0"/>
                    <a:pt x="808" y="30"/>
                    <a:pt x="618" y="89"/>
                  </a:cubicBezTo>
                  <a:cubicBezTo>
                    <a:pt x="462" y="142"/>
                    <a:pt x="356" y="168"/>
                    <a:pt x="226" y="168"/>
                  </a:cubicBezTo>
                  <a:cubicBezTo>
                    <a:pt x="177" y="168"/>
                    <a:pt x="124" y="164"/>
                    <a:pt x="64" y="157"/>
                  </a:cubicBezTo>
                  <a:lnTo>
                    <a:pt x="64" y="157"/>
                  </a:lnTo>
                  <a:cubicBezTo>
                    <a:pt x="1" y="1010"/>
                    <a:pt x="383" y="3035"/>
                    <a:pt x="2470" y="4238"/>
                  </a:cubicBezTo>
                  <a:cubicBezTo>
                    <a:pt x="2633" y="4128"/>
                    <a:pt x="2727" y="3940"/>
                    <a:pt x="2695" y="3720"/>
                  </a:cubicBezTo>
                  <a:cubicBezTo>
                    <a:pt x="2669" y="3537"/>
                    <a:pt x="2617" y="3359"/>
                    <a:pt x="2570" y="3181"/>
                  </a:cubicBezTo>
                  <a:cubicBezTo>
                    <a:pt x="2486" y="2862"/>
                    <a:pt x="2502" y="2553"/>
                    <a:pt x="2533" y="2229"/>
                  </a:cubicBezTo>
                  <a:cubicBezTo>
                    <a:pt x="2575" y="1852"/>
                    <a:pt x="2779" y="1517"/>
                    <a:pt x="2790" y="1135"/>
                  </a:cubicBezTo>
                  <a:cubicBezTo>
                    <a:pt x="2800" y="597"/>
                    <a:pt x="2397" y="340"/>
                    <a:pt x="1947" y="141"/>
                  </a:cubicBezTo>
                  <a:cubicBezTo>
                    <a:pt x="1725" y="4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4906764" y="2147006"/>
              <a:ext cx="205278" cy="313744"/>
            </a:xfrm>
            <a:custGeom>
              <a:avLst/>
              <a:gdLst/>
              <a:ahLst/>
              <a:cxnLst/>
              <a:rect l="l" t="t" r="r" b="b"/>
              <a:pathLst>
                <a:path w="2801" h="4281" fill="none" extrusionOk="0">
                  <a:moveTo>
                    <a:pt x="64" y="199"/>
                  </a:moveTo>
                  <a:cubicBezTo>
                    <a:pt x="283" y="225"/>
                    <a:pt x="404" y="204"/>
                    <a:pt x="618" y="131"/>
                  </a:cubicBezTo>
                  <a:cubicBezTo>
                    <a:pt x="1042" y="0"/>
                    <a:pt x="1544" y="11"/>
                    <a:pt x="1947" y="183"/>
                  </a:cubicBezTo>
                  <a:cubicBezTo>
                    <a:pt x="2397" y="382"/>
                    <a:pt x="2800" y="639"/>
                    <a:pt x="2790" y="1177"/>
                  </a:cubicBezTo>
                  <a:cubicBezTo>
                    <a:pt x="2779" y="1559"/>
                    <a:pt x="2575" y="1894"/>
                    <a:pt x="2533" y="2271"/>
                  </a:cubicBezTo>
                  <a:cubicBezTo>
                    <a:pt x="2502" y="2595"/>
                    <a:pt x="2486" y="2904"/>
                    <a:pt x="2570" y="3223"/>
                  </a:cubicBezTo>
                  <a:cubicBezTo>
                    <a:pt x="2617" y="3401"/>
                    <a:pt x="2669" y="3579"/>
                    <a:pt x="2695" y="3762"/>
                  </a:cubicBezTo>
                  <a:cubicBezTo>
                    <a:pt x="2727" y="3982"/>
                    <a:pt x="2633" y="4170"/>
                    <a:pt x="2470" y="4280"/>
                  </a:cubicBezTo>
                  <a:cubicBezTo>
                    <a:pt x="383" y="3077"/>
                    <a:pt x="1" y="1052"/>
                    <a:pt x="64" y="19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51"/>
          <p:cNvGrpSpPr/>
          <p:nvPr/>
        </p:nvGrpSpPr>
        <p:grpSpPr>
          <a:xfrm>
            <a:off x="4978702" y="3553640"/>
            <a:ext cx="505046" cy="505349"/>
            <a:chOff x="4979965" y="3553640"/>
            <a:chExt cx="505046" cy="505349"/>
          </a:xfrm>
        </p:grpSpPr>
        <p:sp>
          <p:nvSpPr>
            <p:cNvPr id="1706" name="Google Shape;1706;p51"/>
            <p:cNvSpPr/>
            <p:nvPr/>
          </p:nvSpPr>
          <p:spPr>
            <a:xfrm rot="5400000">
              <a:off x="4979813" y="3553791"/>
              <a:ext cx="505349" cy="505046"/>
            </a:xfrm>
            <a:custGeom>
              <a:avLst/>
              <a:gdLst/>
              <a:ahLst/>
              <a:cxnLst/>
              <a:rect l="l" t="t" r="r" b="b"/>
              <a:pathLst>
                <a:path w="8336" h="8331" extrusionOk="0">
                  <a:moveTo>
                    <a:pt x="4170" y="1"/>
                  </a:moveTo>
                  <a:cubicBezTo>
                    <a:pt x="1868" y="1"/>
                    <a:pt x="0" y="1863"/>
                    <a:pt x="0" y="4165"/>
                  </a:cubicBezTo>
                  <a:cubicBezTo>
                    <a:pt x="0" y="6467"/>
                    <a:pt x="1868" y="8330"/>
                    <a:pt x="4170" y="8330"/>
                  </a:cubicBezTo>
                  <a:cubicBezTo>
                    <a:pt x="6467" y="8330"/>
                    <a:pt x="8335" y="6467"/>
                    <a:pt x="8335" y="4165"/>
                  </a:cubicBezTo>
                  <a:cubicBezTo>
                    <a:pt x="8335" y="1863"/>
                    <a:pt x="6467" y="1"/>
                    <a:pt x="41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 rot="5400000">
              <a:off x="4979813" y="3553791"/>
              <a:ext cx="505349" cy="505046"/>
            </a:xfrm>
            <a:custGeom>
              <a:avLst/>
              <a:gdLst/>
              <a:ahLst/>
              <a:cxnLst/>
              <a:rect l="l" t="t" r="r" b="b"/>
              <a:pathLst>
                <a:path w="8336" h="8331" fill="none" extrusionOk="0">
                  <a:moveTo>
                    <a:pt x="0" y="4165"/>
                  </a:moveTo>
                  <a:cubicBezTo>
                    <a:pt x="0" y="6467"/>
                    <a:pt x="1868" y="8330"/>
                    <a:pt x="4170" y="8330"/>
                  </a:cubicBezTo>
                  <a:cubicBezTo>
                    <a:pt x="6467" y="8330"/>
                    <a:pt x="8335" y="6467"/>
                    <a:pt x="8335" y="4165"/>
                  </a:cubicBezTo>
                  <a:cubicBezTo>
                    <a:pt x="8335" y="1863"/>
                    <a:pt x="6467" y="1"/>
                    <a:pt x="4170" y="1"/>
                  </a:cubicBezTo>
                  <a:cubicBezTo>
                    <a:pt x="1868" y="1"/>
                    <a:pt x="0" y="1863"/>
                    <a:pt x="0" y="416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 rot="5400000">
              <a:off x="5279790" y="3580463"/>
              <a:ext cx="36192" cy="107302"/>
            </a:xfrm>
            <a:custGeom>
              <a:avLst/>
              <a:gdLst/>
              <a:ahLst/>
              <a:cxnLst/>
              <a:rect l="l" t="t" r="r" b="b"/>
              <a:pathLst>
                <a:path w="597" h="1770" fill="none" extrusionOk="0">
                  <a:moveTo>
                    <a:pt x="0" y="885"/>
                  </a:moveTo>
                  <a:cubicBezTo>
                    <a:pt x="0" y="1372"/>
                    <a:pt x="131" y="1769"/>
                    <a:pt x="298" y="1769"/>
                  </a:cubicBezTo>
                  <a:cubicBezTo>
                    <a:pt x="466" y="1769"/>
                    <a:pt x="597" y="1372"/>
                    <a:pt x="597" y="885"/>
                  </a:cubicBezTo>
                  <a:cubicBezTo>
                    <a:pt x="597" y="399"/>
                    <a:pt x="466" y="1"/>
                    <a:pt x="298" y="1"/>
                  </a:cubicBezTo>
                  <a:cubicBezTo>
                    <a:pt x="131" y="1"/>
                    <a:pt x="0" y="399"/>
                    <a:pt x="0" y="8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 rot="5400000">
              <a:off x="5252782" y="3684998"/>
              <a:ext cx="17217" cy="34312"/>
            </a:xfrm>
            <a:custGeom>
              <a:avLst/>
              <a:gdLst/>
              <a:ahLst/>
              <a:cxnLst/>
              <a:rect l="l" t="t" r="r" b="b"/>
              <a:pathLst>
                <a:path w="284" h="566" fill="none" extrusionOk="0">
                  <a:moveTo>
                    <a:pt x="1" y="283"/>
                  </a:moveTo>
                  <a:cubicBezTo>
                    <a:pt x="1" y="440"/>
                    <a:pt x="64" y="565"/>
                    <a:pt x="142" y="565"/>
                  </a:cubicBezTo>
                  <a:cubicBezTo>
                    <a:pt x="221" y="565"/>
                    <a:pt x="283" y="440"/>
                    <a:pt x="283" y="283"/>
                  </a:cubicBezTo>
                  <a:cubicBezTo>
                    <a:pt x="283" y="126"/>
                    <a:pt x="221" y="0"/>
                    <a:pt x="142" y="0"/>
                  </a:cubicBezTo>
                  <a:cubicBezTo>
                    <a:pt x="64" y="0"/>
                    <a:pt x="1" y="126"/>
                    <a:pt x="1" y="28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 rot="5400000">
              <a:off x="5167933" y="3642849"/>
              <a:ext cx="29887" cy="40678"/>
            </a:xfrm>
            <a:custGeom>
              <a:avLst/>
              <a:gdLst/>
              <a:ahLst/>
              <a:cxnLst/>
              <a:rect l="l" t="t" r="r" b="b"/>
              <a:pathLst>
                <a:path w="493" h="671" fill="none" extrusionOk="0">
                  <a:moveTo>
                    <a:pt x="1" y="335"/>
                  </a:moveTo>
                  <a:cubicBezTo>
                    <a:pt x="1" y="519"/>
                    <a:pt x="111" y="670"/>
                    <a:pt x="247" y="670"/>
                  </a:cubicBezTo>
                  <a:cubicBezTo>
                    <a:pt x="383" y="670"/>
                    <a:pt x="493" y="519"/>
                    <a:pt x="493" y="335"/>
                  </a:cubicBezTo>
                  <a:cubicBezTo>
                    <a:pt x="493" y="147"/>
                    <a:pt x="383" y="1"/>
                    <a:pt x="247" y="1"/>
                  </a:cubicBezTo>
                  <a:cubicBezTo>
                    <a:pt x="111" y="1"/>
                    <a:pt x="1" y="147"/>
                    <a:pt x="1" y="3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100F0D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1" name="Google Shape;1711;p51"/>
          <p:cNvSpPr txBox="1"/>
          <p:nvPr/>
        </p:nvSpPr>
        <p:spPr>
          <a:xfrm>
            <a:off x="6638325" y="2858300"/>
            <a:ext cx="16545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JUPITER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12" name="Google Shape;1712;p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  <a:endParaRPr/>
          </a:p>
        </p:txBody>
      </p:sp>
      <p:sp>
        <p:nvSpPr>
          <p:cNvPr id="1713" name="Google Shape;1713;p5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</a:t>
            </a:r>
            <a:endParaRPr/>
          </a:p>
        </p:txBody>
      </p:sp>
      <p:sp>
        <p:nvSpPr>
          <p:cNvPr id="1714" name="Google Shape;1714;p5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  <a:endParaRPr/>
          </a:p>
        </p:txBody>
      </p:sp>
      <p:sp>
        <p:nvSpPr>
          <p:cNvPr id="1715" name="Google Shape;1715;p5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</a:t>
            </a:r>
            <a:endParaRPr/>
          </a:p>
        </p:txBody>
      </p:sp>
      <p:sp>
        <p:nvSpPr>
          <p:cNvPr id="1716" name="Google Shape;171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COMPETITOR ANALYSIS</a:t>
            </a:r>
            <a:endParaRPr/>
          </a:p>
        </p:txBody>
      </p:sp>
      <p:sp>
        <p:nvSpPr>
          <p:cNvPr id="1717" name="Google Shape;1717;p51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Saturn is composed of hydrogen and helium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8" name="Google Shape;1718;p51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Mercury is the closest planet to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9" name="Google Shape;1719;p51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Jupiter is the biggest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0" name="Google Shape;1720;p51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Despite being red, Mars is a really cold place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53"/>
          <p:cNvGrpSpPr/>
          <p:nvPr/>
        </p:nvGrpSpPr>
        <p:grpSpPr>
          <a:xfrm>
            <a:off x="1674389" y="2583489"/>
            <a:ext cx="900497" cy="780052"/>
            <a:chOff x="1579764" y="2121188"/>
            <a:chExt cx="900497" cy="780052"/>
          </a:xfrm>
        </p:grpSpPr>
        <p:sp>
          <p:nvSpPr>
            <p:cNvPr id="1759" name="Google Shape;1759;p53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53"/>
          <p:cNvGrpSpPr/>
          <p:nvPr/>
        </p:nvGrpSpPr>
        <p:grpSpPr>
          <a:xfrm>
            <a:off x="3272664" y="2583489"/>
            <a:ext cx="900497" cy="780052"/>
            <a:chOff x="3272664" y="2583489"/>
            <a:chExt cx="900497" cy="780052"/>
          </a:xfrm>
        </p:grpSpPr>
        <p:sp>
          <p:nvSpPr>
            <p:cNvPr id="1762" name="Google Shape;1762;p53"/>
            <p:cNvSpPr/>
            <p:nvPr/>
          </p:nvSpPr>
          <p:spPr>
            <a:xfrm flipH="1">
              <a:off x="3272668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 flipH="1">
              <a:off x="3272664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3"/>
          <p:cNvGrpSpPr/>
          <p:nvPr/>
        </p:nvGrpSpPr>
        <p:grpSpPr>
          <a:xfrm>
            <a:off x="4920889" y="2583489"/>
            <a:ext cx="900497" cy="780052"/>
            <a:chOff x="4920889" y="2583489"/>
            <a:chExt cx="900497" cy="780052"/>
          </a:xfrm>
        </p:grpSpPr>
        <p:sp>
          <p:nvSpPr>
            <p:cNvPr id="1765" name="Google Shape;1765;p53"/>
            <p:cNvSpPr/>
            <p:nvPr/>
          </p:nvSpPr>
          <p:spPr>
            <a:xfrm flipH="1">
              <a:off x="4920893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 flipH="1">
              <a:off x="4920889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53"/>
          <p:cNvGrpSpPr/>
          <p:nvPr/>
        </p:nvGrpSpPr>
        <p:grpSpPr>
          <a:xfrm>
            <a:off x="6569114" y="2583489"/>
            <a:ext cx="900497" cy="780052"/>
            <a:chOff x="1579764" y="2121188"/>
            <a:chExt cx="900497" cy="780052"/>
          </a:xfrm>
        </p:grpSpPr>
        <p:sp>
          <p:nvSpPr>
            <p:cNvPr id="1768" name="Google Shape;1768;p53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177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SWOT ANALYSIS</a:t>
            </a:r>
            <a:endParaRPr/>
          </a:p>
        </p:txBody>
      </p:sp>
      <p:sp>
        <p:nvSpPr>
          <p:cNvPr id="1771" name="Google Shape;1771;p53"/>
          <p:cNvSpPr/>
          <p:nvPr/>
        </p:nvSpPr>
        <p:spPr>
          <a:xfrm>
            <a:off x="2766813" y="3804353"/>
            <a:ext cx="1912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It’s the closest planet to the Sun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72" name="Google Shape;1772;p53"/>
          <p:cNvSpPr txBox="1"/>
          <p:nvPr/>
        </p:nvSpPr>
        <p:spPr>
          <a:xfrm>
            <a:off x="2822913" y="3490618"/>
            <a:ext cx="18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WEAKNESSES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73" name="Google Shape;1773;p53"/>
          <p:cNvSpPr/>
          <p:nvPr/>
        </p:nvSpPr>
        <p:spPr>
          <a:xfrm>
            <a:off x="6063263" y="3791853"/>
            <a:ext cx="1912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Saturn is a gas giant and has rings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74" name="Google Shape;1774;p53"/>
          <p:cNvSpPr txBox="1"/>
          <p:nvPr/>
        </p:nvSpPr>
        <p:spPr>
          <a:xfrm>
            <a:off x="6119363" y="3490468"/>
            <a:ext cx="18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THREATS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75" name="Google Shape;1775;p53"/>
          <p:cNvSpPr/>
          <p:nvPr/>
        </p:nvSpPr>
        <p:spPr>
          <a:xfrm>
            <a:off x="1743188" y="2564465"/>
            <a:ext cx="7629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xanium ExtraBold"/>
                <a:ea typeface="Oxanium ExtraBold"/>
                <a:cs typeface="Oxanium ExtraBold"/>
                <a:sym typeface="Oxanium ExtraBold"/>
              </a:rPr>
              <a:t>S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776" name="Google Shape;1776;p53"/>
          <p:cNvSpPr/>
          <p:nvPr/>
        </p:nvSpPr>
        <p:spPr>
          <a:xfrm>
            <a:off x="4415038" y="1384650"/>
            <a:ext cx="191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Venus is the second planet from the Sun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77" name="Google Shape;1777;p53"/>
          <p:cNvSpPr/>
          <p:nvPr/>
        </p:nvSpPr>
        <p:spPr>
          <a:xfrm>
            <a:off x="3341463" y="2564465"/>
            <a:ext cx="7629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xanium ExtraBold"/>
                <a:ea typeface="Oxanium ExtraBold"/>
                <a:cs typeface="Oxanium ExtraBold"/>
                <a:sym typeface="Oxanium ExtraBold"/>
              </a:rPr>
              <a:t>W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778" name="Google Shape;1778;p53"/>
          <p:cNvSpPr/>
          <p:nvPr/>
        </p:nvSpPr>
        <p:spPr>
          <a:xfrm>
            <a:off x="4989688" y="2564465"/>
            <a:ext cx="7629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xanium ExtraBold"/>
                <a:ea typeface="Oxanium ExtraBold"/>
                <a:cs typeface="Oxanium ExtraBold"/>
                <a:sym typeface="Oxanium ExtraBold"/>
              </a:rPr>
              <a:t>O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779" name="Google Shape;1779;p53"/>
          <p:cNvSpPr txBox="1"/>
          <p:nvPr/>
        </p:nvSpPr>
        <p:spPr>
          <a:xfrm>
            <a:off x="4471138" y="1996390"/>
            <a:ext cx="18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OPPORTUNITIES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80" name="Google Shape;1780;p53"/>
          <p:cNvSpPr/>
          <p:nvPr/>
        </p:nvSpPr>
        <p:spPr>
          <a:xfrm>
            <a:off x="6637913" y="2564465"/>
            <a:ext cx="7629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xanium ExtraBold"/>
                <a:ea typeface="Oxanium ExtraBold"/>
                <a:cs typeface="Oxanium ExtraBold"/>
                <a:sym typeface="Oxanium ExtraBold"/>
              </a:rPr>
              <a:t>T</a:t>
            </a:r>
            <a:endParaRPr sz="3000"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  <p:sp>
        <p:nvSpPr>
          <p:cNvPr id="1781" name="Google Shape;1781;p53"/>
          <p:cNvSpPr/>
          <p:nvPr/>
        </p:nvSpPr>
        <p:spPr>
          <a:xfrm>
            <a:off x="1168538" y="1384950"/>
            <a:ext cx="191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Despite being red, Mars is a cold place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782" name="Google Shape;1782;p53"/>
          <p:cNvSpPr txBox="1"/>
          <p:nvPr/>
        </p:nvSpPr>
        <p:spPr>
          <a:xfrm>
            <a:off x="1224638" y="1996690"/>
            <a:ext cx="18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STRENGTHS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783" name="Google Shape;1783;p53"/>
          <p:cNvGrpSpPr/>
          <p:nvPr/>
        </p:nvGrpSpPr>
        <p:grpSpPr>
          <a:xfrm>
            <a:off x="1142286" y="2744490"/>
            <a:ext cx="146001" cy="458675"/>
            <a:chOff x="293176" y="3662424"/>
            <a:chExt cx="206099" cy="647388"/>
          </a:xfrm>
        </p:grpSpPr>
        <p:sp>
          <p:nvSpPr>
            <p:cNvPr id="1784" name="Google Shape;1784;p53"/>
            <p:cNvSpPr/>
            <p:nvPr/>
          </p:nvSpPr>
          <p:spPr>
            <a:xfrm rot="8099920">
              <a:off x="323355" y="4133896"/>
              <a:ext cx="145732" cy="14573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 rot="8099920">
              <a:off x="323363" y="3913252"/>
              <a:ext cx="145732" cy="14573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 rot="8099920">
              <a:off x="323363" y="3692609"/>
              <a:ext cx="145732" cy="14573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53"/>
          <p:cNvGrpSpPr/>
          <p:nvPr/>
        </p:nvGrpSpPr>
        <p:grpSpPr>
          <a:xfrm>
            <a:off x="7844067" y="2753678"/>
            <a:ext cx="146001" cy="458675"/>
            <a:chOff x="293176" y="3662424"/>
            <a:chExt cx="206099" cy="647388"/>
          </a:xfrm>
        </p:grpSpPr>
        <p:sp>
          <p:nvSpPr>
            <p:cNvPr id="1788" name="Google Shape;1788;p53"/>
            <p:cNvSpPr/>
            <p:nvPr/>
          </p:nvSpPr>
          <p:spPr>
            <a:xfrm rot="8099920">
              <a:off x="323355" y="4133896"/>
              <a:ext cx="145732" cy="14573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 rot="8099920">
              <a:off x="323363" y="3913252"/>
              <a:ext cx="145732" cy="14573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 rot="8099920">
              <a:off x="323363" y="3692609"/>
              <a:ext cx="145732" cy="14573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817" y="534"/>
                  </a:moveTo>
                  <a:lnTo>
                    <a:pt x="958" y="1"/>
                  </a:lnTo>
                  <a:lnTo>
                    <a:pt x="1094" y="534"/>
                  </a:lnTo>
                  <a:cubicBezTo>
                    <a:pt x="1131" y="676"/>
                    <a:pt x="1235" y="780"/>
                    <a:pt x="1377" y="817"/>
                  </a:cubicBezTo>
                  <a:lnTo>
                    <a:pt x="1910" y="958"/>
                  </a:lnTo>
                  <a:lnTo>
                    <a:pt x="1371" y="1099"/>
                  </a:lnTo>
                  <a:cubicBezTo>
                    <a:pt x="1235" y="1136"/>
                    <a:pt x="1131" y="1241"/>
                    <a:pt x="1094" y="1377"/>
                  </a:cubicBezTo>
                  <a:lnTo>
                    <a:pt x="953" y="1910"/>
                  </a:lnTo>
                  <a:lnTo>
                    <a:pt x="812" y="1377"/>
                  </a:lnTo>
                  <a:cubicBezTo>
                    <a:pt x="775" y="1241"/>
                    <a:pt x="670" y="1131"/>
                    <a:pt x="534" y="1094"/>
                  </a:cubicBezTo>
                  <a:lnTo>
                    <a:pt x="1" y="953"/>
                  </a:lnTo>
                  <a:lnTo>
                    <a:pt x="534" y="817"/>
                  </a:lnTo>
                  <a:cubicBezTo>
                    <a:pt x="670" y="780"/>
                    <a:pt x="780" y="670"/>
                    <a:pt x="817" y="5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1" name="Google Shape;1791;p53"/>
          <p:cNvSpPr/>
          <p:nvPr/>
        </p:nvSpPr>
        <p:spPr>
          <a:xfrm rot="-757">
            <a:off x="2790338" y="2865039"/>
            <a:ext cx="216951" cy="21695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53"/>
          <p:cNvSpPr/>
          <p:nvPr/>
        </p:nvSpPr>
        <p:spPr>
          <a:xfrm rot="-757">
            <a:off x="4438551" y="2865039"/>
            <a:ext cx="216951" cy="21695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53"/>
          <p:cNvSpPr/>
          <p:nvPr/>
        </p:nvSpPr>
        <p:spPr>
          <a:xfrm rot="-757">
            <a:off x="6086776" y="2865039"/>
            <a:ext cx="216951" cy="21695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4" name="Google Shape;1804;p55"/>
          <p:cNvCxnSpPr/>
          <p:nvPr/>
        </p:nvCxnSpPr>
        <p:spPr>
          <a:xfrm>
            <a:off x="1148500" y="2506163"/>
            <a:ext cx="684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5" name="Google Shape;180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1806" name="Google Shape;1806;p55"/>
          <p:cNvSpPr/>
          <p:nvPr/>
        </p:nvSpPr>
        <p:spPr>
          <a:xfrm>
            <a:off x="1303750" y="3316210"/>
            <a:ext cx="1489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Jupiter is the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biggest planet of them all 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07" name="Google Shape;1807;p55"/>
          <p:cNvSpPr txBox="1"/>
          <p:nvPr/>
        </p:nvSpPr>
        <p:spPr>
          <a:xfrm>
            <a:off x="1303750" y="3011853"/>
            <a:ext cx="148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GOAL 1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08" name="Google Shape;1808;p55"/>
          <p:cNvSpPr/>
          <p:nvPr/>
        </p:nvSpPr>
        <p:spPr>
          <a:xfrm>
            <a:off x="4665212" y="3316210"/>
            <a:ext cx="1489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Despite being red, Mars is a cold place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09" name="Google Shape;1809;p55"/>
          <p:cNvSpPr txBox="1"/>
          <p:nvPr/>
        </p:nvSpPr>
        <p:spPr>
          <a:xfrm>
            <a:off x="4665212" y="3011853"/>
            <a:ext cx="148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GOAL 3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10" name="Google Shape;1810;p55"/>
          <p:cNvSpPr/>
          <p:nvPr/>
        </p:nvSpPr>
        <p:spPr>
          <a:xfrm>
            <a:off x="6342249" y="3316210"/>
            <a:ext cx="1489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Mercury is the closest planet to the Sun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11" name="Google Shape;1811;p55"/>
          <p:cNvSpPr txBox="1"/>
          <p:nvPr/>
        </p:nvSpPr>
        <p:spPr>
          <a:xfrm>
            <a:off x="6342249" y="3011853"/>
            <a:ext cx="148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GOAL 4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12" name="Google Shape;1812;p55"/>
          <p:cNvSpPr/>
          <p:nvPr/>
        </p:nvSpPr>
        <p:spPr>
          <a:xfrm>
            <a:off x="2988188" y="3316210"/>
            <a:ext cx="1489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Saturn is mostly composed of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and helium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13" name="Google Shape;1813;p55"/>
          <p:cNvSpPr txBox="1"/>
          <p:nvPr/>
        </p:nvSpPr>
        <p:spPr>
          <a:xfrm>
            <a:off x="2988188" y="3011853"/>
            <a:ext cx="148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GOAL 2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14" name="Google Shape;1814;p55"/>
          <p:cNvSpPr txBox="1"/>
          <p:nvPr/>
        </p:nvSpPr>
        <p:spPr>
          <a:xfrm rot="-5400000">
            <a:off x="150100" y="2304263"/>
            <a:ext cx="1593000" cy="403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SHORT TERM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15" name="Google Shape;1815;p55"/>
          <p:cNvSpPr/>
          <p:nvPr/>
        </p:nvSpPr>
        <p:spPr>
          <a:xfrm rot="-2700000">
            <a:off x="4448956" y="2389175"/>
            <a:ext cx="245987" cy="245987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55"/>
          <p:cNvSpPr txBox="1"/>
          <p:nvPr/>
        </p:nvSpPr>
        <p:spPr>
          <a:xfrm rot="5400000">
            <a:off x="7400900" y="2304263"/>
            <a:ext cx="1593000" cy="403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LONG TERM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17" name="Google Shape;1817;p55"/>
          <p:cNvSpPr/>
          <p:nvPr/>
        </p:nvSpPr>
        <p:spPr>
          <a:xfrm rot="-2699837">
            <a:off x="6212559" y="2434996"/>
            <a:ext cx="142439" cy="142439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55"/>
          <p:cNvSpPr/>
          <p:nvPr/>
        </p:nvSpPr>
        <p:spPr>
          <a:xfrm rot="-2699837">
            <a:off x="2788756" y="2434946"/>
            <a:ext cx="142439" cy="142439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55"/>
          <p:cNvGrpSpPr/>
          <p:nvPr/>
        </p:nvGrpSpPr>
        <p:grpSpPr>
          <a:xfrm>
            <a:off x="1598253" y="2121188"/>
            <a:ext cx="900497" cy="780052"/>
            <a:chOff x="1579764" y="2121188"/>
            <a:chExt cx="900497" cy="780052"/>
          </a:xfrm>
        </p:grpSpPr>
        <p:sp>
          <p:nvSpPr>
            <p:cNvPr id="1820" name="Google Shape;1820;p55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5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55"/>
          <p:cNvGrpSpPr/>
          <p:nvPr/>
        </p:nvGrpSpPr>
        <p:grpSpPr>
          <a:xfrm>
            <a:off x="3282693" y="2122141"/>
            <a:ext cx="900497" cy="780052"/>
            <a:chOff x="1579764" y="2121188"/>
            <a:chExt cx="900497" cy="780052"/>
          </a:xfrm>
        </p:grpSpPr>
        <p:sp>
          <p:nvSpPr>
            <p:cNvPr id="1823" name="Google Shape;1823;p55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5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55"/>
          <p:cNvGrpSpPr/>
          <p:nvPr/>
        </p:nvGrpSpPr>
        <p:grpSpPr>
          <a:xfrm>
            <a:off x="4959698" y="2115651"/>
            <a:ext cx="900497" cy="780052"/>
            <a:chOff x="1579764" y="2121188"/>
            <a:chExt cx="900497" cy="780052"/>
          </a:xfrm>
        </p:grpSpPr>
        <p:sp>
          <p:nvSpPr>
            <p:cNvPr id="1826" name="Google Shape;1826;p55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5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55"/>
          <p:cNvGrpSpPr/>
          <p:nvPr/>
        </p:nvGrpSpPr>
        <p:grpSpPr>
          <a:xfrm>
            <a:off x="6636708" y="2116604"/>
            <a:ext cx="900497" cy="780052"/>
            <a:chOff x="1579764" y="2121188"/>
            <a:chExt cx="900497" cy="780052"/>
          </a:xfrm>
        </p:grpSpPr>
        <p:sp>
          <p:nvSpPr>
            <p:cNvPr id="1829" name="Google Shape;1829;p55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5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55"/>
          <p:cNvGrpSpPr/>
          <p:nvPr/>
        </p:nvGrpSpPr>
        <p:grpSpPr>
          <a:xfrm>
            <a:off x="1861469" y="2338847"/>
            <a:ext cx="340198" cy="333593"/>
            <a:chOff x="1490050" y="3805975"/>
            <a:chExt cx="491900" cy="482350"/>
          </a:xfrm>
        </p:grpSpPr>
        <p:sp>
          <p:nvSpPr>
            <p:cNvPr id="1832" name="Google Shape;1832;p55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3" name="Google Shape;1833;p55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4" name="Google Shape;1834;p55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5" name="Google Shape;1835;p55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6" name="Google Shape;1836;p55"/>
          <p:cNvGrpSpPr/>
          <p:nvPr/>
        </p:nvGrpSpPr>
        <p:grpSpPr>
          <a:xfrm>
            <a:off x="6916855" y="2357572"/>
            <a:ext cx="340204" cy="298116"/>
            <a:chOff x="899850" y="871450"/>
            <a:chExt cx="483175" cy="423400"/>
          </a:xfrm>
        </p:grpSpPr>
        <p:sp>
          <p:nvSpPr>
            <p:cNvPr id="1837" name="Google Shape;1837;p55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8" name="Google Shape;1838;p55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9" name="Google Shape;1839;p55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0" name="Google Shape;1840;p55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41" name="Google Shape;1841;p55"/>
          <p:cNvSpPr/>
          <p:nvPr/>
        </p:nvSpPr>
        <p:spPr>
          <a:xfrm>
            <a:off x="3544679" y="2321101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2" name="Google Shape;1842;p55"/>
          <p:cNvGrpSpPr/>
          <p:nvPr/>
        </p:nvGrpSpPr>
        <p:grpSpPr>
          <a:xfrm>
            <a:off x="5208056" y="2399717"/>
            <a:ext cx="403781" cy="211919"/>
            <a:chOff x="2084325" y="363300"/>
            <a:chExt cx="484150" cy="254100"/>
          </a:xfrm>
        </p:grpSpPr>
        <p:sp>
          <p:nvSpPr>
            <p:cNvPr id="1843" name="Google Shape;1843;p55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4" name="Google Shape;1844;p55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56"/>
          <p:cNvSpPr/>
          <p:nvPr/>
        </p:nvSpPr>
        <p:spPr>
          <a:xfrm>
            <a:off x="744600" y="1880375"/>
            <a:ext cx="1764300" cy="276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50" name="Google Shape;185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</a:t>
            </a:r>
            <a:endParaRPr/>
          </a:p>
        </p:txBody>
      </p:sp>
      <p:sp>
        <p:nvSpPr>
          <p:cNvPr id="1864" name="Google Shape;1864;p56"/>
          <p:cNvSpPr txBox="1">
            <a:spLocks noGrp="1"/>
          </p:cNvSpPr>
          <p:nvPr>
            <p:ph type="title" idx="4294967295"/>
          </p:nvPr>
        </p:nvSpPr>
        <p:spPr>
          <a:xfrm>
            <a:off x="8694738" y="1314450"/>
            <a:ext cx="449262" cy="2825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01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65" name="Google Shape;1865;p56"/>
          <p:cNvSpPr txBox="1">
            <a:spLocks noGrp="1"/>
          </p:cNvSpPr>
          <p:nvPr>
            <p:ph type="title" idx="4294967295"/>
          </p:nvPr>
        </p:nvSpPr>
        <p:spPr>
          <a:xfrm>
            <a:off x="8694738" y="2147888"/>
            <a:ext cx="449262" cy="2825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02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66" name="Google Shape;1866;p56"/>
          <p:cNvSpPr txBox="1">
            <a:spLocks noGrp="1"/>
          </p:cNvSpPr>
          <p:nvPr>
            <p:ph type="title" idx="4294967295"/>
          </p:nvPr>
        </p:nvSpPr>
        <p:spPr>
          <a:xfrm>
            <a:off x="8694738" y="2981325"/>
            <a:ext cx="449262" cy="2841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03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67" name="Google Shape;1867;p56"/>
          <p:cNvSpPr txBox="1">
            <a:spLocks noGrp="1"/>
          </p:cNvSpPr>
          <p:nvPr>
            <p:ph type="title" idx="4294967295"/>
          </p:nvPr>
        </p:nvSpPr>
        <p:spPr>
          <a:xfrm>
            <a:off x="8694738" y="3814763"/>
            <a:ext cx="449262" cy="284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04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68" name="Google Shape;1868;p56"/>
          <p:cNvSpPr txBox="1">
            <a:spLocks noGrp="1"/>
          </p:cNvSpPr>
          <p:nvPr>
            <p:ph type="title" idx="4294967295"/>
          </p:nvPr>
        </p:nvSpPr>
        <p:spPr>
          <a:xfrm>
            <a:off x="0" y="1314450"/>
            <a:ext cx="450850" cy="565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01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69" name="Google Shape;1869;p56"/>
          <p:cNvSpPr txBox="1">
            <a:spLocks noGrp="1"/>
          </p:cNvSpPr>
          <p:nvPr>
            <p:ph type="title" idx="4294967295"/>
          </p:nvPr>
        </p:nvSpPr>
        <p:spPr>
          <a:xfrm>
            <a:off x="0" y="2981325"/>
            <a:ext cx="450850" cy="5667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01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51" name="Google Shape;1851;p56"/>
          <p:cNvSpPr txBox="1"/>
          <p:nvPr/>
        </p:nvSpPr>
        <p:spPr>
          <a:xfrm flipH="1">
            <a:off x="744725" y="1312750"/>
            <a:ext cx="1764300" cy="566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GOAL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1852" name="Google Shape;1852;p56"/>
          <p:cNvSpPr/>
          <p:nvPr/>
        </p:nvSpPr>
        <p:spPr>
          <a:xfrm>
            <a:off x="4831500" y="1597586"/>
            <a:ext cx="3567600" cy="54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Mercury is the closest planet to the Sun 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53" name="Google Shape;1853;p56"/>
          <p:cNvSpPr txBox="1"/>
          <p:nvPr/>
        </p:nvSpPr>
        <p:spPr>
          <a:xfrm>
            <a:off x="5282050" y="1313700"/>
            <a:ext cx="3117000" cy="283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MERCURY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54" name="Google Shape;1854;p56"/>
          <p:cNvSpPr/>
          <p:nvPr/>
        </p:nvSpPr>
        <p:spPr>
          <a:xfrm>
            <a:off x="4831500" y="2431037"/>
            <a:ext cx="3567600" cy="54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It’s a gas giant and the biggest </a:t>
            </a:r>
            <a:r>
              <a:rPr lang="en-GB" sz="15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planet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55" name="Google Shape;1855;p56"/>
          <p:cNvSpPr txBox="1"/>
          <p:nvPr/>
        </p:nvSpPr>
        <p:spPr>
          <a:xfrm>
            <a:off x="5282050" y="2147153"/>
            <a:ext cx="3117000" cy="283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JUPITER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56" name="Google Shape;1856;p56"/>
          <p:cNvSpPr/>
          <p:nvPr/>
        </p:nvSpPr>
        <p:spPr>
          <a:xfrm>
            <a:off x="4831500" y="3264487"/>
            <a:ext cx="3567600" cy="54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Saturn is a gas giant and has rings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57" name="Google Shape;1857;p56"/>
          <p:cNvSpPr txBox="1"/>
          <p:nvPr/>
        </p:nvSpPr>
        <p:spPr>
          <a:xfrm>
            <a:off x="5282050" y="2980606"/>
            <a:ext cx="3117000" cy="283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SATURN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58" name="Google Shape;1858;p56"/>
          <p:cNvSpPr/>
          <p:nvPr/>
        </p:nvSpPr>
        <p:spPr>
          <a:xfrm>
            <a:off x="4831500" y="4098303"/>
            <a:ext cx="3567600" cy="54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Mars is actually a very cold place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59" name="Google Shape;1859;p56"/>
          <p:cNvSpPr txBox="1"/>
          <p:nvPr/>
        </p:nvSpPr>
        <p:spPr>
          <a:xfrm>
            <a:off x="5282050" y="3814424"/>
            <a:ext cx="3117000" cy="283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MARS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60" name="Google Shape;1860;p56"/>
          <p:cNvSpPr/>
          <p:nvPr/>
        </p:nvSpPr>
        <p:spPr>
          <a:xfrm>
            <a:off x="2509025" y="1880712"/>
            <a:ext cx="2322600" cy="109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Neptune is the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fourth-largest planet in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The Solar System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61" name="Google Shape;1861;p56"/>
          <p:cNvSpPr txBox="1"/>
          <p:nvPr/>
        </p:nvSpPr>
        <p:spPr>
          <a:xfrm>
            <a:off x="2959325" y="1312950"/>
            <a:ext cx="1872300" cy="567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KEY ACTION 1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62" name="Google Shape;1862;p56"/>
          <p:cNvSpPr/>
          <p:nvPr/>
        </p:nvSpPr>
        <p:spPr>
          <a:xfrm>
            <a:off x="2509025" y="3548317"/>
            <a:ext cx="2322600" cy="109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863" name="Google Shape;1863;p56"/>
          <p:cNvSpPr txBox="1"/>
          <p:nvPr/>
        </p:nvSpPr>
        <p:spPr>
          <a:xfrm>
            <a:off x="2959200" y="2980550"/>
            <a:ext cx="1872300" cy="567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234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KEY ACTION 2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870" name="Google Shape;1870;p56"/>
          <p:cNvGrpSpPr/>
          <p:nvPr/>
        </p:nvGrpSpPr>
        <p:grpSpPr>
          <a:xfrm>
            <a:off x="1484423" y="2897838"/>
            <a:ext cx="450354" cy="1575044"/>
            <a:chOff x="1484423" y="2897838"/>
            <a:chExt cx="450354" cy="1575044"/>
          </a:xfrm>
        </p:grpSpPr>
        <p:sp>
          <p:nvSpPr>
            <p:cNvPr id="1871" name="Google Shape;1871;p56"/>
            <p:cNvSpPr/>
            <p:nvPr/>
          </p:nvSpPr>
          <p:spPr>
            <a:xfrm>
              <a:off x="1484423" y="2897838"/>
              <a:ext cx="450354" cy="1575044"/>
            </a:xfrm>
            <a:custGeom>
              <a:avLst/>
              <a:gdLst/>
              <a:ahLst/>
              <a:cxnLst/>
              <a:rect l="l" t="t" r="r" b="b"/>
              <a:pathLst>
                <a:path w="59610" h="208477" extrusionOk="0">
                  <a:moveTo>
                    <a:pt x="29847" y="1"/>
                  </a:moveTo>
                  <a:cubicBezTo>
                    <a:pt x="28719" y="1"/>
                    <a:pt x="27594" y="334"/>
                    <a:pt x="26949" y="1006"/>
                  </a:cubicBezTo>
                  <a:cubicBezTo>
                    <a:pt x="25618" y="2281"/>
                    <a:pt x="25785" y="4444"/>
                    <a:pt x="27226" y="5830"/>
                  </a:cubicBezTo>
                  <a:cubicBezTo>
                    <a:pt x="29722" y="8159"/>
                    <a:pt x="28668" y="12984"/>
                    <a:pt x="25507" y="14148"/>
                  </a:cubicBezTo>
                  <a:cubicBezTo>
                    <a:pt x="22291" y="15257"/>
                    <a:pt x="19241" y="16643"/>
                    <a:pt x="18022" y="20248"/>
                  </a:cubicBezTo>
                  <a:cubicBezTo>
                    <a:pt x="17841" y="20790"/>
                    <a:pt x="17471" y="20884"/>
                    <a:pt x="17082" y="20884"/>
                  </a:cubicBezTo>
                  <a:cubicBezTo>
                    <a:pt x="16875" y="20884"/>
                    <a:pt x="16662" y="20858"/>
                    <a:pt x="16469" y="20858"/>
                  </a:cubicBezTo>
                  <a:cubicBezTo>
                    <a:pt x="14948" y="20858"/>
                    <a:pt x="13427" y="20894"/>
                    <a:pt x="11906" y="20894"/>
                  </a:cubicBezTo>
                  <a:cubicBezTo>
                    <a:pt x="10765" y="20894"/>
                    <a:pt x="9625" y="20873"/>
                    <a:pt x="8484" y="20802"/>
                  </a:cubicBezTo>
                  <a:cubicBezTo>
                    <a:pt x="8349" y="20793"/>
                    <a:pt x="8215" y="20789"/>
                    <a:pt x="8085" y="20789"/>
                  </a:cubicBezTo>
                  <a:cubicBezTo>
                    <a:pt x="6555" y="20789"/>
                    <a:pt x="5325" y="21371"/>
                    <a:pt x="4048" y="22188"/>
                  </a:cubicBezTo>
                  <a:cubicBezTo>
                    <a:pt x="1664" y="23741"/>
                    <a:pt x="887" y="26070"/>
                    <a:pt x="555" y="28732"/>
                  </a:cubicBezTo>
                  <a:cubicBezTo>
                    <a:pt x="0" y="33001"/>
                    <a:pt x="277" y="37216"/>
                    <a:pt x="277" y="41485"/>
                  </a:cubicBezTo>
                  <a:cubicBezTo>
                    <a:pt x="333" y="60893"/>
                    <a:pt x="333" y="80301"/>
                    <a:pt x="333" y="99765"/>
                  </a:cubicBezTo>
                  <a:cubicBezTo>
                    <a:pt x="333" y="114736"/>
                    <a:pt x="388" y="129708"/>
                    <a:pt x="277" y="144680"/>
                  </a:cubicBezTo>
                  <a:cubicBezTo>
                    <a:pt x="222" y="148562"/>
                    <a:pt x="998" y="151556"/>
                    <a:pt x="4991" y="152942"/>
                  </a:cubicBezTo>
                  <a:cubicBezTo>
                    <a:pt x="5878" y="153275"/>
                    <a:pt x="5656" y="154051"/>
                    <a:pt x="5656" y="154717"/>
                  </a:cubicBezTo>
                  <a:cubicBezTo>
                    <a:pt x="5656" y="156658"/>
                    <a:pt x="5601" y="158598"/>
                    <a:pt x="5989" y="160539"/>
                  </a:cubicBezTo>
                  <a:cubicBezTo>
                    <a:pt x="6377" y="162314"/>
                    <a:pt x="6931" y="164143"/>
                    <a:pt x="8761" y="164920"/>
                  </a:cubicBezTo>
                  <a:cubicBezTo>
                    <a:pt x="10647" y="165696"/>
                    <a:pt x="11090" y="167027"/>
                    <a:pt x="11090" y="168912"/>
                  </a:cubicBezTo>
                  <a:cubicBezTo>
                    <a:pt x="10979" y="176675"/>
                    <a:pt x="11035" y="184494"/>
                    <a:pt x="10979" y="192313"/>
                  </a:cubicBezTo>
                  <a:cubicBezTo>
                    <a:pt x="10979" y="193255"/>
                    <a:pt x="10868" y="194309"/>
                    <a:pt x="11756" y="194974"/>
                  </a:cubicBezTo>
                  <a:cubicBezTo>
                    <a:pt x="12532" y="195584"/>
                    <a:pt x="12643" y="196361"/>
                    <a:pt x="12587" y="197192"/>
                  </a:cubicBezTo>
                  <a:cubicBezTo>
                    <a:pt x="12587" y="198357"/>
                    <a:pt x="12532" y="199577"/>
                    <a:pt x="12587" y="200741"/>
                  </a:cubicBezTo>
                  <a:cubicBezTo>
                    <a:pt x="12809" y="204346"/>
                    <a:pt x="15194" y="207285"/>
                    <a:pt x="18410" y="207728"/>
                  </a:cubicBezTo>
                  <a:cubicBezTo>
                    <a:pt x="22208" y="208227"/>
                    <a:pt x="26020" y="208477"/>
                    <a:pt x="29839" y="208477"/>
                  </a:cubicBezTo>
                  <a:cubicBezTo>
                    <a:pt x="33659" y="208477"/>
                    <a:pt x="37485" y="208227"/>
                    <a:pt x="41311" y="207728"/>
                  </a:cubicBezTo>
                  <a:cubicBezTo>
                    <a:pt x="42697" y="207562"/>
                    <a:pt x="43806" y="206952"/>
                    <a:pt x="44749" y="205954"/>
                  </a:cubicBezTo>
                  <a:cubicBezTo>
                    <a:pt x="46523" y="204179"/>
                    <a:pt x="47077" y="201961"/>
                    <a:pt x="47133" y="199466"/>
                  </a:cubicBezTo>
                  <a:cubicBezTo>
                    <a:pt x="47133" y="198135"/>
                    <a:pt x="46468" y="196527"/>
                    <a:pt x="47521" y="195473"/>
                  </a:cubicBezTo>
                  <a:cubicBezTo>
                    <a:pt x="48630" y="194364"/>
                    <a:pt x="48686" y="193200"/>
                    <a:pt x="48686" y="191869"/>
                  </a:cubicBezTo>
                  <a:cubicBezTo>
                    <a:pt x="48630" y="184106"/>
                    <a:pt x="48630" y="176398"/>
                    <a:pt x="48630" y="168690"/>
                  </a:cubicBezTo>
                  <a:cubicBezTo>
                    <a:pt x="48630" y="167304"/>
                    <a:pt x="48630" y="165973"/>
                    <a:pt x="50183" y="165363"/>
                  </a:cubicBezTo>
                  <a:cubicBezTo>
                    <a:pt x="52567" y="164421"/>
                    <a:pt x="53343" y="162425"/>
                    <a:pt x="53732" y="160096"/>
                  </a:cubicBezTo>
                  <a:cubicBezTo>
                    <a:pt x="54009" y="158432"/>
                    <a:pt x="54064" y="156768"/>
                    <a:pt x="53953" y="155105"/>
                  </a:cubicBezTo>
                  <a:cubicBezTo>
                    <a:pt x="53898" y="153885"/>
                    <a:pt x="54175" y="153164"/>
                    <a:pt x="55450" y="152610"/>
                  </a:cubicBezTo>
                  <a:cubicBezTo>
                    <a:pt x="58334" y="151390"/>
                    <a:pt x="59609" y="149061"/>
                    <a:pt x="59387" y="145900"/>
                  </a:cubicBezTo>
                  <a:cubicBezTo>
                    <a:pt x="59332" y="145235"/>
                    <a:pt x="59332" y="144514"/>
                    <a:pt x="59332" y="143848"/>
                  </a:cubicBezTo>
                  <a:cubicBezTo>
                    <a:pt x="59332" y="125716"/>
                    <a:pt x="59332" y="107639"/>
                    <a:pt x="59332" y="89506"/>
                  </a:cubicBezTo>
                  <a:lnTo>
                    <a:pt x="59498" y="89506"/>
                  </a:lnTo>
                  <a:cubicBezTo>
                    <a:pt x="59498" y="71762"/>
                    <a:pt x="59498" y="54017"/>
                    <a:pt x="59498" y="36218"/>
                  </a:cubicBezTo>
                  <a:cubicBezTo>
                    <a:pt x="59498" y="33057"/>
                    <a:pt x="59443" y="29841"/>
                    <a:pt x="58722" y="26680"/>
                  </a:cubicBezTo>
                  <a:cubicBezTo>
                    <a:pt x="57963" y="23263"/>
                    <a:pt x="54816" y="20854"/>
                    <a:pt x="51358" y="20854"/>
                  </a:cubicBezTo>
                  <a:cubicBezTo>
                    <a:pt x="51281" y="20854"/>
                    <a:pt x="51203" y="20855"/>
                    <a:pt x="51125" y="20858"/>
                  </a:cubicBezTo>
                  <a:cubicBezTo>
                    <a:pt x="50257" y="20876"/>
                    <a:pt x="49382" y="20882"/>
                    <a:pt x="48503" y="20882"/>
                  </a:cubicBezTo>
                  <a:cubicBezTo>
                    <a:pt x="46745" y="20882"/>
                    <a:pt x="44970" y="20858"/>
                    <a:pt x="43196" y="20858"/>
                  </a:cubicBezTo>
                  <a:cubicBezTo>
                    <a:pt x="43069" y="20858"/>
                    <a:pt x="42942" y="20862"/>
                    <a:pt x="42818" y="20862"/>
                  </a:cubicBezTo>
                  <a:cubicBezTo>
                    <a:pt x="42289" y="20862"/>
                    <a:pt x="41802" y="20789"/>
                    <a:pt x="41532" y="20026"/>
                  </a:cubicBezTo>
                  <a:cubicBezTo>
                    <a:pt x="40756" y="17586"/>
                    <a:pt x="38815" y="16255"/>
                    <a:pt x="36653" y="15146"/>
                  </a:cubicBezTo>
                  <a:cubicBezTo>
                    <a:pt x="35100" y="14314"/>
                    <a:pt x="33326" y="14148"/>
                    <a:pt x="32161" y="12096"/>
                  </a:cubicBezTo>
                  <a:cubicBezTo>
                    <a:pt x="31052" y="9989"/>
                    <a:pt x="30553" y="7605"/>
                    <a:pt x="32439" y="5830"/>
                  </a:cubicBezTo>
                  <a:cubicBezTo>
                    <a:pt x="33880" y="4444"/>
                    <a:pt x="34047" y="2226"/>
                    <a:pt x="32716" y="951"/>
                  </a:cubicBezTo>
                  <a:cubicBezTo>
                    <a:pt x="32058" y="320"/>
                    <a:pt x="30951" y="1"/>
                    <a:pt x="29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1496571" y="3067985"/>
              <a:ext cx="426895" cy="977564"/>
            </a:xfrm>
            <a:custGeom>
              <a:avLst/>
              <a:gdLst/>
              <a:ahLst/>
              <a:cxnLst/>
              <a:rect l="l" t="t" r="r" b="b"/>
              <a:pathLst>
                <a:path w="56505" h="129393" extrusionOk="0">
                  <a:moveTo>
                    <a:pt x="7431" y="0"/>
                  </a:moveTo>
                  <a:cubicBezTo>
                    <a:pt x="3438" y="0"/>
                    <a:pt x="1331" y="1886"/>
                    <a:pt x="666" y="5823"/>
                  </a:cubicBezTo>
                  <a:cubicBezTo>
                    <a:pt x="0" y="9482"/>
                    <a:pt x="333" y="13198"/>
                    <a:pt x="333" y="16857"/>
                  </a:cubicBezTo>
                  <a:cubicBezTo>
                    <a:pt x="278" y="52623"/>
                    <a:pt x="333" y="88445"/>
                    <a:pt x="278" y="124211"/>
                  </a:cubicBezTo>
                  <a:cubicBezTo>
                    <a:pt x="278" y="125542"/>
                    <a:pt x="721" y="126651"/>
                    <a:pt x="1664" y="127538"/>
                  </a:cubicBezTo>
                  <a:cubicBezTo>
                    <a:pt x="2992" y="128760"/>
                    <a:pt x="4575" y="129371"/>
                    <a:pt x="6413" y="129371"/>
                  </a:cubicBezTo>
                  <a:cubicBezTo>
                    <a:pt x="6493" y="129371"/>
                    <a:pt x="6573" y="129370"/>
                    <a:pt x="6654" y="129368"/>
                  </a:cubicBezTo>
                  <a:lnTo>
                    <a:pt x="38372" y="129368"/>
                  </a:lnTo>
                  <a:cubicBezTo>
                    <a:pt x="41070" y="129368"/>
                    <a:pt x="43769" y="129392"/>
                    <a:pt x="46451" y="129392"/>
                  </a:cubicBezTo>
                  <a:cubicBezTo>
                    <a:pt x="47792" y="129392"/>
                    <a:pt x="49129" y="129386"/>
                    <a:pt x="50460" y="129368"/>
                  </a:cubicBezTo>
                  <a:cubicBezTo>
                    <a:pt x="54009" y="129257"/>
                    <a:pt x="56116" y="126983"/>
                    <a:pt x="56116" y="123545"/>
                  </a:cubicBezTo>
                  <a:cubicBezTo>
                    <a:pt x="56116" y="104581"/>
                    <a:pt x="56116" y="85672"/>
                    <a:pt x="56116" y="66708"/>
                  </a:cubicBezTo>
                  <a:cubicBezTo>
                    <a:pt x="56116" y="50461"/>
                    <a:pt x="56171" y="34158"/>
                    <a:pt x="56116" y="17855"/>
                  </a:cubicBezTo>
                  <a:cubicBezTo>
                    <a:pt x="56060" y="13752"/>
                    <a:pt x="56504" y="9649"/>
                    <a:pt x="55783" y="5601"/>
                  </a:cubicBezTo>
                  <a:cubicBezTo>
                    <a:pt x="55118" y="1941"/>
                    <a:pt x="52900" y="0"/>
                    <a:pt x="49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1551028" y="3519698"/>
              <a:ext cx="317559" cy="467435"/>
            </a:xfrm>
            <a:custGeom>
              <a:avLst/>
              <a:gdLst/>
              <a:ahLst/>
              <a:cxnLst/>
              <a:rect l="l" t="t" r="r" b="b"/>
              <a:pathLst>
                <a:path w="42033" h="61871" extrusionOk="0">
                  <a:moveTo>
                    <a:pt x="21023" y="0"/>
                  </a:moveTo>
                  <a:cubicBezTo>
                    <a:pt x="14931" y="0"/>
                    <a:pt x="8845" y="14"/>
                    <a:pt x="2773" y="42"/>
                  </a:cubicBezTo>
                  <a:cubicBezTo>
                    <a:pt x="943" y="42"/>
                    <a:pt x="1" y="818"/>
                    <a:pt x="56" y="2815"/>
                  </a:cubicBezTo>
                  <a:cubicBezTo>
                    <a:pt x="112" y="12075"/>
                    <a:pt x="56" y="21335"/>
                    <a:pt x="56" y="30596"/>
                  </a:cubicBezTo>
                  <a:lnTo>
                    <a:pt x="112" y="30596"/>
                  </a:lnTo>
                  <a:cubicBezTo>
                    <a:pt x="112" y="39911"/>
                    <a:pt x="112" y="49227"/>
                    <a:pt x="112" y="58543"/>
                  </a:cubicBezTo>
                  <a:cubicBezTo>
                    <a:pt x="112" y="61426"/>
                    <a:pt x="500" y="61870"/>
                    <a:pt x="3383" y="61870"/>
                  </a:cubicBezTo>
                  <a:lnTo>
                    <a:pt x="38428" y="61870"/>
                  </a:lnTo>
                  <a:cubicBezTo>
                    <a:pt x="41589" y="61870"/>
                    <a:pt x="41921" y="61537"/>
                    <a:pt x="41921" y="58377"/>
                  </a:cubicBezTo>
                  <a:cubicBezTo>
                    <a:pt x="41921" y="39856"/>
                    <a:pt x="41921" y="21335"/>
                    <a:pt x="41977" y="2870"/>
                  </a:cubicBezTo>
                  <a:cubicBezTo>
                    <a:pt x="42032" y="874"/>
                    <a:pt x="41145" y="42"/>
                    <a:pt x="39315" y="42"/>
                  </a:cubicBezTo>
                  <a:cubicBezTo>
                    <a:pt x="33216" y="14"/>
                    <a:pt x="27116" y="0"/>
                    <a:pt x="2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1654924" y="3603800"/>
              <a:ext cx="96780" cy="70390"/>
            </a:xfrm>
            <a:custGeom>
              <a:avLst/>
              <a:gdLst/>
              <a:ahLst/>
              <a:cxnLst/>
              <a:rect l="l" t="t" r="r" b="b"/>
              <a:pathLst>
                <a:path w="12810" h="9317" extrusionOk="0">
                  <a:moveTo>
                    <a:pt x="0" y="0"/>
                  </a:moveTo>
                  <a:lnTo>
                    <a:pt x="0" y="9316"/>
                  </a:lnTo>
                  <a:lnTo>
                    <a:pt x="12809" y="9316"/>
                  </a:lnTo>
                  <a:cubicBezTo>
                    <a:pt x="12809" y="6433"/>
                    <a:pt x="12809" y="3771"/>
                    <a:pt x="12809" y="1054"/>
                  </a:cubicBezTo>
                  <a:cubicBezTo>
                    <a:pt x="12809" y="388"/>
                    <a:pt x="12532" y="0"/>
                    <a:pt x="11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1765099" y="3604639"/>
              <a:ext cx="88824" cy="69551"/>
            </a:xfrm>
            <a:custGeom>
              <a:avLst/>
              <a:gdLst/>
              <a:ahLst/>
              <a:cxnLst/>
              <a:rect l="l" t="t" r="r" b="b"/>
              <a:pathLst>
                <a:path w="11757" h="9206" extrusionOk="0">
                  <a:moveTo>
                    <a:pt x="1" y="0"/>
                  </a:moveTo>
                  <a:lnTo>
                    <a:pt x="1" y="9205"/>
                  </a:lnTo>
                  <a:lnTo>
                    <a:pt x="11756" y="9205"/>
                  </a:lnTo>
                  <a:lnTo>
                    <a:pt x="11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1653670" y="3898725"/>
              <a:ext cx="99711" cy="62850"/>
            </a:xfrm>
            <a:custGeom>
              <a:avLst/>
              <a:gdLst/>
              <a:ahLst/>
              <a:cxnLst/>
              <a:rect l="l" t="t" r="r" b="b"/>
              <a:pathLst>
                <a:path w="13198" h="8319" extrusionOk="0">
                  <a:moveTo>
                    <a:pt x="1220" y="1"/>
                  </a:moveTo>
                  <a:cubicBezTo>
                    <a:pt x="277" y="1"/>
                    <a:pt x="0" y="500"/>
                    <a:pt x="0" y="1332"/>
                  </a:cubicBezTo>
                  <a:cubicBezTo>
                    <a:pt x="56" y="3550"/>
                    <a:pt x="56" y="5712"/>
                    <a:pt x="56" y="8319"/>
                  </a:cubicBezTo>
                  <a:lnTo>
                    <a:pt x="11922" y="8319"/>
                  </a:lnTo>
                  <a:cubicBezTo>
                    <a:pt x="12532" y="8319"/>
                    <a:pt x="12975" y="8041"/>
                    <a:pt x="12975" y="7376"/>
                  </a:cubicBezTo>
                  <a:cubicBezTo>
                    <a:pt x="12975" y="4991"/>
                    <a:pt x="13197" y="2552"/>
                    <a:pt x="12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1653670" y="3687170"/>
              <a:ext cx="98449" cy="58234"/>
            </a:xfrm>
            <a:custGeom>
              <a:avLst/>
              <a:gdLst/>
              <a:ahLst/>
              <a:cxnLst/>
              <a:rect l="l" t="t" r="r" b="b"/>
              <a:pathLst>
                <a:path w="13031" h="7708" extrusionOk="0">
                  <a:moveTo>
                    <a:pt x="1442" y="0"/>
                  </a:moveTo>
                  <a:cubicBezTo>
                    <a:pt x="499" y="0"/>
                    <a:pt x="0" y="222"/>
                    <a:pt x="0" y="1275"/>
                  </a:cubicBezTo>
                  <a:cubicBezTo>
                    <a:pt x="56" y="3327"/>
                    <a:pt x="56" y="5434"/>
                    <a:pt x="56" y="7708"/>
                  </a:cubicBezTo>
                  <a:lnTo>
                    <a:pt x="12975" y="7708"/>
                  </a:lnTo>
                  <a:cubicBezTo>
                    <a:pt x="12975" y="5379"/>
                    <a:pt x="12975" y="3272"/>
                    <a:pt x="13031" y="1109"/>
                  </a:cubicBezTo>
                  <a:cubicBezTo>
                    <a:pt x="13031" y="166"/>
                    <a:pt x="12476" y="0"/>
                    <a:pt x="11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1654509" y="3759222"/>
              <a:ext cx="98872" cy="59080"/>
            </a:xfrm>
            <a:custGeom>
              <a:avLst/>
              <a:gdLst/>
              <a:ahLst/>
              <a:cxnLst/>
              <a:rect l="l" t="t" r="r" b="b"/>
              <a:pathLst>
                <a:path w="13087" h="7820" extrusionOk="0">
                  <a:moveTo>
                    <a:pt x="0" y="1"/>
                  </a:moveTo>
                  <a:lnTo>
                    <a:pt x="0" y="7819"/>
                  </a:lnTo>
                  <a:lnTo>
                    <a:pt x="11700" y="7819"/>
                  </a:lnTo>
                  <a:cubicBezTo>
                    <a:pt x="12033" y="7819"/>
                    <a:pt x="12310" y="7708"/>
                    <a:pt x="12643" y="7653"/>
                  </a:cubicBezTo>
                  <a:cubicBezTo>
                    <a:pt x="13086" y="6378"/>
                    <a:pt x="12864" y="5102"/>
                    <a:pt x="12864" y="3882"/>
                  </a:cubicBezTo>
                  <a:cubicBezTo>
                    <a:pt x="12920" y="1"/>
                    <a:pt x="12920" y="1"/>
                    <a:pt x="8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1764260" y="3898695"/>
              <a:ext cx="90894" cy="61626"/>
            </a:xfrm>
            <a:custGeom>
              <a:avLst/>
              <a:gdLst/>
              <a:ahLst/>
              <a:cxnLst/>
              <a:rect l="l" t="t" r="r" b="b"/>
              <a:pathLst>
                <a:path w="12031" h="8157" extrusionOk="0">
                  <a:moveTo>
                    <a:pt x="10753" y="0"/>
                  </a:moveTo>
                  <a:cubicBezTo>
                    <a:pt x="10701" y="0"/>
                    <a:pt x="10647" y="2"/>
                    <a:pt x="10592" y="5"/>
                  </a:cubicBezTo>
                  <a:lnTo>
                    <a:pt x="1221" y="5"/>
                  </a:lnTo>
                  <a:cubicBezTo>
                    <a:pt x="500" y="5"/>
                    <a:pt x="1" y="227"/>
                    <a:pt x="1" y="1058"/>
                  </a:cubicBezTo>
                  <a:cubicBezTo>
                    <a:pt x="1" y="3387"/>
                    <a:pt x="1" y="5772"/>
                    <a:pt x="1" y="8156"/>
                  </a:cubicBezTo>
                  <a:lnTo>
                    <a:pt x="11978" y="8156"/>
                  </a:lnTo>
                  <a:cubicBezTo>
                    <a:pt x="11978" y="5772"/>
                    <a:pt x="11978" y="3554"/>
                    <a:pt x="11978" y="1391"/>
                  </a:cubicBezTo>
                  <a:cubicBezTo>
                    <a:pt x="12031" y="448"/>
                    <a:pt x="11638" y="0"/>
                    <a:pt x="107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1565692" y="3604639"/>
              <a:ext cx="75414" cy="69551"/>
            </a:xfrm>
            <a:custGeom>
              <a:avLst/>
              <a:gdLst/>
              <a:ahLst/>
              <a:cxnLst/>
              <a:rect l="l" t="t" r="r" b="b"/>
              <a:pathLst>
                <a:path w="9982" h="9206" extrusionOk="0">
                  <a:moveTo>
                    <a:pt x="1" y="0"/>
                  </a:moveTo>
                  <a:lnTo>
                    <a:pt x="1" y="9205"/>
                  </a:lnTo>
                  <a:lnTo>
                    <a:pt x="9982" y="9205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1653670" y="3831281"/>
              <a:ext cx="101804" cy="56141"/>
            </a:xfrm>
            <a:custGeom>
              <a:avLst/>
              <a:gdLst/>
              <a:ahLst/>
              <a:cxnLst/>
              <a:rect l="l" t="t" r="r" b="b"/>
              <a:pathLst>
                <a:path w="13475" h="7431" extrusionOk="0">
                  <a:moveTo>
                    <a:pt x="56" y="0"/>
                  </a:moveTo>
                  <a:cubicBezTo>
                    <a:pt x="56" y="2329"/>
                    <a:pt x="56" y="4270"/>
                    <a:pt x="0" y="6211"/>
                  </a:cubicBezTo>
                  <a:cubicBezTo>
                    <a:pt x="0" y="7264"/>
                    <a:pt x="610" y="7431"/>
                    <a:pt x="1497" y="7431"/>
                  </a:cubicBezTo>
                  <a:lnTo>
                    <a:pt x="7541" y="7431"/>
                  </a:lnTo>
                  <a:cubicBezTo>
                    <a:pt x="13475" y="7431"/>
                    <a:pt x="13475" y="7431"/>
                    <a:pt x="13031" y="1442"/>
                  </a:cubicBezTo>
                  <a:cubicBezTo>
                    <a:pt x="12975" y="1331"/>
                    <a:pt x="12975" y="1165"/>
                    <a:pt x="12975" y="998"/>
                  </a:cubicBezTo>
                  <a:cubicBezTo>
                    <a:pt x="12975" y="333"/>
                    <a:pt x="12643" y="0"/>
                    <a:pt x="11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1654924" y="3537188"/>
              <a:ext cx="97195" cy="54048"/>
            </a:xfrm>
            <a:custGeom>
              <a:avLst/>
              <a:gdLst/>
              <a:ahLst/>
              <a:cxnLst/>
              <a:rect l="l" t="t" r="r" b="b"/>
              <a:pathLst>
                <a:path w="12865" h="7154" extrusionOk="0">
                  <a:moveTo>
                    <a:pt x="0" y="1"/>
                  </a:moveTo>
                  <a:lnTo>
                    <a:pt x="0" y="7154"/>
                  </a:lnTo>
                  <a:cubicBezTo>
                    <a:pt x="2699" y="7154"/>
                    <a:pt x="5299" y="7129"/>
                    <a:pt x="7883" y="7129"/>
                  </a:cubicBezTo>
                  <a:cubicBezTo>
                    <a:pt x="9174" y="7129"/>
                    <a:pt x="10462" y="7135"/>
                    <a:pt x="11756" y="7154"/>
                  </a:cubicBezTo>
                  <a:cubicBezTo>
                    <a:pt x="12588" y="7154"/>
                    <a:pt x="12865" y="6655"/>
                    <a:pt x="12865" y="5934"/>
                  </a:cubicBezTo>
                  <a:cubicBezTo>
                    <a:pt x="12809" y="3993"/>
                    <a:pt x="12809" y="2052"/>
                    <a:pt x="12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1765099" y="3760476"/>
              <a:ext cx="88824" cy="56987"/>
            </a:xfrm>
            <a:custGeom>
              <a:avLst/>
              <a:gdLst/>
              <a:ahLst/>
              <a:cxnLst/>
              <a:rect l="l" t="t" r="r" b="b"/>
              <a:pathLst>
                <a:path w="11757" h="7543" extrusionOk="0">
                  <a:moveTo>
                    <a:pt x="1" y="1"/>
                  </a:moveTo>
                  <a:lnTo>
                    <a:pt x="1" y="7542"/>
                  </a:lnTo>
                  <a:lnTo>
                    <a:pt x="11756" y="7542"/>
                  </a:lnTo>
                  <a:lnTo>
                    <a:pt x="117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1764260" y="3686936"/>
              <a:ext cx="90078" cy="58053"/>
            </a:xfrm>
            <a:custGeom>
              <a:avLst/>
              <a:gdLst/>
              <a:ahLst/>
              <a:cxnLst/>
              <a:rect l="l" t="t" r="r" b="b"/>
              <a:pathLst>
                <a:path w="11923" h="7684" extrusionOk="0">
                  <a:moveTo>
                    <a:pt x="6987" y="1"/>
                  </a:moveTo>
                  <a:cubicBezTo>
                    <a:pt x="5494" y="1"/>
                    <a:pt x="4026" y="52"/>
                    <a:pt x="2571" y="52"/>
                  </a:cubicBezTo>
                  <a:cubicBezTo>
                    <a:pt x="2082" y="52"/>
                    <a:pt x="1596" y="46"/>
                    <a:pt x="1110" y="31"/>
                  </a:cubicBezTo>
                  <a:cubicBezTo>
                    <a:pt x="500" y="31"/>
                    <a:pt x="1" y="253"/>
                    <a:pt x="1" y="974"/>
                  </a:cubicBezTo>
                  <a:cubicBezTo>
                    <a:pt x="1" y="3192"/>
                    <a:pt x="1" y="5465"/>
                    <a:pt x="1" y="7683"/>
                  </a:cubicBezTo>
                  <a:lnTo>
                    <a:pt x="11923" y="7683"/>
                  </a:lnTo>
                  <a:lnTo>
                    <a:pt x="11923" y="308"/>
                  </a:lnTo>
                  <a:cubicBezTo>
                    <a:pt x="10238" y="61"/>
                    <a:pt x="8598" y="1"/>
                    <a:pt x="6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1764260" y="3832536"/>
              <a:ext cx="90078" cy="54653"/>
            </a:xfrm>
            <a:custGeom>
              <a:avLst/>
              <a:gdLst/>
              <a:ahLst/>
              <a:cxnLst/>
              <a:rect l="l" t="t" r="r" b="b"/>
              <a:pathLst>
                <a:path w="11923" h="7234" extrusionOk="0">
                  <a:moveTo>
                    <a:pt x="1" y="1"/>
                  </a:moveTo>
                  <a:cubicBezTo>
                    <a:pt x="1" y="2163"/>
                    <a:pt x="1" y="4104"/>
                    <a:pt x="1" y="6100"/>
                  </a:cubicBezTo>
                  <a:cubicBezTo>
                    <a:pt x="1" y="6766"/>
                    <a:pt x="223" y="7209"/>
                    <a:pt x="944" y="7209"/>
                  </a:cubicBezTo>
                  <a:cubicBezTo>
                    <a:pt x="2145" y="7228"/>
                    <a:pt x="3353" y="7234"/>
                    <a:pt x="4566" y="7234"/>
                  </a:cubicBezTo>
                  <a:cubicBezTo>
                    <a:pt x="6994" y="7234"/>
                    <a:pt x="9446" y="7209"/>
                    <a:pt x="11923" y="7209"/>
                  </a:cubicBezTo>
                  <a:lnTo>
                    <a:pt x="11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1765522" y="3537603"/>
              <a:ext cx="88401" cy="51956"/>
            </a:xfrm>
            <a:custGeom>
              <a:avLst/>
              <a:gdLst/>
              <a:ahLst/>
              <a:cxnLst/>
              <a:rect l="l" t="t" r="r" b="b"/>
              <a:pathLst>
                <a:path w="11701" h="6877" extrusionOk="0">
                  <a:moveTo>
                    <a:pt x="0" y="1"/>
                  </a:moveTo>
                  <a:lnTo>
                    <a:pt x="0" y="6877"/>
                  </a:lnTo>
                  <a:lnTo>
                    <a:pt x="11700" y="6877"/>
                  </a:lnTo>
                  <a:lnTo>
                    <a:pt x="117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1564854" y="3898725"/>
              <a:ext cx="77930" cy="61596"/>
            </a:xfrm>
            <a:custGeom>
              <a:avLst/>
              <a:gdLst/>
              <a:ahLst/>
              <a:cxnLst/>
              <a:rect l="l" t="t" r="r" b="b"/>
              <a:pathLst>
                <a:path w="10315" h="8153" extrusionOk="0">
                  <a:moveTo>
                    <a:pt x="1442" y="1"/>
                  </a:moveTo>
                  <a:cubicBezTo>
                    <a:pt x="666" y="1"/>
                    <a:pt x="1" y="167"/>
                    <a:pt x="1" y="1054"/>
                  </a:cubicBezTo>
                  <a:cubicBezTo>
                    <a:pt x="1" y="3439"/>
                    <a:pt x="1" y="5768"/>
                    <a:pt x="1" y="8152"/>
                  </a:cubicBezTo>
                  <a:lnTo>
                    <a:pt x="10259" y="8152"/>
                  </a:lnTo>
                  <a:cubicBezTo>
                    <a:pt x="10259" y="5823"/>
                    <a:pt x="10259" y="3605"/>
                    <a:pt x="10259" y="1387"/>
                  </a:cubicBezTo>
                  <a:cubicBezTo>
                    <a:pt x="10314" y="389"/>
                    <a:pt x="9926" y="1"/>
                    <a:pt x="8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1565692" y="3760060"/>
              <a:ext cx="75837" cy="57818"/>
            </a:xfrm>
            <a:custGeom>
              <a:avLst/>
              <a:gdLst/>
              <a:ahLst/>
              <a:cxnLst/>
              <a:rect l="l" t="t" r="r" b="b"/>
              <a:pathLst>
                <a:path w="10038" h="7653" extrusionOk="0">
                  <a:moveTo>
                    <a:pt x="1" y="1"/>
                  </a:moveTo>
                  <a:lnTo>
                    <a:pt x="1" y="7653"/>
                  </a:lnTo>
                  <a:lnTo>
                    <a:pt x="10037" y="7653"/>
                  </a:lnTo>
                  <a:lnTo>
                    <a:pt x="10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1566115" y="3686694"/>
              <a:ext cx="76245" cy="59133"/>
            </a:xfrm>
            <a:custGeom>
              <a:avLst/>
              <a:gdLst/>
              <a:ahLst/>
              <a:cxnLst/>
              <a:rect l="l" t="t" r="r" b="b"/>
              <a:pathLst>
                <a:path w="10092" h="7827" extrusionOk="0">
                  <a:moveTo>
                    <a:pt x="4381" y="0"/>
                  </a:moveTo>
                  <a:cubicBezTo>
                    <a:pt x="2903" y="0"/>
                    <a:pt x="1433" y="77"/>
                    <a:pt x="0" y="396"/>
                  </a:cubicBezTo>
                  <a:lnTo>
                    <a:pt x="0" y="7826"/>
                  </a:lnTo>
                  <a:lnTo>
                    <a:pt x="10092" y="7826"/>
                  </a:lnTo>
                  <a:cubicBezTo>
                    <a:pt x="10092" y="5442"/>
                    <a:pt x="10092" y="3224"/>
                    <a:pt x="10092" y="1006"/>
                  </a:cubicBezTo>
                  <a:cubicBezTo>
                    <a:pt x="10092" y="451"/>
                    <a:pt x="9815" y="63"/>
                    <a:pt x="9205" y="63"/>
                  </a:cubicBezTo>
                  <a:cubicBezTo>
                    <a:pt x="8988" y="67"/>
                    <a:pt x="8771" y="69"/>
                    <a:pt x="8553" y="69"/>
                  </a:cubicBezTo>
                  <a:cubicBezTo>
                    <a:pt x="7173" y="69"/>
                    <a:pt x="5774" y="0"/>
                    <a:pt x="4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1565277" y="3832536"/>
              <a:ext cx="78761" cy="54887"/>
            </a:xfrm>
            <a:custGeom>
              <a:avLst/>
              <a:gdLst/>
              <a:ahLst/>
              <a:cxnLst/>
              <a:rect l="l" t="t" r="r" b="b"/>
              <a:pathLst>
                <a:path w="10425" h="7265" extrusionOk="0">
                  <a:moveTo>
                    <a:pt x="0" y="1"/>
                  </a:moveTo>
                  <a:lnTo>
                    <a:pt x="0" y="7265"/>
                  </a:lnTo>
                  <a:lnTo>
                    <a:pt x="9094" y="7265"/>
                  </a:lnTo>
                  <a:cubicBezTo>
                    <a:pt x="9759" y="7265"/>
                    <a:pt x="10203" y="6987"/>
                    <a:pt x="10203" y="6267"/>
                  </a:cubicBezTo>
                  <a:cubicBezTo>
                    <a:pt x="10148" y="4215"/>
                    <a:pt x="10425" y="2163"/>
                    <a:pt x="10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1563599" y="3537188"/>
              <a:ext cx="77507" cy="52794"/>
            </a:xfrm>
            <a:custGeom>
              <a:avLst/>
              <a:gdLst/>
              <a:ahLst/>
              <a:cxnLst/>
              <a:rect l="l" t="t" r="r" b="b"/>
              <a:pathLst>
                <a:path w="10259" h="6988" extrusionOk="0">
                  <a:moveTo>
                    <a:pt x="333" y="1"/>
                  </a:moveTo>
                  <a:cubicBezTo>
                    <a:pt x="111" y="2385"/>
                    <a:pt x="0" y="4658"/>
                    <a:pt x="278" y="6987"/>
                  </a:cubicBezTo>
                  <a:lnTo>
                    <a:pt x="10259" y="6987"/>
                  </a:lnTo>
                  <a:lnTo>
                    <a:pt x="10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1534271" y="3142552"/>
              <a:ext cx="351912" cy="180564"/>
            </a:xfrm>
            <a:custGeom>
              <a:avLst/>
              <a:gdLst/>
              <a:ahLst/>
              <a:cxnLst/>
              <a:rect l="l" t="t" r="r" b="b"/>
              <a:pathLst>
                <a:path w="46580" h="23900" extrusionOk="0">
                  <a:moveTo>
                    <a:pt x="4492" y="0"/>
                  </a:moveTo>
                  <a:cubicBezTo>
                    <a:pt x="888" y="0"/>
                    <a:pt x="112" y="777"/>
                    <a:pt x="56" y="4437"/>
                  </a:cubicBezTo>
                  <a:cubicBezTo>
                    <a:pt x="1" y="8041"/>
                    <a:pt x="333" y="11645"/>
                    <a:pt x="555" y="15250"/>
                  </a:cubicBezTo>
                  <a:cubicBezTo>
                    <a:pt x="752" y="18252"/>
                    <a:pt x="1080" y="18939"/>
                    <a:pt x="3479" y="18939"/>
                  </a:cubicBezTo>
                  <a:cubicBezTo>
                    <a:pt x="3782" y="18939"/>
                    <a:pt x="4119" y="18928"/>
                    <a:pt x="4492" y="18909"/>
                  </a:cubicBezTo>
                  <a:cubicBezTo>
                    <a:pt x="5704" y="18838"/>
                    <a:pt x="6906" y="18818"/>
                    <a:pt x="8106" y="18818"/>
                  </a:cubicBezTo>
                  <a:cubicBezTo>
                    <a:pt x="9707" y="18818"/>
                    <a:pt x="11305" y="18854"/>
                    <a:pt x="12921" y="18854"/>
                  </a:cubicBezTo>
                  <a:cubicBezTo>
                    <a:pt x="13032" y="19408"/>
                    <a:pt x="13087" y="19686"/>
                    <a:pt x="13087" y="19963"/>
                  </a:cubicBezTo>
                  <a:cubicBezTo>
                    <a:pt x="13309" y="23068"/>
                    <a:pt x="14085" y="23900"/>
                    <a:pt x="17135" y="23900"/>
                  </a:cubicBezTo>
                  <a:lnTo>
                    <a:pt x="29888" y="23900"/>
                  </a:lnTo>
                  <a:cubicBezTo>
                    <a:pt x="32162" y="23844"/>
                    <a:pt x="33160" y="22846"/>
                    <a:pt x="33382" y="20628"/>
                  </a:cubicBezTo>
                  <a:cubicBezTo>
                    <a:pt x="33382" y="20129"/>
                    <a:pt x="33437" y="19686"/>
                    <a:pt x="33437" y="19020"/>
                  </a:cubicBezTo>
                  <a:cubicBezTo>
                    <a:pt x="33881" y="18909"/>
                    <a:pt x="34158" y="18798"/>
                    <a:pt x="34380" y="18798"/>
                  </a:cubicBezTo>
                  <a:cubicBezTo>
                    <a:pt x="37097" y="18854"/>
                    <a:pt x="39814" y="18854"/>
                    <a:pt x="42531" y="18965"/>
                  </a:cubicBezTo>
                  <a:cubicBezTo>
                    <a:pt x="42695" y="18973"/>
                    <a:pt x="42852" y="18977"/>
                    <a:pt x="43004" y="18977"/>
                  </a:cubicBezTo>
                  <a:cubicBezTo>
                    <a:pt x="44855" y="18977"/>
                    <a:pt x="45807" y="18340"/>
                    <a:pt x="45858" y="16802"/>
                  </a:cubicBezTo>
                  <a:cubicBezTo>
                    <a:pt x="45969" y="12643"/>
                    <a:pt x="46579" y="8485"/>
                    <a:pt x="46413" y="4326"/>
                  </a:cubicBezTo>
                  <a:cubicBezTo>
                    <a:pt x="46302" y="832"/>
                    <a:pt x="45470" y="0"/>
                    <a:pt x="4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1544327" y="3187815"/>
              <a:ext cx="332639" cy="85062"/>
            </a:xfrm>
            <a:custGeom>
              <a:avLst/>
              <a:gdLst/>
              <a:ahLst/>
              <a:cxnLst/>
              <a:rect l="l" t="t" r="r" b="b"/>
              <a:pathLst>
                <a:path w="44029" h="11259" extrusionOk="0">
                  <a:moveTo>
                    <a:pt x="6418" y="1"/>
                  </a:moveTo>
                  <a:cubicBezTo>
                    <a:pt x="6065" y="1"/>
                    <a:pt x="5700" y="39"/>
                    <a:pt x="5324" y="109"/>
                  </a:cubicBezTo>
                  <a:cubicBezTo>
                    <a:pt x="3549" y="386"/>
                    <a:pt x="2330" y="1274"/>
                    <a:pt x="1387" y="3048"/>
                  </a:cubicBezTo>
                  <a:cubicBezTo>
                    <a:pt x="1" y="5488"/>
                    <a:pt x="1165" y="7872"/>
                    <a:pt x="943" y="10312"/>
                  </a:cubicBezTo>
                  <a:cubicBezTo>
                    <a:pt x="852" y="11182"/>
                    <a:pt x="1365" y="11258"/>
                    <a:pt x="1985" y="11258"/>
                  </a:cubicBezTo>
                  <a:cubicBezTo>
                    <a:pt x="2115" y="11258"/>
                    <a:pt x="2250" y="11255"/>
                    <a:pt x="2385" y="11255"/>
                  </a:cubicBezTo>
                  <a:cubicBezTo>
                    <a:pt x="12311" y="11199"/>
                    <a:pt x="22236" y="11144"/>
                    <a:pt x="32217" y="11144"/>
                  </a:cubicBezTo>
                  <a:lnTo>
                    <a:pt x="42975" y="11144"/>
                  </a:lnTo>
                  <a:cubicBezTo>
                    <a:pt x="42697" y="8870"/>
                    <a:pt x="43196" y="6819"/>
                    <a:pt x="43363" y="4767"/>
                  </a:cubicBezTo>
                  <a:cubicBezTo>
                    <a:pt x="43418" y="3880"/>
                    <a:pt x="44028" y="2715"/>
                    <a:pt x="42642" y="2272"/>
                  </a:cubicBezTo>
                  <a:cubicBezTo>
                    <a:pt x="42339" y="2167"/>
                    <a:pt x="42068" y="2118"/>
                    <a:pt x="41823" y="2118"/>
                  </a:cubicBezTo>
                  <a:cubicBezTo>
                    <a:pt x="40902" y="2118"/>
                    <a:pt x="40351" y="2805"/>
                    <a:pt x="39869" y="3769"/>
                  </a:cubicBezTo>
                  <a:cubicBezTo>
                    <a:pt x="39537" y="4434"/>
                    <a:pt x="39093" y="5100"/>
                    <a:pt x="38539" y="5599"/>
                  </a:cubicBezTo>
                  <a:cubicBezTo>
                    <a:pt x="37344" y="6794"/>
                    <a:pt x="36332" y="7391"/>
                    <a:pt x="35280" y="7391"/>
                  </a:cubicBezTo>
                  <a:cubicBezTo>
                    <a:pt x="34329" y="7391"/>
                    <a:pt x="33345" y="6905"/>
                    <a:pt x="32162" y="5931"/>
                  </a:cubicBezTo>
                  <a:cubicBezTo>
                    <a:pt x="31053" y="4989"/>
                    <a:pt x="29999" y="3991"/>
                    <a:pt x="28890" y="3048"/>
                  </a:cubicBezTo>
                  <a:cubicBezTo>
                    <a:pt x="27575" y="1897"/>
                    <a:pt x="26476" y="1315"/>
                    <a:pt x="25387" y="1315"/>
                  </a:cubicBezTo>
                  <a:cubicBezTo>
                    <a:pt x="24272" y="1315"/>
                    <a:pt x="23166" y="1925"/>
                    <a:pt x="21848" y="3159"/>
                  </a:cubicBezTo>
                  <a:cubicBezTo>
                    <a:pt x="20684" y="4268"/>
                    <a:pt x="19575" y="5432"/>
                    <a:pt x="18355" y="6486"/>
                  </a:cubicBezTo>
                  <a:cubicBezTo>
                    <a:pt x="17692" y="7091"/>
                    <a:pt x="17000" y="7381"/>
                    <a:pt x="16278" y="7381"/>
                  </a:cubicBezTo>
                  <a:cubicBezTo>
                    <a:pt x="15610" y="7381"/>
                    <a:pt x="14916" y="7132"/>
                    <a:pt x="14196" y="6652"/>
                  </a:cubicBezTo>
                  <a:cubicBezTo>
                    <a:pt x="12366" y="5377"/>
                    <a:pt x="10702" y="3880"/>
                    <a:pt x="9593" y="1884"/>
                  </a:cubicBezTo>
                  <a:cubicBezTo>
                    <a:pt x="8850" y="529"/>
                    <a:pt x="7729" y="1"/>
                    <a:pt x="6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1544750" y="3154678"/>
              <a:ext cx="331793" cy="76857"/>
            </a:xfrm>
            <a:custGeom>
              <a:avLst/>
              <a:gdLst/>
              <a:ahLst/>
              <a:cxnLst/>
              <a:rect l="l" t="t" r="r" b="b"/>
              <a:pathLst>
                <a:path w="43917" h="10173" extrusionOk="0">
                  <a:moveTo>
                    <a:pt x="2448" y="1"/>
                  </a:moveTo>
                  <a:cubicBezTo>
                    <a:pt x="951" y="1"/>
                    <a:pt x="277" y="774"/>
                    <a:pt x="277" y="2222"/>
                  </a:cubicBezTo>
                  <a:cubicBezTo>
                    <a:pt x="222" y="3109"/>
                    <a:pt x="0" y="4107"/>
                    <a:pt x="499" y="5050"/>
                  </a:cubicBezTo>
                  <a:cubicBezTo>
                    <a:pt x="2099" y="3675"/>
                    <a:pt x="4070" y="2886"/>
                    <a:pt x="5951" y="2886"/>
                  </a:cubicBezTo>
                  <a:cubicBezTo>
                    <a:pt x="8243" y="2886"/>
                    <a:pt x="10401" y="4058"/>
                    <a:pt x="11589" y="6769"/>
                  </a:cubicBezTo>
                  <a:cubicBezTo>
                    <a:pt x="12088" y="7822"/>
                    <a:pt x="13197" y="8488"/>
                    <a:pt x="14084" y="9264"/>
                  </a:cubicBezTo>
                  <a:cubicBezTo>
                    <a:pt x="14731" y="9861"/>
                    <a:pt x="15344" y="10134"/>
                    <a:pt x="15934" y="10134"/>
                  </a:cubicBezTo>
                  <a:cubicBezTo>
                    <a:pt x="16659" y="10134"/>
                    <a:pt x="17349" y="9721"/>
                    <a:pt x="18021" y="8987"/>
                  </a:cubicBezTo>
                  <a:cubicBezTo>
                    <a:pt x="19019" y="7989"/>
                    <a:pt x="19962" y="6990"/>
                    <a:pt x="21016" y="6048"/>
                  </a:cubicBezTo>
                  <a:cubicBezTo>
                    <a:pt x="22457" y="4800"/>
                    <a:pt x="23871" y="4176"/>
                    <a:pt x="25285" y="4176"/>
                  </a:cubicBezTo>
                  <a:cubicBezTo>
                    <a:pt x="26699" y="4176"/>
                    <a:pt x="28113" y="4800"/>
                    <a:pt x="29555" y="6048"/>
                  </a:cubicBezTo>
                  <a:cubicBezTo>
                    <a:pt x="30609" y="6935"/>
                    <a:pt x="31551" y="7933"/>
                    <a:pt x="32605" y="8876"/>
                  </a:cubicBezTo>
                  <a:cubicBezTo>
                    <a:pt x="33583" y="9729"/>
                    <a:pt x="34470" y="10173"/>
                    <a:pt x="35277" y="10173"/>
                  </a:cubicBezTo>
                  <a:cubicBezTo>
                    <a:pt x="36254" y="10173"/>
                    <a:pt x="37113" y="9521"/>
                    <a:pt x="37873" y="8155"/>
                  </a:cubicBezTo>
                  <a:cubicBezTo>
                    <a:pt x="38930" y="6316"/>
                    <a:pt x="40064" y="5049"/>
                    <a:pt x="41969" y="5049"/>
                  </a:cubicBezTo>
                  <a:cubicBezTo>
                    <a:pt x="42362" y="5049"/>
                    <a:pt x="42787" y="5102"/>
                    <a:pt x="43251" y="5216"/>
                  </a:cubicBezTo>
                  <a:cubicBezTo>
                    <a:pt x="43917" y="447"/>
                    <a:pt x="43529" y="4"/>
                    <a:pt x="39148" y="4"/>
                  </a:cubicBezTo>
                  <a:lnTo>
                    <a:pt x="11367" y="4"/>
                  </a:lnTo>
                  <a:cubicBezTo>
                    <a:pt x="9445" y="4"/>
                    <a:pt x="7498" y="28"/>
                    <a:pt x="5543" y="28"/>
                  </a:cubicBezTo>
                  <a:cubicBezTo>
                    <a:pt x="4565" y="28"/>
                    <a:pt x="3586" y="22"/>
                    <a:pt x="2606" y="4"/>
                  </a:cubicBezTo>
                  <a:cubicBezTo>
                    <a:pt x="2552" y="2"/>
                    <a:pt x="2500" y="1"/>
                    <a:pt x="2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1643614" y="3285410"/>
              <a:ext cx="132386" cy="25037"/>
            </a:xfrm>
            <a:custGeom>
              <a:avLst/>
              <a:gdLst/>
              <a:ahLst/>
              <a:cxnLst/>
              <a:rect l="l" t="t" r="r" b="b"/>
              <a:pathLst>
                <a:path w="17523" h="3314" extrusionOk="0">
                  <a:moveTo>
                    <a:pt x="499" y="0"/>
                  </a:moveTo>
                  <a:cubicBezTo>
                    <a:pt x="0" y="2773"/>
                    <a:pt x="333" y="3272"/>
                    <a:pt x="2939" y="3272"/>
                  </a:cubicBezTo>
                  <a:cubicBezTo>
                    <a:pt x="4880" y="3300"/>
                    <a:pt x="6821" y="3314"/>
                    <a:pt x="8761" y="3314"/>
                  </a:cubicBezTo>
                  <a:cubicBezTo>
                    <a:pt x="10702" y="3314"/>
                    <a:pt x="12643" y="3300"/>
                    <a:pt x="14584" y="3272"/>
                  </a:cubicBezTo>
                  <a:cubicBezTo>
                    <a:pt x="17134" y="3272"/>
                    <a:pt x="17523" y="2828"/>
                    <a:pt x="170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1556898" y="3458850"/>
              <a:ext cx="29329" cy="27266"/>
            </a:xfrm>
            <a:custGeom>
              <a:avLst/>
              <a:gdLst/>
              <a:ahLst/>
              <a:cxnLst/>
              <a:rect l="l" t="t" r="r" b="b"/>
              <a:pathLst>
                <a:path w="3882" h="3609" extrusionOk="0">
                  <a:moveTo>
                    <a:pt x="1442" y="0"/>
                  </a:moveTo>
                  <a:cubicBezTo>
                    <a:pt x="388" y="0"/>
                    <a:pt x="0" y="721"/>
                    <a:pt x="56" y="1664"/>
                  </a:cubicBezTo>
                  <a:cubicBezTo>
                    <a:pt x="111" y="2994"/>
                    <a:pt x="998" y="3549"/>
                    <a:pt x="2218" y="3604"/>
                  </a:cubicBezTo>
                  <a:cubicBezTo>
                    <a:pt x="2266" y="3607"/>
                    <a:pt x="2313" y="3608"/>
                    <a:pt x="2359" y="3608"/>
                  </a:cubicBezTo>
                  <a:cubicBezTo>
                    <a:pt x="3326" y="3608"/>
                    <a:pt x="3882" y="3052"/>
                    <a:pt x="3882" y="1941"/>
                  </a:cubicBezTo>
                  <a:cubicBezTo>
                    <a:pt x="3604" y="666"/>
                    <a:pt x="2773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1609262" y="3457566"/>
              <a:ext cx="25982" cy="25166"/>
            </a:xfrm>
            <a:custGeom>
              <a:avLst/>
              <a:gdLst/>
              <a:ahLst/>
              <a:cxnLst/>
              <a:rect l="l" t="t" r="r" b="b"/>
              <a:pathLst>
                <a:path w="3439" h="3331" extrusionOk="0">
                  <a:moveTo>
                    <a:pt x="1471" y="1"/>
                  </a:moveTo>
                  <a:cubicBezTo>
                    <a:pt x="1425" y="1"/>
                    <a:pt x="1379" y="2"/>
                    <a:pt x="1331" y="4"/>
                  </a:cubicBezTo>
                  <a:cubicBezTo>
                    <a:pt x="333" y="4"/>
                    <a:pt x="0" y="836"/>
                    <a:pt x="56" y="1723"/>
                  </a:cubicBezTo>
                  <a:cubicBezTo>
                    <a:pt x="167" y="2943"/>
                    <a:pt x="998" y="3331"/>
                    <a:pt x="2107" y="3331"/>
                  </a:cubicBezTo>
                  <a:cubicBezTo>
                    <a:pt x="2995" y="3275"/>
                    <a:pt x="3438" y="2776"/>
                    <a:pt x="3383" y="1612"/>
                  </a:cubicBezTo>
                  <a:cubicBezTo>
                    <a:pt x="3223" y="653"/>
                    <a:pt x="2602" y="1"/>
                    <a:pt x="1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1654086" y="3458208"/>
              <a:ext cx="28497" cy="22937"/>
            </a:xfrm>
            <a:custGeom>
              <a:avLst/>
              <a:gdLst/>
              <a:ahLst/>
              <a:cxnLst/>
              <a:rect l="l" t="t" r="r" b="b"/>
              <a:pathLst>
                <a:path w="3772" h="3036" extrusionOk="0">
                  <a:moveTo>
                    <a:pt x="1632" y="1"/>
                  </a:moveTo>
                  <a:cubicBezTo>
                    <a:pt x="841" y="1"/>
                    <a:pt x="204" y="284"/>
                    <a:pt x="111" y="1305"/>
                  </a:cubicBezTo>
                  <a:cubicBezTo>
                    <a:pt x="1" y="2414"/>
                    <a:pt x="721" y="2913"/>
                    <a:pt x="1720" y="3024"/>
                  </a:cubicBezTo>
                  <a:cubicBezTo>
                    <a:pt x="1839" y="3031"/>
                    <a:pt x="1956" y="3035"/>
                    <a:pt x="2069" y="3035"/>
                  </a:cubicBezTo>
                  <a:cubicBezTo>
                    <a:pt x="2849" y="3035"/>
                    <a:pt x="3460" y="2828"/>
                    <a:pt x="3605" y="1860"/>
                  </a:cubicBezTo>
                  <a:cubicBezTo>
                    <a:pt x="3771" y="806"/>
                    <a:pt x="3217" y="196"/>
                    <a:pt x="2108" y="30"/>
                  </a:cubicBezTo>
                  <a:cubicBezTo>
                    <a:pt x="1945" y="12"/>
                    <a:pt x="1786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1590412" y="4405635"/>
              <a:ext cx="239214" cy="53686"/>
            </a:xfrm>
            <a:custGeom>
              <a:avLst/>
              <a:gdLst/>
              <a:ahLst/>
              <a:cxnLst/>
              <a:rect l="l" t="t" r="r" b="b"/>
              <a:pathLst>
                <a:path w="31663" h="7106" extrusionOk="0">
                  <a:moveTo>
                    <a:pt x="277" y="1"/>
                  </a:moveTo>
                  <a:cubicBezTo>
                    <a:pt x="0" y="3827"/>
                    <a:pt x="2163" y="6322"/>
                    <a:pt x="5767" y="6655"/>
                  </a:cubicBezTo>
                  <a:cubicBezTo>
                    <a:pt x="9007" y="6979"/>
                    <a:pt x="12247" y="7106"/>
                    <a:pt x="15487" y="7106"/>
                  </a:cubicBezTo>
                  <a:cubicBezTo>
                    <a:pt x="18901" y="7106"/>
                    <a:pt x="22315" y="6965"/>
                    <a:pt x="25729" y="6766"/>
                  </a:cubicBezTo>
                  <a:cubicBezTo>
                    <a:pt x="28945" y="6544"/>
                    <a:pt x="31662" y="3661"/>
                    <a:pt x="3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1589989" y="4346986"/>
              <a:ext cx="239637" cy="47408"/>
            </a:xfrm>
            <a:custGeom>
              <a:avLst/>
              <a:gdLst/>
              <a:ahLst/>
              <a:cxnLst/>
              <a:rect l="l" t="t" r="r" b="b"/>
              <a:pathLst>
                <a:path w="31719" h="6275" extrusionOk="0">
                  <a:moveTo>
                    <a:pt x="555" y="1"/>
                  </a:moveTo>
                  <a:cubicBezTo>
                    <a:pt x="56" y="1387"/>
                    <a:pt x="389" y="2718"/>
                    <a:pt x="222" y="4049"/>
                  </a:cubicBezTo>
                  <a:cubicBezTo>
                    <a:pt x="1" y="5601"/>
                    <a:pt x="666" y="6100"/>
                    <a:pt x="2163" y="6156"/>
                  </a:cubicBezTo>
                  <a:cubicBezTo>
                    <a:pt x="6409" y="6233"/>
                    <a:pt x="10644" y="6274"/>
                    <a:pt x="14872" y="6274"/>
                  </a:cubicBezTo>
                  <a:cubicBezTo>
                    <a:pt x="19753" y="6274"/>
                    <a:pt x="24627" y="6219"/>
                    <a:pt x="29500" y="6100"/>
                  </a:cubicBezTo>
                  <a:cubicBezTo>
                    <a:pt x="29888" y="6100"/>
                    <a:pt x="30221" y="6045"/>
                    <a:pt x="30554" y="6045"/>
                  </a:cubicBezTo>
                  <a:cubicBezTo>
                    <a:pt x="31108" y="5989"/>
                    <a:pt x="31496" y="5657"/>
                    <a:pt x="31441" y="5102"/>
                  </a:cubicBezTo>
                  <a:cubicBezTo>
                    <a:pt x="31386" y="3383"/>
                    <a:pt x="31718" y="1664"/>
                    <a:pt x="31164" y="1"/>
                  </a:cubicBezTo>
                  <a:cubicBezTo>
                    <a:pt x="26142" y="271"/>
                    <a:pt x="21160" y="396"/>
                    <a:pt x="16198" y="396"/>
                  </a:cubicBezTo>
                  <a:cubicBezTo>
                    <a:pt x="10969" y="396"/>
                    <a:pt x="5762" y="257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1593759" y="4297130"/>
              <a:ext cx="232513" cy="40042"/>
            </a:xfrm>
            <a:custGeom>
              <a:avLst/>
              <a:gdLst/>
              <a:ahLst/>
              <a:cxnLst/>
              <a:rect l="l" t="t" r="r" b="b"/>
              <a:pathLst>
                <a:path w="30776" h="5300" extrusionOk="0">
                  <a:moveTo>
                    <a:pt x="500" y="1"/>
                  </a:moveTo>
                  <a:cubicBezTo>
                    <a:pt x="389" y="555"/>
                    <a:pt x="333" y="999"/>
                    <a:pt x="333" y="1387"/>
                  </a:cubicBezTo>
                  <a:cubicBezTo>
                    <a:pt x="1" y="5102"/>
                    <a:pt x="1" y="5047"/>
                    <a:pt x="3660" y="5158"/>
                  </a:cubicBezTo>
                  <a:cubicBezTo>
                    <a:pt x="7137" y="5255"/>
                    <a:pt x="10614" y="5299"/>
                    <a:pt x="14086" y="5299"/>
                  </a:cubicBezTo>
                  <a:cubicBezTo>
                    <a:pt x="18532" y="5299"/>
                    <a:pt x="22972" y="5227"/>
                    <a:pt x="27393" y="5102"/>
                  </a:cubicBezTo>
                  <a:cubicBezTo>
                    <a:pt x="28169" y="5102"/>
                    <a:pt x="28946" y="5047"/>
                    <a:pt x="29667" y="4992"/>
                  </a:cubicBezTo>
                  <a:cubicBezTo>
                    <a:pt x="30443" y="4936"/>
                    <a:pt x="30776" y="4492"/>
                    <a:pt x="30665" y="3716"/>
                  </a:cubicBezTo>
                  <a:cubicBezTo>
                    <a:pt x="30498" y="2496"/>
                    <a:pt x="30387" y="1276"/>
                    <a:pt x="30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1594598" y="4243928"/>
              <a:ext cx="228743" cy="37715"/>
            </a:xfrm>
            <a:custGeom>
              <a:avLst/>
              <a:gdLst/>
              <a:ahLst/>
              <a:cxnLst/>
              <a:rect l="l" t="t" r="r" b="b"/>
              <a:pathLst>
                <a:path w="30277" h="4992" extrusionOk="0">
                  <a:moveTo>
                    <a:pt x="611" y="1"/>
                  </a:moveTo>
                  <a:cubicBezTo>
                    <a:pt x="777" y="1775"/>
                    <a:pt x="1" y="3383"/>
                    <a:pt x="611" y="4991"/>
                  </a:cubicBezTo>
                  <a:lnTo>
                    <a:pt x="30055" y="4991"/>
                  </a:lnTo>
                  <a:cubicBezTo>
                    <a:pt x="30276" y="3272"/>
                    <a:pt x="29944" y="1720"/>
                    <a:pt x="29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1598368" y="4192818"/>
              <a:ext cx="222041" cy="37291"/>
            </a:xfrm>
            <a:custGeom>
              <a:avLst/>
              <a:gdLst/>
              <a:ahLst/>
              <a:cxnLst/>
              <a:rect l="l" t="t" r="r" b="b"/>
              <a:pathLst>
                <a:path w="29390" h="4936" extrusionOk="0">
                  <a:moveTo>
                    <a:pt x="29057" y="1"/>
                  </a:moveTo>
                  <a:cubicBezTo>
                    <a:pt x="24516" y="418"/>
                    <a:pt x="20013" y="578"/>
                    <a:pt x="15517" y="578"/>
                  </a:cubicBezTo>
                  <a:cubicBezTo>
                    <a:pt x="10459" y="578"/>
                    <a:pt x="5412" y="376"/>
                    <a:pt x="333" y="112"/>
                  </a:cubicBezTo>
                  <a:cubicBezTo>
                    <a:pt x="278" y="1221"/>
                    <a:pt x="222" y="1886"/>
                    <a:pt x="222" y="2607"/>
                  </a:cubicBezTo>
                  <a:cubicBezTo>
                    <a:pt x="222" y="3328"/>
                    <a:pt x="1" y="4104"/>
                    <a:pt x="500" y="4936"/>
                  </a:cubicBezTo>
                  <a:lnTo>
                    <a:pt x="29168" y="4936"/>
                  </a:lnTo>
                  <a:cubicBezTo>
                    <a:pt x="29389" y="3328"/>
                    <a:pt x="29334" y="1886"/>
                    <a:pt x="29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1600883" y="4155950"/>
              <a:ext cx="217433" cy="28921"/>
            </a:xfrm>
            <a:custGeom>
              <a:avLst/>
              <a:gdLst/>
              <a:ahLst/>
              <a:cxnLst/>
              <a:rect l="l" t="t" r="r" b="b"/>
              <a:pathLst>
                <a:path w="28780" h="3828" extrusionOk="0">
                  <a:moveTo>
                    <a:pt x="28446" y="1"/>
                  </a:moveTo>
                  <a:cubicBezTo>
                    <a:pt x="23733" y="112"/>
                    <a:pt x="19034" y="153"/>
                    <a:pt x="14348" y="153"/>
                  </a:cubicBezTo>
                  <a:cubicBezTo>
                    <a:pt x="9663" y="153"/>
                    <a:pt x="4991" y="112"/>
                    <a:pt x="333" y="56"/>
                  </a:cubicBezTo>
                  <a:cubicBezTo>
                    <a:pt x="167" y="1221"/>
                    <a:pt x="0" y="2163"/>
                    <a:pt x="278" y="3162"/>
                  </a:cubicBezTo>
                  <a:cubicBezTo>
                    <a:pt x="4991" y="3605"/>
                    <a:pt x="9704" y="3827"/>
                    <a:pt x="14417" y="3827"/>
                  </a:cubicBezTo>
                  <a:cubicBezTo>
                    <a:pt x="19131" y="3827"/>
                    <a:pt x="23844" y="3605"/>
                    <a:pt x="28557" y="3162"/>
                  </a:cubicBezTo>
                  <a:cubicBezTo>
                    <a:pt x="28779" y="2108"/>
                    <a:pt x="28724" y="1110"/>
                    <a:pt x="28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1630627" y="3013211"/>
              <a:ext cx="157106" cy="41371"/>
            </a:xfrm>
            <a:custGeom>
              <a:avLst/>
              <a:gdLst/>
              <a:ahLst/>
              <a:cxnLst/>
              <a:rect l="l" t="t" r="r" b="b"/>
              <a:pathLst>
                <a:path w="20795" h="5476" extrusionOk="0">
                  <a:moveTo>
                    <a:pt x="10534" y="0"/>
                  </a:moveTo>
                  <a:cubicBezTo>
                    <a:pt x="9993" y="0"/>
                    <a:pt x="9455" y="32"/>
                    <a:pt x="8928" y="97"/>
                  </a:cubicBezTo>
                  <a:cubicBezTo>
                    <a:pt x="5379" y="541"/>
                    <a:pt x="1941" y="1594"/>
                    <a:pt x="0" y="5476"/>
                  </a:cubicBezTo>
                  <a:lnTo>
                    <a:pt x="20794" y="5476"/>
                  </a:lnTo>
                  <a:cubicBezTo>
                    <a:pt x="19804" y="2207"/>
                    <a:pt x="15054" y="0"/>
                    <a:pt x="10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1683437" y="4065547"/>
              <a:ext cx="51510" cy="78580"/>
            </a:xfrm>
            <a:custGeom>
              <a:avLst/>
              <a:gdLst/>
              <a:ahLst/>
              <a:cxnLst/>
              <a:rect l="l" t="t" r="r" b="b"/>
              <a:pathLst>
                <a:path w="6818" h="10401" extrusionOk="0">
                  <a:moveTo>
                    <a:pt x="4316" y="0"/>
                  </a:moveTo>
                  <a:cubicBezTo>
                    <a:pt x="3428" y="0"/>
                    <a:pt x="2561" y="53"/>
                    <a:pt x="1698" y="53"/>
                  </a:cubicBezTo>
                  <a:cubicBezTo>
                    <a:pt x="1519" y="53"/>
                    <a:pt x="1340" y="50"/>
                    <a:pt x="1162" y="45"/>
                  </a:cubicBezTo>
                  <a:cubicBezTo>
                    <a:pt x="1115" y="42"/>
                    <a:pt x="1070" y="40"/>
                    <a:pt x="1026" y="40"/>
                  </a:cubicBezTo>
                  <a:cubicBezTo>
                    <a:pt x="294" y="40"/>
                    <a:pt x="0" y="474"/>
                    <a:pt x="53" y="1154"/>
                  </a:cubicBezTo>
                  <a:cubicBezTo>
                    <a:pt x="53" y="3816"/>
                    <a:pt x="108" y="6422"/>
                    <a:pt x="163" y="9028"/>
                  </a:cubicBezTo>
                  <a:cubicBezTo>
                    <a:pt x="163" y="9638"/>
                    <a:pt x="274" y="10303"/>
                    <a:pt x="940" y="10359"/>
                  </a:cubicBezTo>
                  <a:cubicBezTo>
                    <a:pt x="1771" y="10387"/>
                    <a:pt x="2603" y="10400"/>
                    <a:pt x="3435" y="10400"/>
                  </a:cubicBezTo>
                  <a:cubicBezTo>
                    <a:pt x="4267" y="10400"/>
                    <a:pt x="5099" y="10387"/>
                    <a:pt x="5930" y="10359"/>
                  </a:cubicBezTo>
                  <a:cubicBezTo>
                    <a:pt x="6651" y="10303"/>
                    <a:pt x="6817" y="9693"/>
                    <a:pt x="6817" y="9139"/>
                  </a:cubicBezTo>
                  <a:cubicBezTo>
                    <a:pt x="6817" y="6200"/>
                    <a:pt x="6817" y="3206"/>
                    <a:pt x="6817" y="211"/>
                  </a:cubicBezTo>
                  <a:cubicBezTo>
                    <a:pt x="5957" y="44"/>
                    <a:pt x="5128" y="0"/>
                    <a:pt x="4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1590412" y="4065570"/>
              <a:ext cx="25559" cy="77061"/>
            </a:xfrm>
            <a:custGeom>
              <a:avLst/>
              <a:gdLst/>
              <a:ahLst/>
              <a:cxnLst/>
              <a:rect l="l" t="t" r="r" b="b"/>
              <a:pathLst>
                <a:path w="3383" h="10200" extrusionOk="0">
                  <a:moveTo>
                    <a:pt x="1546" y="0"/>
                  </a:moveTo>
                  <a:cubicBezTo>
                    <a:pt x="1054" y="0"/>
                    <a:pt x="555" y="97"/>
                    <a:pt x="0" y="319"/>
                  </a:cubicBezTo>
                  <a:cubicBezTo>
                    <a:pt x="610" y="3424"/>
                    <a:pt x="333" y="6641"/>
                    <a:pt x="444" y="9801"/>
                  </a:cubicBezTo>
                  <a:cubicBezTo>
                    <a:pt x="966" y="9988"/>
                    <a:pt x="1464" y="10200"/>
                    <a:pt x="2021" y="10200"/>
                  </a:cubicBezTo>
                  <a:cubicBezTo>
                    <a:pt x="2291" y="10200"/>
                    <a:pt x="2576" y="10150"/>
                    <a:pt x="2884" y="10023"/>
                  </a:cubicBezTo>
                  <a:cubicBezTo>
                    <a:pt x="3105" y="6696"/>
                    <a:pt x="3383" y="3480"/>
                    <a:pt x="3050" y="264"/>
                  </a:cubicBezTo>
                  <a:cubicBezTo>
                    <a:pt x="2523" y="97"/>
                    <a:pt x="2038" y="0"/>
                    <a:pt x="1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1804060" y="4065721"/>
              <a:ext cx="25566" cy="77673"/>
            </a:xfrm>
            <a:custGeom>
              <a:avLst/>
              <a:gdLst/>
              <a:ahLst/>
              <a:cxnLst/>
              <a:rect l="l" t="t" r="r" b="b"/>
              <a:pathLst>
                <a:path w="3384" h="10281" extrusionOk="0">
                  <a:moveTo>
                    <a:pt x="1823" y="1"/>
                  </a:moveTo>
                  <a:cubicBezTo>
                    <a:pt x="1278" y="1"/>
                    <a:pt x="754" y="64"/>
                    <a:pt x="167" y="299"/>
                  </a:cubicBezTo>
                  <a:cubicBezTo>
                    <a:pt x="112" y="3626"/>
                    <a:pt x="1" y="6898"/>
                    <a:pt x="611" y="10225"/>
                  </a:cubicBezTo>
                  <a:cubicBezTo>
                    <a:pt x="1442" y="10114"/>
                    <a:pt x="2219" y="10280"/>
                    <a:pt x="2884" y="9559"/>
                  </a:cubicBezTo>
                  <a:cubicBezTo>
                    <a:pt x="2940" y="6454"/>
                    <a:pt x="2773" y="3349"/>
                    <a:pt x="3383" y="77"/>
                  </a:cubicBezTo>
                  <a:cubicBezTo>
                    <a:pt x="2809" y="51"/>
                    <a:pt x="2308" y="1"/>
                    <a:pt x="1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1653670" y="4065464"/>
              <a:ext cx="17603" cy="79056"/>
            </a:xfrm>
            <a:custGeom>
              <a:avLst/>
              <a:gdLst/>
              <a:ahLst/>
              <a:cxnLst/>
              <a:rect l="l" t="t" r="r" b="b"/>
              <a:pathLst>
                <a:path w="2330" h="10464" extrusionOk="0">
                  <a:moveTo>
                    <a:pt x="1165" y="0"/>
                  </a:moveTo>
                  <a:cubicBezTo>
                    <a:pt x="222" y="0"/>
                    <a:pt x="0" y="500"/>
                    <a:pt x="0" y="1331"/>
                  </a:cubicBezTo>
                  <a:cubicBezTo>
                    <a:pt x="56" y="4215"/>
                    <a:pt x="0" y="7098"/>
                    <a:pt x="0" y="10314"/>
                  </a:cubicBezTo>
                  <a:cubicBezTo>
                    <a:pt x="529" y="10345"/>
                    <a:pt x="988" y="10464"/>
                    <a:pt x="1407" y="10464"/>
                  </a:cubicBezTo>
                  <a:cubicBezTo>
                    <a:pt x="1734" y="10464"/>
                    <a:pt x="2037" y="10391"/>
                    <a:pt x="2329" y="10148"/>
                  </a:cubicBezTo>
                  <a:cubicBezTo>
                    <a:pt x="2329" y="7154"/>
                    <a:pt x="2329" y="4270"/>
                    <a:pt x="2329" y="1331"/>
                  </a:cubicBezTo>
                  <a:cubicBezTo>
                    <a:pt x="2329" y="555"/>
                    <a:pt x="2163" y="0"/>
                    <a:pt x="1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1748342" y="4065464"/>
              <a:ext cx="17603" cy="78821"/>
            </a:xfrm>
            <a:custGeom>
              <a:avLst/>
              <a:gdLst/>
              <a:ahLst/>
              <a:cxnLst/>
              <a:rect l="l" t="t" r="r" b="b"/>
              <a:pathLst>
                <a:path w="2330" h="10433" extrusionOk="0">
                  <a:moveTo>
                    <a:pt x="1110" y="0"/>
                  </a:moveTo>
                  <a:cubicBezTo>
                    <a:pt x="334" y="56"/>
                    <a:pt x="1" y="389"/>
                    <a:pt x="1" y="1165"/>
                  </a:cubicBezTo>
                  <a:cubicBezTo>
                    <a:pt x="1" y="4159"/>
                    <a:pt x="1" y="7209"/>
                    <a:pt x="1" y="10314"/>
                  </a:cubicBezTo>
                  <a:cubicBezTo>
                    <a:pt x="371" y="10367"/>
                    <a:pt x="716" y="10433"/>
                    <a:pt x="1065" y="10433"/>
                  </a:cubicBezTo>
                  <a:cubicBezTo>
                    <a:pt x="1449" y="10433"/>
                    <a:pt x="1839" y="10354"/>
                    <a:pt x="2274" y="10093"/>
                  </a:cubicBezTo>
                  <a:cubicBezTo>
                    <a:pt x="2274" y="7154"/>
                    <a:pt x="2274" y="4104"/>
                    <a:pt x="2330" y="1109"/>
                  </a:cubicBezTo>
                  <a:cubicBezTo>
                    <a:pt x="2330" y="278"/>
                    <a:pt x="1886" y="0"/>
                    <a:pt x="1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1777685" y="4065857"/>
              <a:ext cx="15495" cy="77983"/>
            </a:xfrm>
            <a:custGeom>
              <a:avLst/>
              <a:gdLst/>
              <a:ahLst/>
              <a:cxnLst/>
              <a:rect l="l" t="t" r="r" b="b"/>
              <a:pathLst>
                <a:path w="2051" h="10322" extrusionOk="0">
                  <a:moveTo>
                    <a:pt x="988" y="0"/>
                  </a:moveTo>
                  <a:cubicBezTo>
                    <a:pt x="200" y="0"/>
                    <a:pt x="1" y="534"/>
                    <a:pt x="54" y="1168"/>
                  </a:cubicBezTo>
                  <a:cubicBezTo>
                    <a:pt x="54" y="3775"/>
                    <a:pt x="54" y="6325"/>
                    <a:pt x="109" y="8932"/>
                  </a:cubicBezTo>
                  <a:cubicBezTo>
                    <a:pt x="109" y="9927"/>
                    <a:pt x="481" y="10322"/>
                    <a:pt x="1142" y="10322"/>
                  </a:cubicBezTo>
                  <a:cubicBezTo>
                    <a:pt x="1402" y="10322"/>
                    <a:pt x="1706" y="10261"/>
                    <a:pt x="2050" y="10151"/>
                  </a:cubicBezTo>
                  <a:cubicBezTo>
                    <a:pt x="2050" y="7046"/>
                    <a:pt x="2050" y="4052"/>
                    <a:pt x="2050" y="1057"/>
                  </a:cubicBezTo>
                  <a:cubicBezTo>
                    <a:pt x="2050" y="448"/>
                    <a:pt x="1828" y="4"/>
                    <a:pt x="1107" y="4"/>
                  </a:cubicBezTo>
                  <a:cubicBezTo>
                    <a:pt x="1066" y="1"/>
                    <a:pt x="1027" y="0"/>
                    <a:pt x="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1626434" y="4065849"/>
              <a:ext cx="15488" cy="77952"/>
            </a:xfrm>
            <a:custGeom>
              <a:avLst/>
              <a:gdLst/>
              <a:ahLst/>
              <a:cxnLst/>
              <a:rect l="l" t="t" r="r" b="b"/>
              <a:pathLst>
                <a:path w="2050" h="10318" extrusionOk="0">
                  <a:moveTo>
                    <a:pt x="1023" y="0"/>
                  </a:moveTo>
                  <a:cubicBezTo>
                    <a:pt x="980" y="0"/>
                    <a:pt x="935" y="2"/>
                    <a:pt x="888" y="5"/>
                  </a:cubicBezTo>
                  <a:cubicBezTo>
                    <a:pt x="167" y="5"/>
                    <a:pt x="1" y="504"/>
                    <a:pt x="1" y="1114"/>
                  </a:cubicBezTo>
                  <a:cubicBezTo>
                    <a:pt x="1" y="4108"/>
                    <a:pt x="1" y="7047"/>
                    <a:pt x="1" y="10208"/>
                  </a:cubicBezTo>
                  <a:cubicBezTo>
                    <a:pt x="306" y="10272"/>
                    <a:pt x="598" y="10318"/>
                    <a:pt x="858" y="10318"/>
                  </a:cubicBezTo>
                  <a:cubicBezTo>
                    <a:pt x="1494" y="10318"/>
                    <a:pt x="1942" y="10044"/>
                    <a:pt x="1942" y="9099"/>
                  </a:cubicBezTo>
                  <a:cubicBezTo>
                    <a:pt x="1997" y="6437"/>
                    <a:pt x="1997" y="3776"/>
                    <a:pt x="1997" y="1169"/>
                  </a:cubicBezTo>
                  <a:cubicBezTo>
                    <a:pt x="2049" y="437"/>
                    <a:pt x="1756" y="0"/>
                    <a:pt x="1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1837158" y="4065879"/>
              <a:ext cx="17603" cy="72800"/>
            </a:xfrm>
            <a:custGeom>
              <a:avLst/>
              <a:gdLst/>
              <a:ahLst/>
              <a:cxnLst/>
              <a:rect l="l" t="t" r="r" b="b"/>
              <a:pathLst>
                <a:path w="2330" h="9636" extrusionOk="0">
                  <a:moveTo>
                    <a:pt x="1331" y="1"/>
                  </a:moveTo>
                  <a:cubicBezTo>
                    <a:pt x="666" y="1"/>
                    <a:pt x="333" y="278"/>
                    <a:pt x="278" y="944"/>
                  </a:cubicBezTo>
                  <a:cubicBezTo>
                    <a:pt x="111" y="3827"/>
                    <a:pt x="0" y="6710"/>
                    <a:pt x="333" y="9594"/>
                  </a:cubicBezTo>
                  <a:cubicBezTo>
                    <a:pt x="532" y="9619"/>
                    <a:pt x="723" y="9635"/>
                    <a:pt x="899" y="9635"/>
                  </a:cubicBezTo>
                  <a:cubicBezTo>
                    <a:pt x="1510" y="9635"/>
                    <a:pt x="1954" y="9438"/>
                    <a:pt x="1997" y="8707"/>
                  </a:cubicBezTo>
                  <a:cubicBezTo>
                    <a:pt x="2107" y="6156"/>
                    <a:pt x="2218" y="3550"/>
                    <a:pt x="2274" y="999"/>
                  </a:cubicBezTo>
                  <a:cubicBezTo>
                    <a:pt x="2329" y="334"/>
                    <a:pt x="2052" y="1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1564854" y="4065879"/>
              <a:ext cx="17603" cy="72490"/>
            </a:xfrm>
            <a:custGeom>
              <a:avLst/>
              <a:gdLst/>
              <a:ahLst/>
              <a:cxnLst/>
              <a:rect l="l" t="t" r="r" b="b"/>
              <a:pathLst>
                <a:path w="2330" h="9595" extrusionOk="0">
                  <a:moveTo>
                    <a:pt x="943" y="1"/>
                  </a:moveTo>
                  <a:cubicBezTo>
                    <a:pt x="222" y="1"/>
                    <a:pt x="1" y="389"/>
                    <a:pt x="56" y="1054"/>
                  </a:cubicBezTo>
                  <a:cubicBezTo>
                    <a:pt x="112" y="3550"/>
                    <a:pt x="222" y="5990"/>
                    <a:pt x="333" y="8485"/>
                  </a:cubicBezTo>
                  <a:cubicBezTo>
                    <a:pt x="333" y="9315"/>
                    <a:pt x="746" y="9594"/>
                    <a:pt x="1409" y="9594"/>
                  </a:cubicBezTo>
                  <a:cubicBezTo>
                    <a:pt x="1588" y="9594"/>
                    <a:pt x="1785" y="9574"/>
                    <a:pt x="1997" y="9538"/>
                  </a:cubicBezTo>
                  <a:cubicBezTo>
                    <a:pt x="2330" y="6710"/>
                    <a:pt x="2219" y="3827"/>
                    <a:pt x="2052" y="944"/>
                  </a:cubicBezTo>
                  <a:cubicBezTo>
                    <a:pt x="1997" y="223"/>
                    <a:pt x="1609" y="1"/>
                    <a:pt x="9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1536787" y="4065947"/>
              <a:ext cx="18442" cy="61528"/>
            </a:xfrm>
            <a:custGeom>
              <a:avLst/>
              <a:gdLst/>
              <a:ahLst/>
              <a:cxnLst/>
              <a:rect l="l" t="t" r="r" b="b"/>
              <a:pathLst>
                <a:path w="2441" h="8144" extrusionOk="0">
                  <a:moveTo>
                    <a:pt x="1226" y="1"/>
                  </a:moveTo>
                  <a:cubicBezTo>
                    <a:pt x="1010" y="1"/>
                    <a:pt x="751" y="56"/>
                    <a:pt x="444" y="158"/>
                  </a:cubicBezTo>
                  <a:cubicBezTo>
                    <a:pt x="389" y="2931"/>
                    <a:pt x="0" y="5759"/>
                    <a:pt x="2052" y="8143"/>
                  </a:cubicBezTo>
                  <a:cubicBezTo>
                    <a:pt x="2440" y="5759"/>
                    <a:pt x="2274" y="3319"/>
                    <a:pt x="2052" y="935"/>
                  </a:cubicBezTo>
                  <a:cubicBezTo>
                    <a:pt x="1975" y="281"/>
                    <a:pt x="1712" y="1"/>
                    <a:pt x="1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1861040" y="4066302"/>
              <a:ext cx="21366" cy="64104"/>
            </a:xfrm>
            <a:custGeom>
              <a:avLst/>
              <a:gdLst/>
              <a:ahLst/>
              <a:cxnLst/>
              <a:rect l="l" t="t" r="r" b="b"/>
              <a:pathLst>
                <a:path w="2828" h="8485" extrusionOk="0">
                  <a:moveTo>
                    <a:pt x="2384" y="0"/>
                  </a:moveTo>
                  <a:cubicBezTo>
                    <a:pt x="721" y="278"/>
                    <a:pt x="0" y="4104"/>
                    <a:pt x="887" y="8484"/>
                  </a:cubicBezTo>
                  <a:cubicBezTo>
                    <a:pt x="2828" y="5712"/>
                    <a:pt x="2495" y="2884"/>
                    <a:pt x="2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7" name="Google Shape;1917;p56"/>
          <p:cNvSpPr txBox="1"/>
          <p:nvPr/>
        </p:nvSpPr>
        <p:spPr>
          <a:xfrm>
            <a:off x="744725" y="2029960"/>
            <a:ext cx="1764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91425" rIns="1080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Earth is the only planet that harbors life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6"/>
          <p:cNvSpPr txBox="1">
            <a:spLocks noGrp="1"/>
          </p:cNvSpPr>
          <p:nvPr>
            <p:ph type="title" idx="4294967295"/>
          </p:nvPr>
        </p:nvSpPr>
        <p:spPr>
          <a:xfrm>
            <a:off x="0" y="581025"/>
            <a:ext cx="7654925" cy="576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lt1"/>
                </a:solidFill>
              </a:rPr>
              <a:t>CONTENTS OF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9" name="Google Shape;1009;p36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7654925" cy="343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</a:rPr>
              <a:t>Here’s what you’ll find in this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</a:rPr>
              <a:t> template: 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GB" sz="1200">
                <a:solidFill>
                  <a:schemeClr val="lt1"/>
                </a:solidFill>
              </a:rPr>
              <a:t>A slide structure based on a marketing plan presentation, which you can easily adapt to your needs. For more info on how to edit the template, please visit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-GB" sz="1200">
                <a:solidFill>
                  <a:schemeClr val="lt1"/>
                </a:solidFill>
              </a:rPr>
              <a:t> or read our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-GB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GB" sz="1200">
                <a:solidFill>
                  <a:schemeClr val="lt1"/>
                </a:solidFill>
              </a:rPr>
              <a:t>An assortment of graphic resources that are suitable for use in the presentation can be found in the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alternative resources slide</a:t>
            </a:r>
            <a:r>
              <a:rPr lang="en-GB" sz="1200">
                <a:solidFill>
                  <a:schemeClr val="accent2"/>
                </a:solidFill>
              </a:rPr>
              <a:t>.</a:t>
            </a:r>
            <a:endParaRPr sz="120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GB" sz="1200">
                <a:solidFill>
                  <a:schemeClr val="lt1"/>
                </a:solidFill>
              </a:rPr>
              <a:t>A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slide</a:t>
            </a:r>
            <a:r>
              <a:rPr lang="en-GB" sz="1200">
                <a:solidFill>
                  <a:schemeClr val="accent2"/>
                </a:solidFill>
              </a:rPr>
              <a:t>,</a:t>
            </a:r>
            <a:r>
              <a:rPr lang="en-GB" sz="1200">
                <a:solidFill>
                  <a:schemeClr val="lt1"/>
                </a:solidFill>
              </a:rPr>
              <a:t> which you must keep so that proper credits for our design are given.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GB" sz="1200">
                <a:solidFill>
                  <a:schemeClr val="lt1"/>
                </a:solidFill>
              </a:rPr>
              <a:t>A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 slide</a:t>
            </a:r>
            <a:r>
              <a:rPr lang="en-GB" sz="1200">
                <a:solidFill>
                  <a:schemeClr val="accent2"/>
                </a:solidFill>
              </a:rPr>
              <a:t>,</a:t>
            </a:r>
            <a:r>
              <a:rPr lang="en-GB" sz="1200">
                <a:solidFill>
                  <a:schemeClr val="lt1"/>
                </a:solidFill>
              </a:rPr>
              <a:t> where you’ll find links to all the elements used in the template.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-GB" sz="1200">
                <a:solidFill>
                  <a:schemeClr val="accent2"/>
                </a:solidFill>
              </a:rPr>
              <a:t>.</a:t>
            </a:r>
            <a:endParaRPr sz="120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GB" sz="1200">
                <a:solidFill>
                  <a:schemeClr val="lt1"/>
                </a:solidFill>
              </a:rPr>
              <a:t>Final slides with:</a:t>
            </a:r>
            <a:endParaRPr sz="1200">
              <a:solidFill>
                <a:schemeClr val="lt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The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-GB" sz="1200">
                <a:solidFill>
                  <a:schemeClr val="lt1"/>
                </a:solidFill>
              </a:rPr>
              <a:t> used in the template.</a:t>
            </a:r>
            <a:endParaRPr sz="1200">
              <a:solidFill>
                <a:schemeClr val="lt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A</a:t>
            </a:r>
            <a:r>
              <a:rPr lang="en-GB" sz="1200">
                <a:solidFill>
                  <a:schemeClr val="accent2"/>
                </a:solidFill>
              </a:rPr>
              <a:t> </a:t>
            </a:r>
            <a:r>
              <a:rPr lang="en-GB" sz="1200" b="1">
                <a:solidFill>
                  <a:schemeClr val="accent2"/>
                </a:solidFill>
              </a:rPr>
              <a:t>selection of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-GB" sz="1200" b="1">
                <a:solidFill>
                  <a:schemeClr val="accent2"/>
                </a:solidFill>
              </a:rPr>
              <a:t>.</a:t>
            </a:r>
            <a:r>
              <a:rPr lang="en-GB" sz="1200">
                <a:solidFill>
                  <a:schemeClr val="lt1"/>
                </a:solidFill>
              </a:rPr>
              <a:t> You can also customize and animate them as you wish with the online editor. Visit</a:t>
            </a:r>
            <a:r>
              <a:rPr lang="en-GB" sz="1200" b="1">
                <a:solidFill>
                  <a:schemeClr val="lt1"/>
                </a:solidFill>
              </a:rPr>
              <a:t>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-GB" sz="1200">
                <a:solidFill>
                  <a:schemeClr val="lt1"/>
                </a:solidFill>
              </a:rPr>
              <a:t> to find more. </a:t>
            </a:r>
            <a:endParaRPr sz="1200">
              <a:solidFill>
                <a:schemeClr val="lt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More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-GB" sz="1200">
                <a:solidFill>
                  <a:schemeClr val="accent2"/>
                </a:solidFill>
              </a:rPr>
              <a:t>,</a:t>
            </a:r>
            <a:r>
              <a:rPr lang="en-GB" sz="1200">
                <a:solidFill>
                  <a:schemeClr val="lt1"/>
                </a:solidFill>
              </a:rPr>
              <a:t> whose size and color can be edited. </a:t>
            </a:r>
            <a:endParaRPr sz="1200">
              <a:solidFill>
                <a:schemeClr val="lt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Sets of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-GB" sz="1200">
                <a:solidFill>
                  <a:schemeClr val="lt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</a:rPr>
              <a:t>You can delete this slide when you’re done editing the presentation.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ACTION ITEMS</a:t>
            </a:r>
            <a:endParaRPr/>
          </a:p>
        </p:txBody>
      </p:sp>
      <p:graphicFrame>
        <p:nvGraphicFramePr>
          <p:cNvPr id="2141" name="Google Shape;2141;p59"/>
          <p:cNvGraphicFramePr/>
          <p:nvPr/>
        </p:nvGraphicFramePr>
        <p:xfrm>
          <a:off x="744625" y="1312725"/>
          <a:ext cx="7654525" cy="3335350"/>
        </p:xfrm>
        <a:graphic>
          <a:graphicData uri="http://schemas.openxmlformats.org/drawingml/2006/table">
            <a:tbl>
              <a:tblPr>
                <a:noFill/>
                <a:tableStyleId>{DF4C83FE-6685-48B2-B430-AE582F0E773E}</a:tableStyleId>
              </a:tblPr>
              <a:tblGrid>
                <a:gridCol w="11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180000" marR="0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FIRST QUARTER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80000" marR="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SECOND QUARTER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80000" marR="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THIRD QUARTER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80000" marR="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Key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Action 1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first quarter</a:t>
                      </a:r>
                      <a:endParaRPr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180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second quarter</a:t>
                      </a:r>
                      <a:endParaRPr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144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third quarter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144000" marR="144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Key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Action 2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first quarter</a:t>
                      </a:r>
                      <a:endParaRPr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180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second quarter</a:t>
                      </a:r>
                      <a:endParaRPr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144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third quarter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144000" marR="144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Key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Action 3</a:t>
                      </a:r>
                      <a:endParaRPr sz="1700" b="1"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first quarter</a:t>
                      </a:r>
                      <a:endParaRPr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180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second quarter</a:t>
                      </a:r>
                      <a:endParaRPr>
                        <a:solidFill>
                          <a:schemeClr val="dk2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144000" marR="144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Here you can describe your items for the third quarter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144000" marR="144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60"/>
          <p:cNvSpPr/>
          <p:nvPr/>
        </p:nvSpPr>
        <p:spPr>
          <a:xfrm rot="-7151235">
            <a:off x="1841921" y="342675"/>
            <a:ext cx="1397765" cy="1397765"/>
          </a:xfrm>
          <a:prstGeom prst="irregularSeal1">
            <a:avLst/>
          </a:prstGeom>
          <a:solidFill>
            <a:schemeClr val="accent3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7" name="Google Shape;2147;p60"/>
          <p:cNvPicPr preferRelativeResize="0"/>
          <p:nvPr/>
        </p:nvPicPr>
        <p:blipFill rotWithShape="1">
          <a:blip r:embed="rId3">
            <a:alphaModFix/>
          </a:blip>
          <a:srcRect l="1709" t="-3090" r="1718" b="3090"/>
          <a:stretch/>
        </p:blipFill>
        <p:spPr>
          <a:xfrm>
            <a:off x="865391" y="998774"/>
            <a:ext cx="1781127" cy="3096856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00000" tIns="91425" rIns="874850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</a:t>
            </a:r>
            <a:endParaRPr/>
          </a:p>
        </p:txBody>
      </p:sp>
      <p:sp>
        <p:nvSpPr>
          <p:cNvPr id="2151" name="Google Shape;2151;p6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2148" name="Google Shape;2148;p60"/>
          <p:cNvSpPr txBox="1">
            <a:spLocks noGrp="1"/>
          </p:cNvSpPr>
          <p:nvPr>
            <p:ph type="title" idx="4294967295"/>
          </p:nvPr>
        </p:nvSpPr>
        <p:spPr>
          <a:xfrm>
            <a:off x="3662363" y="107950"/>
            <a:ext cx="5481637" cy="3208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WEB</a:t>
            </a:r>
            <a:endParaRPr/>
          </a:p>
        </p:txBody>
      </p:sp>
      <p:sp>
        <p:nvSpPr>
          <p:cNvPr id="2149" name="Google Shape;2149;p60"/>
          <p:cNvSpPr/>
          <p:nvPr/>
        </p:nvSpPr>
        <p:spPr>
          <a:xfrm>
            <a:off x="801850" y="685013"/>
            <a:ext cx="1908213" cy="3773484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6" name="Google Shape;2156;p61"/>
          <p:cNvCxnSpPr>
            <a:stCxn id="2157" idx="3"/>
            <a:endCxn id="2158" idx="1"/>
          </p:cNvCxnSpPr>
          <p:nvPr/>
        </p:nvCxnSpPr>
        <p:spPr>
          <a:xfrm rot="10800000" flipH="1">
            <a:off x="2366350" y="2985760"/>
            <a:ext cx="4427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9" name="Google Shape;2159;p61"/>
          <p:cNvGrpSpPr/>
          <p:nvPr/>
        </p:nvGrpSpPr>
        <p:grpSpPr>
          <a:xfrm>
            <a:off x="1378902" y="2622489"/>
            <a:ext cx="900497" cy="780052"/>
            <a:chOff x="1579764" y="2121188"/>
            <a:chExt cx="900497" cy="780052"/>
          </a:xfrm>
        </p:grpSpPr>
        <p:sp>
          <p:nvSpPr>
            <p:cNvPr id="2160" name="Google Shape;2160;p61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1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61"/>
          <p:cNvGrpSpPr/>
          <p:nvPr/>
        </p:nvGrpSpPr>
        <p:grpSpPr>
          <a:xfrm>
            <a:off x="2750327" y="2622489"/>
            <a:ext cx="900497" cy="780052"/>
            <a:chOff x="1579764" y="2121188"/>
            <a:chExt cx="900497" cy="780052"/>
          </a:xfrm>
        </p:grpSpPr>
        <p:sp>
          <p:nvSpPr>
            <p:cNvPr id="2163" name="Google Shape;2163;p61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1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61"/>
          <p:cNvGrpSpPr/>
          <p:nvPr/>
        </p:nvGrpSpPr>
        <p:grpSpPr>
          <a:xfrm>
            <a:off x="4121752" y="2622489"/>
            <a:ext cx="900497" cy="780052"/>
            <a:chOff x="3272664" y="2583489"/>
            <a:chExt cx="900497" cy="780052"/>
          </a:xfrm>
        </p:grpSpPr>
        <p:sp>
          <p:nvSpPr>
            <p:cNvPr id="2166" name="Google Shape;2166;p61"/>
            <p:cNvSpPr/>
            <p:nvPr/>
          </p:nvSpPr>
          <p:spPr>
            <a:xfrm flipH="1">
              <a:off x="3272668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1"/>
            <p:cNvSpPr/>
            <p:nvPr/>
          </p:nvSpPr>
          <p:spPr>
            <a:xfrm flipH="1">
              <a:off x="3272664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61"/>
          <p:cNvGrpSpPr/>
          <p:nvPr/>
        </p:nvGrpSpPr>
        <p:grpSpPr>
          <a:xfrm>
            <a:off x="5493176" y="2622489"/>
            <a:ext cx="900497" cy="780052"/>
            <a:chOff x="1579764" y="2121188"/>
            <a:chExt cx="900497" cy="780052"/>
          </a:xfrm>
        </p:grpSpPr>
        <p:sp>
          <p:nvSpPr>
            <p:cNvPr id="2169" name="Google Shape;2169;p61"/>
            <p:cNvSpPr/>
            <p:nvPr/>
          </p:nvSpPr>
          <p:spPr>
            <a:xfrm flipH="1">
              <a:off x="1579768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1"/>
            <p:cNvSpPr/>
            <p:nvPr/>
          </p:nvSpPr>
          <p:spPr>
            <a:xfrm flipH="1">
              <a:off x="1579764" y="2121188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61"/>
          <p:cNvGrpSpPr/>
          <p:nvPr/>
        </p:nvGrpSpPr>
        <p:grpSpPr>
          <a:xfrm>
            <a:off x="6882347" y="2622489"/>
            <a:ext cx="900497" cy="780052"/>
            <a:chOff x="3272664" y="2583489"/>
            <a:chExt cx="900497" cy="780052"/>
          </a:xfrm>
        </p:grpSpPr>
        <p:sp>
          <p:nvSpPr>
            <p:cNvPr id="2172" name="Google Shape;2172;p61"/>
            <p:cNvSpPr/>
            <p:nvPr/>
          </p:nvSpPr>
          <p:spPr>
            <a:xfrm flipH="1">
              <a:off x="3272668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1"/>
            <p:cNvSpPr/>
            <p:nvPr/>
          </p:nvSpPr>
          <p:spPr>
            <a:xfrm flipH="1">
              <a:off x="3272664" y="2583489"/>
              <a:ext cx="900493" cy="780052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7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4" name="Google Shape;217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SPRINT</a:t>
            </a:r>
            <a:endParaRPr/>
          </a:p>
        </p:txBody>
      </p:sp>
      <p:sp>
        <p:nvSpPr>
          <p:cNvPr id="2175" name="Google Shape;2175;p61"/>
          <p:cNvSpPr txBox="1">
            <a:spLocks noGrp="1"/>
          </p:cNvSpPr>
          <p:nvPr>
            <p:ph type="body" idx="4294967295"/>
          </p:nvPr>
        </p:nvSpPr>
        <p:spPr>
          <a:xfrm>
            <a:off x="0" y="3554413"/>
            <a:ext cx="1484313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Mercury is the closest planet to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7" name="Google Shape;2157;p61"/>
          <p:cNvSpPr txBox="1">
            <a:spLocks noGrp="1"/>
          </p:cNvSpPr>
          <p:nvPr>
            <p:ph type="subTitle" idx="4294967295"/>
          </p:nvPr>
        </p:nvSpPr>
        <p:spPr>
          <a:xfrm>
            <a:off x="0" y="2824163"/>
            <a:ext cx="1079500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DAY 1</a:t>
            </a:r>
            <a:endParaRPr sz="1700" b="1"/>
          </a:p>
        </p:txBody>
      </p:sp>
      <p:sp>
        <p:nvSpPr>
          <p:cNvPr id="2177" name="Google Shape;2177;p61"/>
          <p:cNvSpPr txBox="1">
            <a:spLocks noGrp="1"/>
          </p:cNvSpPr>
          <p:nvPr>
            <p:ph type="subTitle" idx="4294967295"/>
          </p:nvPr>
        </p:nvSpPr>
        <p:spPr>
          <a:xfrm>
            <a:off x="8151813" y="2824163"/>
            <a:ext cx="9921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DAY 3</a:t>
            </a:r>
            <a:endParaRPr sz="1700" b="1"/>
          </a:p>
        </p:txBody>
      </p:sp>
      <p:sp>
        <p:nvSpPr>
          <p:cNvPr id="2178" name="Google Shape;2178;p61"/>
          <p:cNvSpPr txBox="1">
            <a:spLocks noGrp="1"/>
          </p:cNvSpPr>
          <p:nvPr>
            <p:ph type="subTitle" idx="4294967295"/>
          </p:nvPr>
        </p:nvSpPr>
        <p:spPr>
          <a:xfrm>
            <a:off x="0" y="2824163"/>
            <a:ext cx="1079500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DAY 2</a:t>
            </a:r>
            <a:endParaRPr sz="1700" b="1"/>
          </a:p>
        </p:txBody>
      </p:sp>
      <p:sp>
        <p:nvSpPr>
          <p:cNvPr id="2179" name="Google Shape;2179;p61"/>
          <p:cNvSpPr txBox="1">
            <a:spLocks noGrp="1"/>
          </p:cNvSpPr>
          <p:nvPr>
            <p:ph type="subTitle" idx="4294967295"/>
          </p:nvPr>
        </p:nvSpPr>
        <p:spPr>
          <a:xfrm>
            <a:off x="8094663" y="2824163"/>
            <a:ext cx="104933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DAY 4</a:t>
            </a:r>
            <a:endParaRPr sz="1700" b="1"/>
          </a:p>
        </p:txBody>
      </p:sp>
      <p:sp>
        <p:nvSpPr>
          <p:cNvPr id="2180" name="Google Shape;2180;p61"/>
          <p:cNvSpPr txBox="1">
            <a:spLocks noGrp="1"/>
          </p:cNvSpPr>
          <p:nvPr>
            <p:ph type="body" idx="4294967295"/>
          </p:nvPr>
        </p:nvSpPr>
        <p:spPr>
          <a:xfrm>
            <a:off x="0" y="1698625"/>
            <a:ext cx="1484313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Saturn is the ringed one. It’s a gas giant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1" name="Google Shape;2181;p61"/>
          <p:cNvSpPr txBox="1">
            <a:spLocks noGrp="1"/>
          </p:cNvSpPr>
          <p:nvPr>
            <p:ph type="body" idx="4294967295"/>
          </p:nvPr>
        </p:nvSpPr>
        <p:spPr>
          <a:xfrm>
            <a:off x="0" y="3554413"/>
            <a:ext cx="148272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Venus is the second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2" name="Google Shape;2182;p61"/>
          <p:cNvSpPr txBox="1">
            <a:spLocks noGrp="1"/>
          </p:cNvSpPr>
          <p:nvPr>
            <p:ph type="body" idx="4294967295"/>
          </p:nvPr>
        </p:nvSpPr>
        <p:spPr>
          <a:xfrm>
            <a:off x="7659688" y="1698625"/>
            <a:ext cx="1484312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Despite being red, Mars is a cold place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4" name="Google Shape;2184;p61"/>
          <p:cNvSpPr txBox="1">
            <a:spLocks noGrp="1"/>
          </p:cNvSpPr>
          <p:nvPr>
            <p:ph type="body" idx="4294967295"/>
          </p:nvPr>
        </p:nvSpPr>
        <p:spPr>
          <a:xfrm>
            <a:off x="7659688" y="3554413"/>
            <a:ext cx="148431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Saturn is a gas giant and has several rings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8" name="Google Shape;2158;p61"/>
          <p:cNvSpPr txBox="1">
            <a:spLocks noGrp="1"/>
          </p:cNvSpPr>
          <p:nvPr>
            <p:ph type="subTitle" idx="4294967295"/>
          </p:nvPr>
        </p:nvSpPr>
        <p:spPr>
          <a:xfrm>
            <a:off x="8093075" y="2822575"/>
            <a:ext cx="105092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DAY 5</a:t>
            </a:r>
            <a:endParaRPr sz="1700" b="1"/>
          </a:p>
        </p:txBody>
      </p:sp>
      <p:sp>
        <p:nvSpPr>
          <p:cNvPr id="2176" name="Google Shape;2176;p61"/>
          <p:cNvSpPr/>
          <p:nvPr/>
        </p:nvSpPr>
        <p:spPr>
          <a:xfrm rot="1372614">
            <a:off x="7591910" y="1001591"/>
            <a:ext cx="1225011" cy="1225011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183" name="Google Shape;2183;p61"/>
          <p:cNvSpPr txBox="1"/>
          <p:nvPr/>
        </p:nvSpPr>
        <p:spPr>
          <a:xfrm rot="853708">
            <a:off x="7733853" y="1397473"/>
            <a:ext cx="845848" cy="40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xanium ExtraBold"/>
                <a:ea typeface="Oxanium ExtraBold"/>
                <a:cs typeface="Oxanium ExtraBold"/>
                <a:sym typeface="Oxanium ExtraBold"/>
              </a:rPr>
              <a:t>WEEK 2</a:t>
            </a:r>
            <a:endParaRPr>
              <a:latin typeface="Oxanium ExtraBold"/>
              <a:ea typeface="Oxanium ExtraBold"/>
              <a:cs typeface="Oxanium ExtraBold"/>
              <a:sym typeface="Oxanium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BUDGET</a:t>
            </a:r>
            <a:endParaRPr/>
          </a:p>
        </p:txBody>
      </p:sp>
      <p:sp>
        <p:nvSpPr>
          <p:cNvPr id="2193" name="Google Shape;2193;p62"/>
          <p:cNvSpPr txBox="1">
            <a:spLocks noGrp="1"/>
          </p:cNvSpPr>
          <p:nvPr>
            <p:ph type="subTitle" idx="4294967295"/>
          </p:nvPr>
        </p:nvSpPr>
        <p:spPr>
          <a:xfrm>
            <a:off x="6373813" y="2492375"/>
            <a:ext cx="2770187" cy="84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400" b="1"/>
              <a:t>20,000,000</a:t>
            </a:r>
            <a:endParaRPr sz="3400" b="1"/>
          </a:p>
        </p:txBody>
      </p:sp>
      <p:sp>
        <p:nvSpPr>
          <p:cNvPr id="2198" name="Google Shape;2198;p62"/>
          <p:cNvSpPr txBox="1">
            <a:spLocks noGrp="1"/>
          </p:cNvSpPr>
          <p:nvPr>
            <p:ph type="subTitle" idx="4294967295"/>
          </p:nvPr>
        </p:nvSpPr>
        <p:spPr>
          <a:xfrm>
            <a:off x="0" y="1951038"/>
            <a:ext cx="1514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b="1"/>
              <a:t>35%</a:t>
            </a:r>
            <a:endParaRPr sz="3000" b="1"/>
          </a:p>
        </p:txBody>
      </p:sp>
      <p:sp>
        <p:nvSpPr>
          <p:cNvPr id="2203" name="Google Shape;2203;p62"/>
          <p:cNvSpPr txBox="1">
            <a:spLocks noGrp="1"/>
          </p:cNvSpPr>
          <p:nvPr>
            <p:ph type="subTitle" idx="4294967295"/>
          </p:nvPr>
        </p:nvSpPr>
        <p:spPr>
          <a:xfrm>
            <a:off x="7894638" y="3489325"/>
            <a:ext cx="12493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b="1"/>
              <a:t>20%</a:t>
            </a:r>
            <a:endParaRPr sz="3000" b="1"/>
          </a:p>
        </p:txBody>
      </p:sp>
      <p:sp>
        <p:nvSpPr>
          <p:cNvPr id="2208" name="Google Shape;2208;p62"/>
          <p:cNvSpPr txBox="1">
            <a:spLocks noGrp="1"/>
          </p:cNvSpPr>
          <p:nvPr>
            <p:ph type="subTitle" idx="4294967295"/>
          </p:nvPr>
        </p:nvSpPr>
        <p:spPr>
          <a:xfrm>
            <a:off x="0" y="3508375"/>
            <a:ext cx="1249363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b="1"/>
              <a:t>20%</a:t>
            </a:r>
            <a:endParaRPr sz="3000" b="1"/>
          </a:p>
        </p:txBody>
      </p:sp>
      <p:sp>
        <p:nvSpPr>
          <p:cNvPr id="2213" name="Google Shape;2213;p62"/>
          <p:cNvSpPr txBox="1">
            <a:spLocks noGrp="1"/>
          </p:cNvSpPr>
          <p:nvPr>
            <p:ph type="subTitle" idx="4294967295"/>
          </p:nvPr>
        </p:nvSpPr>
        <p:spPr>
          <a:xfrm>
            <a:off x="8085138" y="2327275"/>
            <a:ext cx="1058862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b="1"/>
              <a:t>10%</a:t>
            </a:r>
            <a:endParaRPr sz="3000" b="1"/>
          </a:p>
        </p:txBody>
      </p:sp>
      <p:sp>
        <p:nvSpPr>
          <p:cNvPr id="2218" name="Google Shape;2218;p62"/>
          <p:cNvSpPr txBox="1">
            <a:spLocks noGrp="1"/>
          </p:cNvSpPr>
          <p:nvPr>
            <p:ph type="subTitle" idx="4294967295"/>
          </p:nvPr>
        </p:nvSpPr>
        <p:spPr>
          <a:xfrm>
            <a:off x="0" y="2990850"/>
            <a:ext cx="1122363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b="1"/>
              <a:t>15%</a:t>
            </a:r>
            <a:endParaRPr sz="3000" b="1"/>
          </a:p>
        </p:txBody>
      </p:sp>
      <p:grpSp>
        <p:nvGrpSpPr>
          <p:cNvPr id="2190" name="Google Shape;2190;p62"/>
          <p:cNvGrpSpPr/>
          <p:nvPr/>
        </p:nvGrpSpPr>
        <p:grpSpPr>
          <a:xfrm>
            <a:off x="3611648" y="1742874"/>
            <a:ext cx="3068300" cy="2657788"/>
            <a:chOff x="3611648" y="1742874"/>
            <a:chExt cx="3068300" cy="2657788"/>
          </a:xfrm>
        </p:grpSpPr>
        <p:sp>
          <p:nvSpPr>
            <p:cNvPr id="2191" name="Google Shape;2191;p62"/>
            <p:cNvSpPr/>
            <p:nvPr/>
          </p:nvSpPr>
          <p:spPr>
            <a:xfrm>
              <a:off x="3611648" y="1742874"/>
              <a:ext cx="3068300" cy="2657788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3611648" y="1742874"/>
              <a:ext cx="3068300" cy="2657788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</p:grpSp>
      <p:sp>
        <p:nvSpPr>
          <p:cNvPr id="2194" name="Google Shape;2194;p62"/>
          <p:cNvSpPr/>
          <p:nvPr/>
        </p:nvSpPr>
        <p:spPr>
          <a:xfrm>
            <a:off x="3964192" y="3118761"/>
            <a:ext cx="237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QUARTERLY 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BUDGET</a:t>
            </a:r>
            <a:endParaRPr sz="17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2195" name="Google Shape;2195;p62"/>
          <p:cNvGrpSpPr/>
          <p:nvPr/>
        </p:nvGrpSpPr>
        <p:grpSpPr>
          <a:xfrm>
            <a:off x="2170378" y="1549942"/>
            <a:ext cx="1677997" cy="1453687"/>
            <a:chOff x="2170378" y="1549942"/>
            <a:chExt cx="1677997" cy="1453687"/>
          </a:xfrm>
        </p:grpSpPr>
        <p:sp>
          <p:nvSpPr>
            <p:cNvPr id="2196" name="Google Shape;2196;p62"/>
            <p:cNvSpPr/>
            <p:nvPr/>
          </p:nvSpPr>
          <p:spPr>
            <a:xfrm>
              <a:off x="2170378" y="1549942"/>
              <a:ext cx="1677997" cy="1453687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2170378" y="1549942"/>
              <a:ext cx="1677997" cy="1453687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</p:grpSp>
      <p:sp>
        <p:nvSpPr>
          <p:cNvPr id="2199" name="Google Shape;2199;p62"/>
          <p:cNvSpPr/>
          <p:nvPr/>
        </p:nvSpPr>
        <p:spPr>
          <a:xfrm>
            <a:off x="2358651" y="2372105"/>
            <a:ext cx="13014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MERCURY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2200" name="Google Shape;2200;p62"/>
          <p:cNvGrpSpPr/>
          <p:nvPr/>
        </p:nvGrpSpPr>
        <p:grpSpPr>
          <a:xfrm>
            <a:off x="6478551" y="3204162"/>
            <a:ext cx="1384139" cy="1199134"/>
            <a:chOff x="6478551" y="3204162"/>
            <a:chExt cx="1384139" cy="1199134"/>
          </a:xfrm>
        </p:grpSpPr>
        <p:sp>
          <p:nvSpPr>
            <p:cNvPr id="2201" name="Google Shape;2201;p62"/>
            <p:cNvSpPr/>
            <p:nvPr/>
          </p:nvSpPr>
          <p:spPr>
            <a:xfrm>
              <a:off x="6478551" y="3204162"/>
              <a:ext cx="1384139" cy="1199134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6478551" y="3204162"/>
              <a:ext cx="1384139" cy="1199134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</p:grpSp>
      <p:sp>
        <p:nvSpPr>
          <p:cNvPr id="2204" name="Google Shape;2204;p62"/>
          <p:cNvSpPr/>
          <p:nvPr/>
        </p:nvSpPr>
        <p:spPr>
          <a:xfrm>
            <a:off x="6633865" y="3895563"/>
            <a:ext cx="10737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JUPITER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2205" name="Google Shape;2205;p62"/>
          <p:cNvGrpSpPr/>
          <p:nvPr/>
        </p:nvGrpSpPr>
        <p:grpSpPr>
          <a:xfrm>
            <a:off x="2378488" y="3204162"/>
            <a:ext cx="1384139" cy="1199134"/>
            <a:chOff x="2378488" y="3204162"/>
            <a:chExt cx="1384139" cy="1199134"/>
          </a:xfrm>
        </p:grpSpPr>
        <p:sp>
          <p:nvSpPr>
            <p:cNvPr id="2206" name="Google Shape;2206;p62"/>
            <p:cNvSpPr/>
            <p:nvPr/>
          </p:nvSpPr>
          <p:spPr>
            <a:xfrm>
              <a:off x="2378488" y="3204162"/>
              <a:ext cx="1384139" cy="1199134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2378488" y="3204162"/>
              <a:ext cx="1384139" cy="1199134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</p:grpSp>
      <p:sp>
        <p:nvSpPr>
          <p:cNvPr id="2209" name="Google Shape;2209;p62"/>
          <p:cNvSpPr/>
          <p:nvPr/>
        </p:nvSpPr>
        <p:spPr>
          <a:xfrm>
            <a:off x="2533801" y="3915062"/>
            <a:ext cx="10737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MARS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2210" name="Google Shape;2210;p62"/>
          <p:cNvGrpSpPr/>
          <p:nvPr/>
        </p:nvGrpSpPr>
        <p:grpSpPr>
          <a:xfrm>
            <a:off x="6593521" y="2071609"/>
            <a:ext cx="1058890" cy="917386"/>
            <a:chOff x="6593521" y="2071609"/>
            <a:chExt cx="1058890" cy="917386"/>
          </a:xfrm>
        </p:grpSpPr>
        <p:sp>
          <p:nvSpPr>
            <p:cNvPr id="2211" name="Google Shape;2211;p62"/>
            <p:cNvSpPr/>
            <p:nvPr/>
          </p:nvSpPr>
          <p:spPr>
            <a:xfrm>
              <a:off x="6593521" y="2071609"/>
              <a:ext cx="1058890" cy="917386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6593521" y="2071609"/>
              <a:ext cx="1058890" cy="917386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</p:grpSp>
      <p:sp>
        <p:nvSpPr>
          <p:cNvPr id="2214" name="Google Shape;2214;p62"/>
          <p:cNvSpPr/>
          <p:nvPr/>
        </p:nvSpPr>
        <p:spPr>
          <a:xfrm>
            <a:off x="6712338" y="2669546"/>
            <a:ext cx="8211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SUN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2215" name="Google Shape;2215;p62"/>
          <p:cNvGrpSpPr/>
          <p:nvPr/>
        </p:nvGrpSpPr>
        <p:grpSpPr>
          <a:xfrm>
            <a:off x="1281106" y="2698124"/>
            <a:ext cx="1200658" cy="1040193"/>
            <a:chOff x="1281106" y="2698124"/>
            <a:chExt cx="1200658" cy="1040193"/>
          </a:xfrm>
        </p:grpSpPr>
        <p:sp>
          <p:nvSpPr>
            <p:cNvPr id="2216" name="Google Shape;2216;p62"/>
            <p:cNvSpPr/>
            <p:nvPr/>
          </p:nvSpPr>
          <p:spPr>
            <a:xfrm>
              <a:off x="1281106" y="2698124"/>
              <a:ext cx="1200658" cy="1040193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1281106" y="2698124"/>
              <a:ext cx="1200658" cy="1040193"/>
            </a:xfrm>
            <a:custGeom>
              <a:avLst/>
              <a:gdLst/>
              <a:ahLst/>
              <a:cxnLst/>
              <a:rect l="l" t="t" r="r" b="b"/>
              <a:pathLst>
                <a:path w="57338" h="49669" extrusionOk="0">
                  <a:moveTo>
                    <a:pt x="14335" y="1"/>
                  </a:moveTo>
                  <a:lnTo>
                    <a:pt x="0" y="24834"/>
                  </a:lnTo>
                  <a:lnTo>
                    <a:pt x="14335" y="49668"/>
                  </a:lnTo>
                  <a:lnTo>
                    <a:pt x="43003" y="49668"/>
                  </a:lnTo>
                  <a:lnTo>
                    <a:pt x="57338" y="24834"/>
                  </a:lnTo>
                  <a:lnTo>
                    <a:pt x="430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</p:grpSp>
      <p:sp>
        <p:nvSpPr>
          <p:cNvPr id="2219" name="Google Shape;2219;p62"/>
          <p:cNvSpPr/>
          <p:nvPr/>
        </p:nvSpPr>
        <p:spPr>
          <a:xfrm>
            <a:off x="1430063" y="3353575"/>
            <a:ext cx="8709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VENUS</a:t>
            </a:r>
            <a:endParaRPr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386,000 km</a:t>
            </a:r>
            <a:endParaRPr/>
          </a:p>
        </p:txBody>
      </p:sp>
      <p:sp>
        <p:nvSpPr>
          <p:cNvPr id="2228" name="Google Shape;2228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 distance between Earth and the Moon</a:t>
            </a:r>
            <a:endParaRPr/>
          </a:p>
        </p:txBody>
      </p:sp>
      <p:sp>
        <p:nvSpPr>
          <p:cNvPr id="2224" name="Google Shape;2224;p6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333,000.000</a:t>
            </a:r>
            <a:endParaRPr/>
          </a:p>
        </p:txBody>
      </p:sp>
      <p:sp>
        <p:nvSpPr>
          <p:cNvPr id="2227" name="Google Shape;2227;p6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630000" tIns="91425" rIns="6179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Earths is the Sun’s mass</a:t>
            </a:r>
            <a:endParaRPr/>
          </a:p>
        </p:txBody>
      </p:sp>
      <p:sp>
        <p:nvSpPr>
          <p:cNvPr id="2226" name="Google Shape;2226;p63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9h 55m 23s</a:t>
            </a:r>
            <a:endParaRPr/>
          </a:p>
        </p:txBody>
      </p:sp>
      <p:sp>
        <p:nvSpPr>
          <p:cNvPr id="2229" name="Google Shape;2229;p63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630000" tIns="91425" rIns="6179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Jupiter's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/>
              <a:t>rotation period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64"/>
          <p:cNvSpPr/>
          <p:nvPr/>
        </p:nvSpPr>
        <p:spPr>
          <a:xfrm>
            <a:off x="744650" y="1662475"/>
            <a:ext cx="4341300" cy="298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64"/>
          <p:cNvSpPr txBox="1"/>
          <p:nvPr/>
        </p:nvSpPr>
        <p:spPr>
          <a:xfrm>
            <a:off x="744700" y="3967072"/>
            <a:ext cx="43413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Follow the link in the graph to modify its data and then paste the new one here.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36" name="Google Shape;223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KPI OVERVIEW</a:t>
            </a:r>
            <a:endParaRPr/>
          </a:p>
        </p:txBody>
      </p:sp>
      <p:sp>
        <p:nvSpPr>
          <p:cNvPr id="2237" name="Google Shape;2237;p64"/>
          <p:cNvSpPr txBox="1"/>
          <p:nvPr/>
        </p:nvSpPr>
        <p:spPr>
          <a:xfrm flipH="1">
            <a:off x="744525" y="1316225"/>
            <a:ext cx="43413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COMPLIANCE RATE</a:t>
            </a:r>
            <a:endParaRPr sz="1700" b="1">
              <a:solidFill>
                <a:schemeClr val="dk1"/>
              </a:solidFill>
            </a:endParaRPr>
          </a:p>
        </p:txBody>
      </p:sp>
      <p:pic>
        <p:nvPicPr>
          <p:cNvPr id="2238" name="Google Shape;2238;p64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300" y="1875676"/>
            <a:ext cx="3132400" cy="1771039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p64"/>
          <p:cNvSpPr txBox="1"/>
          <p:nvPr/>
        </p:nvSpPr>
        <p:spPr>
          <a:xfrm>
            <a:off x="1545411" y="3667736"/>
            <a:ext cx="7689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Venus</a:t>
            </a:r>
            <a:endParaRPr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40" name="Google Shape;2240;p64"/>
          <p:cNvSpPr txBox="1"/>
          <p:nvPr/>
        </p:nvSpPr>
        <p:spPr>
          <a:xfrm>
            <a:off x="2600411" y="3667736"/>
            <a:ext cx="70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Mars</a:t>
            </a:r>
            <a:endParaRPr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41" name="Google Shape;2241;p64"/>
          <p:cNvSpPr txBox="1"/>
          <p:nvPr/>
        </p:nvSpPr>
        <p:spPr>
          <a:xfrm>
            <a:off x="3631411" y="3667736"/>
            <a:ext cx="903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Mercury</a:t>
            </a:r>
            <a:endParaRPr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42" name="Google Shape;2242;p64"/>
          <p:cNvSpPr/>
          <p:nvPr/>
        </p:nvSpPr>
        <p:spPr>
          <a:xfrm flipH="1">
            <a:off x="1372011" y="3738236"/>
            <a:ext cx="173400" cy="17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64"/>
          <p:cNvSpPr/>
          <p:nvPr/>
        </p:nvSpPr>
        <p:spPr>
          <a:xfrm flipH="1">
            <a:off x="2427003" y="3738236"/>
            <a:ext cx="173400" cy="17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64"/>
          <p:cNvSpPr/>
          <p:nvPr/>
        </p:nvSpPr>
        <p:spPr>
          <a:xfrm flipH="1">
            <a:off x="3458003" y="3738236"/>
            <a:ext cx="173400" cy="173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64"/>
          <p:cNvSpPr txBox="1"/>
          <p:nvPr/>
        </p:nvSpPr>
        <p:spPr>
          <a:xfrm flipH="1">
            <a:off x="5085950" y="1316225"/>
            <a:ext cx="3313200" cy="3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PRODUCTIVITY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46" name="Google Shape;2246;p64"/>
          <p:cNvSpPr txBox="1"/>
          <p:nvPr/>
        </p:nvSpPr>
        <p:spPr>
          <a:xfrm>
            <a:off x="6777802" y="2063825"/>
            <a:ext cx="1358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Oxanium"/>
                <a:ea typeface="Oxanium"/>
                <a:cs typeface="Oxanium"/>
                <a:sym typeface="Oxanium"/>
              </a:rPr>
              <a:t>Mercury is the closest planet to the Sun</a:t>
            </a:r>
            <a:endParaRPr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47" name="Google Shape;2247;p64"/>
          <p:cNvSpPr txBox="1"/>
          <p:nvPr/>
        </p:nvSpPr>
        <p:spPr>
          <a:xfrm>
            <a:off x="6777700" y="3372376"/>
            <a:ext cx="1358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xanium"/>
                <a:ea typeface="Oxanium"/>
                <a:cs typeface="Oxanium"/>
                <a:sym typeface="Oxanium"/>
              </a:rPr>
              <a:t>Despite being red, Mars is a cold place</a:t>
            </a:r>
            <a:endParaRPr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48" name="Google Shape;2248;p64"/>
          <p:cNvSpPr/>
          <p:nvPr/>
        </p:nvSpPr>
        <p:spPr>
          <a:xfrm rot="2700000">
            <a:off x="5490704" y="1938598"/>
            <a:ext cx="1171393" cy="1171393"/>
          </a:xfrm>
          <a:prstGeom prst="blockArc">
            <a:avLst>
              <a:gd name="adj1" fmla="val 9052056"/>
              <a:gd name="adj2" fmla="val 9040185"/>
              <a:gd name="adj3" fmla="val 1337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64"/>
          <p:cNvSpPr/>
          <p:nvPr/>
        </p:nvSpPr>
        <p:spPr>
          <a:xfrm>
            <a:off x="5490655" y="1938658"/>
            <a:ext cx="1171500" cy="1171500"/>
          </a:xfrm>
          <a:prstGeom prst="blockArc">
            <a:avLst>
              <a:gd name="adj1" fmla="val 10800000"/>
              <a:gd name="adj2" fmla="val 21469375"/>
              <a:gd name="adj3" fmla="val 134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64"/>
          <p:cNvSpPr/>
          <p:nvPr/>
        </p:nvSpPr>
        <p:spPr>
          <a:xfrm>
            <a:off x="5743479" y="2191482"/>
            <a:ext cx="665700" cy="66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64"/>
          <p:cNvSpPr txBox="1"/>
          <p:nvPr/>
        </p:nvSpPr>
        <p:spPr>
          <a:xfrm>
            <a:off x="5748898" y="2346936"/>
            <a:ext cx="654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Oxanium"/>
                <a:ea typeface="Oxanium"/>
                <a:cs typeface="Oxanium"/>
                <a:sym typeface="Oxanium"/>
              </a:rPr>
              <a:t>50%</a:t>
            </a:r>
            <a:endParaRPr sz="1700" b="1"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52" name="Google Shape;2252;p64"/>
          <p:cNvSpPr/>
          <p:nvPr/>
        </p:nvSpPr>
        <p:spPr>
          <a:xfrm>
            <a:off x="5490655" y="3232116"/>
            <a:ext cx="1171500" cy="1171500"/>
          </a:xfrm>
          <a:prstGeom prst="blockArc">
            <a:avLst>
              <a:gd name="adj1" fmla="val 9052056"/>
              <a:gd name="adj2" fmla="val 9040185"/>
              <a:gd name="adj3" fmla="val 1337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64"/>
          <p:cNvSpPr/>
          <p:nvPr/>
        </p:nvSpPr>
        <p:spPr>
          <a:xfrm>
            <a:off x="5490655" y="3232116"/>
            <a:ext cx="1171500" cy="1171500"/>
          </a:xfrm>
          <a:prstGeom prst="blockArc">
            <a:avLst>
              <a:gd name="adj1" fmla="val 9052056"/>
              <a:gd name="adj2" fmla="val 1761085"/>
              <a:gd name="adj3" fmla="val 13231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64"/>
          <p:cNvSpPr/>
          <p:nvPr/>
        </p:nvSpPr>
        <p:spPr>
          <a:xfrm>
            <a:off x="5743479" y="3472806"/>
            <a:ext cx="665700" cy="66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64"/>
          <p:cNvSpPr txBox="1"/>
          <p:nvPr/>
        </p:nvSpPr>
        <p:spPr>
          <a:xfrm>
            <a:off x="5748898" y="3628258"/>
            <a:ext cx="654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Oxanium"/>
                <a:ea typeface="Oxanium"/>
                <a:cs typeface="Oxanium"/>
                <a:sym typeface="Oxanium"/>
              </a:rPr>
              <a:t>70%</a:t>
            </a:r>
            <a:endParaRPr sz="1700" b="1"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OUTREACH</a:t>
            </a:r>
            <a:endParaRPr/>
          </a:p>
        </p:txBody>
      </p:sp>
      <p:grpSp>
        <p:nvGrpSpPr>
          <p:cNvPr id="2261" name="Google Shape;2261;p65"/>
          <p:cNvGrpSpPr/>
          <p:nvPr/>
        </p:nvGrpSpPr>
        <p:grpSpPr>
          <a:xfrm>
            <a:off x="1086185" y="1514404"/>
            <a:ext cx="4434622" cy="2915931"/>
            <a:chOff x="6867916" y="-1767746"/>
            <a:chExt cx="14384114" cy="9458097"/>
          </a:xfrm>
        </p:grpSpPr>
        <p:sp>
          <p:nvSpPr>
            <p:cNvPr id="2262" name="Google Shape;2262;p65"/>
            <p:cNvSpPr/>
            <p:nvPr/>
          </p:nvSpPr>
          <p:spPr>
            <a:xfrm>
              <a:off x="6867916" y="-955397"/>
              <a:ext cx="5343094" cy="8645748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5"/>
            <p:cNvSpPr/>
            <p:nvPr/>
          </p:nvSpPr>
          <p:spPr>
            <a:xfrm>
              <a:off x="11267440" y="-1767746"/>
              <a:ext cx="2096189" cy="2387784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5"/>
            <p:cNvSpPr/>
            <p:nvPr/>
          </p:nvSpPr>
          <p:spPr>
            <a:xfrm>
              <a:off x="12860971" y="-1233900"/>
              <a:ext cx="8377438" cy="7222043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5"/>
            <p:cNvSpPr/>
            <p:nvPr/>
          </p:nvSpPr>
          <p:spPr>
            <a:xfrm>
              <a:off x="19051388" y="4087807"/>
              <a:ext cx="706837" cy="390578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5"/>
            <p:cNvSpPr/>
            <p:nvPr/>
          </p:nvSpPr>
          <p:spPr>
            <a:xfrm>
              <a:off x="18546389" y="4048593"/>
              <a:ext cx="1151592" cy="830366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5"/>
            <p:cNvSpPr/>
            <p:nvPr/>
          </p:nvSpPr>
          <p:spPr>
            <a:xfrm>
              <a:off x="19263849" y="4891976"/>
              <a:ext cx="1988182" cy="1671810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8" name="Google Shape;2268;p65"/>
          <p:cNvSpPr/>
          <p:nvPr/>
        </p:nvSpPr>
        <p:spPr>
          <a:xfrm>
            <a:off x="5831975" y="1692854"/>
            <a:ext cx="2567100" cy="73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It’s a gas giant and the biggest </a:t>
            </a:r>
            <a:r>
              <a:rPr lang="en-GB" sz="15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planet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69" name="Google Shape;2269;p65"/>
          <p:cNvSpPr txBox="1"/>
          <p:nvPr/>
        </p:nvSpPr>
        <p:spPr>
          <a:xfrm>
            <a:off x="5831975" y="1314450"/>
            <a:ext cx="2567100" cy="378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JUPITER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70" name="Google Shape;2270;p65"/>
          <p:cNvSpPr/>
          <p:nvPr/>
        </p:nvSpPr>
        <p:spPr>
          <a:xfrm>
            <a:off x="5831975" y="2803795"/>
            <a:ext cx="2567100" cy="73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Saturn is composed </a:t>
            </a:r>
            <a:r>
              <a:rPr lang="en-GB" sz="15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mostly</a:t>
            </a: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 of hydrogen and helium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71" name="Google Shape;2271;p65"/>
          <p:cNvSpPr txBox="1"/>
          <p:nvPr/>
        </p:nvSpPr>
        <p:spPr>
          <a:xfrm>
            <a:off x="5831975" y="2425391"/>
            <a:ext cx="2567100" cy="378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SATURN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72" name="Google Shape;2272;p65"/>
          <p:cNvSpPr/>
          <p:nvPr/>
        </p:nvSpPr>
        <p:spPr>
          <a:xfrm>
            <a:off x="5831975" y="3915223"/>
            <a:ext cx="2567100" cy="73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Mars is actually a very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cold place</a:t>
            </a:r>
            <a:endParaRPr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73" name="Google Shape;2273;p65"/>
          <p:cNvSpPr txBox="1"/>
          <p:nvPr/>
        </p:nvSpPr>
        <p:spPr>
          <a:xfrm>
            <a:off x="5831975" y="3536819"/>
            <a:ext cx="2567100" cy="37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MARS</a:t>
            </a:r>
            <a:endParaRPr sz="1700" b="1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274" name="Google Shape;2274;p65"/>
          <p:cNvSpPr/>
          <p:nvPr/>
        </p:nvSpPr>
        <p:spPr>
          <a:xfrm rot="-2699859">
            <a:off x="2130967" y="4162114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65"/>
          <p:cNvSpPr/>
          <p:nvPr/>
        </p:nvSpPr>
        <p:spPr>
          <a:xfrm rot="-2699859">
            <a:off x="2080073" y="317766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65"/>
          <p:cNvSpPr/>
          <p:nvPr/>
        </p:nvSpPr>
        <p:spPr>
          <a:xfrm rot="-2699859">
            <a:off x="3032126" y="288981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REVIEWING CONCEPTS IS A GOOD IDEA</a:t>
            </a:r>
            <a:endParaRPr/>
          </a:p>
        </p:txBody>
      </p:sp>
      <p:sp>
        <p:nvSpPr>
          <p:cNvPr id="2283" name="Google Shape;2283;p6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  <a:endParaRPr/>
          </a:p>
        </p:txBody>
      </p:sp>
      <p:sp>
        <p:nvSpPr>
          <p:cNvPr id="2285" name="Google Shape;2285;p6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VENUS</a:t>
            </a:r>
            <a:endParaRPr sz="2500" b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7" name="Google Shape;2287;p66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NEPTUNE</a:t>
            </a:r>
            <a:endParaRPr/>
          </a:p>
        </p:txBody>
      </p:sp>
      <p:sp>
        <p:nvSpPr>
          <p:cNvPr id="2289" name="Google Shape;2289;p6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EARTH</a:t>
            </a:r>
            <a:endParaRPr/>
          </a:p>
        </p:txBody>
      </p:sp>
      <p:sp>
        <p:nvSpPr>
          <p:cNvPr id="2291" name="Google Shape;2291;p66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SATURN</a:t>
            </a:r>
            <a:endParaRPr/>
          </a:p>
        </p:txBody>
      </p:sp>
      <p:sp>
        <p:nvSpPr>
          <p:cNvPr id="2293" name="Google Shape;2293;p66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JUPITER</a:t>
            </a:r>
            <a:endParaRPr/>
          </a:p>
        </p:txBody>
      </p:sp>
      <p:sp>
        <p:nvSpPr>
          <p:cNvPr id="2340" name="Google Shape;2340;p66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Despite being red, Mars is actually a cold place</a:t>
            </a:r>
            <a:endParaRPr/>
          </a:p>
        </p:txBody>
      </p:sp>
      <p:sp>
        <p:nvSpPr>
          <p:cNvPr id="2341" name="Google Shape;2341;p66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Earth is the planet where we all live on</a:t>
            </a:r>
            <a:endParaRPr/>
          </a:p>
        </p:txBody>
      </p:sp>
      <p:sp>
        <p:nvSpPr>
          <p:cNvPr id="2342" name="Google Shape;2342;p66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is the second planet from the Sun</a:t>
            </a:r>
            <a:endParaRPr/>
          </a:p>
        </p:txBody>
      </p:sp>
      <p:sp>
        <p:nvSpPr>
          <p:cNvPr id="2343" name="Google Shape;2343;p66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 is composed of hydrogen and helium</a:t>
            </a:r>
            <a:endParaRPr/>
          </a:p>
        </p:txBody>
      </p:sp>
      <p:sp>
        <p:nvSpPr>
          <p:cNvPr id="2344" name="Google Shape;2344;p66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Neptune is the farthest planet from the Sun</a:t>
            </a:r>
            <a:endParaRPr/>
          </a:p>
        </p:txBody>
      </p:sp>
      <p:sp>
        <p:nvSpPr>
          <p:cNvPr id="2345" name="Google Shape;2345;p66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180000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 is the biggest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planet of them all</a:t>
            </a:r>
            <a:endParaRPr/>
          </a:p>
        </p:txBody>
      </p:sp>
      <p:sp>
        <p:nvSpPr>
          <p:cNvPr id="2281" name="Google Shape;2281;p66"/>
          <p:cNvSpPr txBox="1">
            <a:spLocks noGrp="1"/>
          </p:cNvSpPr>
          <p:nvPr>
            <p:ph type="body" idx="4294967295"/>
          </p:nvPr>
        </p:nvSpPr>
        <p:spPr>
          <a:xfrm>
            <a:off x="0" y="1693863"/>
            <a:ext cx="2508250" cy="7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 is actually 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very cold place</a:t>
            </a:r>
            <a:endParaRPr/>
          </a:p>
        </p:txBody>
      </p:sp>
      <p:sp>
        <p:nvSpPr>
          <p:cNvPr id="2284" name="Google Shape;2284;p66"/>
          <p:cNvSpPr txBox="1">
            <a:spLocks noGrp="1"/>
          </p:cNvSpPr>
          <p:nvPr>
            <p:ph type="body" idx="4294967295"/>
          </p:nvPr>
        </p:nvSpPr>
        <p:spPr>
          <a:xfrm>
            <a:off x="0" y="2806700"/>
            <a:ext cx="2509838" cy="7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farthest planet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from the Sun</a:t>
            </a:r>
            <a:endParaRPr/>
          </a:p>
        </p:txBody>
      </p:sp>
      <p:sp>
        <p:nvSpPr>
          <p:cNvPr id="2286" name="Google Shape;2286;p66"/>
          <p:cNvSpPr txBox="1">
            <a:spLocks noGrp="1"/>
          </p:cNvSpPr>
          <p:nvPr>
            <p:ph type="body" idx="4294967295"/>
          </p:nvPr>
        </p:nvSpPr>
        <p:spPr>
          <a:xfrm>
            <a:off x="0" y="3919538"/>
            <a:ext cx="2508250" cy="7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Neptune is the farthest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planet from the Sun</a:t>
            </a:r>
            <a:endParaRPr/>
          </a:p>
        </p:txBody>
      </p:sp>
      <p:sp>
        <p:nvSpPr>
          <p:cNvPr id="2288" name="Google Shape;2288;p66"/>
          <p:cNvSpPr txBox="1">
            <a:spLocks noGrp="1"/>
          </p:cNvSpPr>
          <p:nvPr>
            <p:ph type="body" idx="4294967295"/>
          </p:nvPr>
        </p:nvSpPr>
        <p:spPr>
          <a:xfrm>
            <a:off x="6637338" y="1693863"/>
            <a:ext cx="2506662" cy="7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It’s the closest planet to the Sun</a:t>
            </a:r>
            <a:endParaRPr/>
          </a:p>
        </p:txBody>
      </p:sp>
      <p:sp>
        <p:nvSpPr>
          <p:cNvPr id="2290" name="Google Shape;2290;p66"/>
          <p:cNvSpPr txBox="1">
            <a:spLocks noGrp="1"/>
          </p:cNvSpPr>
          <p:nvPr>
            <p:ph type="body" idx="4294967295"/>
          </p:nvPr>
        </p:nvSpPr>
        <p:spPr>
          <a:xfrm>
            <a:off x="6637338" y="2806700"/>
            <a:ext cx="2506662" cy="73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Saturn is the ringed one and a gas giant</a:t>
            </a:r>
            <a:endParaRPr/>
          </a:p>
        </p:txBody>
      </p:sp>
      <p:sp>
        <p:nvSpPr>
          <p:cNvPr id="2292" name="Google Shape;2292;p66"/>
          <p:cNvSpPr txBox="1">
            <a:spLocks noGrp="1"/>
          </p:cNvSpPr>
          <p:nvPr>
            <p:ph type="body" idx="4294967295"/>
          </p:nvPr>
        </p:nvSpPr>
        <p:spPr>
          <a:xfrm>
            <a:off x="6635750" y="3919538"/>
            <a:ext cx="2508250" cy="731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64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 is the biggest planet of them all</a:t>
            </a:r>
            <a:endParaRPr/>
          </a:p>
        </p:txBody>
      </p:sp>
      <p:grpSp>
        <p:nvGrpSpPr>
          <p:cNvPr id="2294" name="Google Shape;2294;p66"/>
          <p:cNvGrpSpPr/>
          <p:nvPr/>
        </p:nvGrpSpPr>
        <p:grpSpPr>
          <a:xfrm>
            <a:off x="4912938" y="1555212"/>
            <a:ext cx="625097" cy="628353"/>
            <a:chOff x="4912938" y="1555212"/>
            <a:chExt cx="625097" cy="628353"/>
          </a:xfrm>
        </p:grpSpPr>
        <p:sp>
          <p:nvSpPr>
            <p:cNvPr id="2295" name="Google Shape;2295;p66"/>
            <p:cNvSpPr/>
            <p:nvPr/>
          </p:nvSpPr>
          <p:spPr>
            <a:xfrm>
              <a:off x="4912938" y="1556885"/>
              <a:ext cx="625097" cy="625004"/>
            </a:xfrm>
            <a:custGeom>
              <a:avLst/>
              <a:gdLst/>
              <a:ahLst/>
              <a:cxnLst/>
              <a:rect l="l" t="t" r="r" b="b"/>
              <a:pathLst>
                <a:path w="8781" h="8780" extrusionOk="0">
                  <a:moveTo>
                    <a:pt x="4391" y="0"/>
                  </a:moveTo>
                  <a:cubicBezTo>
                    <a:pt x="1968" y="0"/>
                    <a:pt x="1" y="1967"/>
                    <a:pt x="1" y="4390"/>
                  </a:cubicBezTo>
                  <a:cubicBezTo>
                    <a:pt x="1" y="6817"/>
                    <a:pt x="1968" y="8779"/>
                    <a:pt x="4391" y="8779"/>
                  </a:cubicBezTo>
                  <a:cubicBezTo>
                    <a:pt x="6813" y="8779"/>
                    <a:pt x="8780" y="6817"/>
                    <a:pt x="8780" y="4390"/>
                  </a:cubicBezTo>
                  <a:cubicBezTo>
                    <a:pt x="8780" y="1967"/>
                    <a:pt x="6813" y="0"/>
                    <a:pt x="43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6"/>
            <p:cNvSpPr/>
            <p:nvPr/>
          </p:nvSpPr>
          <p:spPr>
            <a:xfrm>
              <a:off x="5222102" y="1862450"/>
              <a:ext cx="229864" cy="321116"/>
            </a:xfrm>
            <a:custGeom>
              <a:avLst/>
              <a:gdLst/>
              <a:ahLst/>
              <a:cxnLst/>
              <a:rect l="l" t="t" r="r" b="b"/>
              <a:pathLst>
                <a:path w="3229" h="4511" extrusionOk="0">
                  <a:moveTo>
                    <a:pt x="504" y="1"/>
                  </a:moveTo>
                  <a:cubicBezTo>
                    <a:pt x="438" y="1"/>
                    <a:pt x="379" y="20"/>
                    <a:pt x="320" y="61"/>
                  </a:cubicBezTo>
                  <a:cubicBezTo>
                    <a:pt x="435" y="401"/>
                    <a:pt x="430" y="684"/>
                    <a:pt x="314" y="993"/>
                  </a:cubicBezTo>
                  <a:cubicBezTo>
                    <a:pt x="178" y="1364"/>
                    <a:pt x="1" y="1605"/>
                    <a:pt x="16" y="2034"/>
                  </a:cubicBezTo>
                  <a:cubicBezTo>
                    <a:pt x="32" y="2541"/>
                    <a:pt x="351" y="2897"/>
                    <a:pt x="456" y="3352"/>
                  </a:cubicBezTo>
                  <a:cubicBezTo>
                    <a:pt x="532" y="3710"/>
                    <a:pt x="36" y="4510"/>
                    <a:pt x="376" y="4510"/>
                  </a:cubicBezTo>
                  <a:cubicBezTo>
                    <a:pt x="385" y="4510"/>
                    <a:pt x="394" y="4510"/>
                    <a:pt x="403" y="4509"/>
                  </a:cubicBezTo>
                  <a:cubicBezTo>
                    <a:pt x="2072" y="4331"/>
                    <a:pt x="2768" y="3614"/>
                    <a:pt x="3229" y="3138"/>
                  </a:cubicBezTo>
                  <a:cubicBezTo>
                    <a:pt x="3166" y="2939"/>
                    <a:pt x="3061" y="2588"/>
                    <a:pt x="2810" y="2400"/>
                  </a:cubicBezTo>
                  <a:cubicBezTo>
                    <a:pt x="2413" y="2091"/>
                    <a:pt x="1999" y="2233"/>
                    <a:pt x="1560" y="2112"/>
                  </a:cubicBezTo>
                  <a:cubicBezTo>
                    <a:pt x="566" y="1840"/>
                    <a:pt x="880" y="684"/>
                    <a:pt x="607" y="14"/>
                  </a:cubicBezTo>
                  <a:cubicBezTo>
                    <a:pt x="571" y="6"/>
                    <a:pt x="537" y="1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6"/>
            <p:cNvSpPr/>
            <p:nvPr/>
          </p:nvSpPr>
          <p:spPr>
            <a:xfrm>
              <a:off x="5307027" y="1670604"/>
              <a:ext cx="231003" cy="247297"/>
            </a:xfrm>
            <a:custGeom>
              <a:avLst/>
              <a:gdLst/>
              <a:ahLst/>
              <a:cxnLst/>
              <a:rect l="l" t="t" r="r" b="b"/>
              <a:pathLst>
                <a:path w="3245" h="3474" extrusionOk="0">
                  <a:moveTo>
                    <a:pt x="2204" y="1"/>
                  </a:moveTo>
                  <a:cubicBezTo>
                    <a:pt x="2093" y="1"/>
                    <a:pt x="1991" y="91"/>
                    <a:pt x="1847" y="167"/>
                  </a:cubicBezTo>
                  <a:cubicBezTo>
                    <a:pt x="1335" y="439"/>
                    <a:pt x="874" y="810"/>
                    <a:pt x="586" y="1328"/>
                  </a:cubicBezTo>
                  <a:cubicBezTo>
                    <a:pt x="471" y="1532"/>
                    <a:pt x="440" y="1788"/>
                    <a:pt x="356" y="2013"/>
                  </a:cubicBezTo>
                  <a:cubicBezTo>
                    <a:pt x="314" y="2149"/>
                    <a:pt x="304" y="2280"/>
                    <a:pt x="278" y="2411"/>
                  </a:cubicBezTo>
                  <a:cubicBezTo>
                    <a:pt x="273" y="2431"/>
                    <a:pt x="263" y="2474"/>
                    <a:pt x="262" y="2474"/>
                  </a:cubicBezTo>
                  <a:cubicBezTo>
                    <a:pt x="262" y="2474"/>
                    <a:pt x="262" y="2474"/>
                    <a:pt x="262" y="2474"/>
                  </a:cubicBezTo>
                  <a:cubicBezTo>
                    <a:pt x="0" y="2589"/>
                    <a:pt x="110" y="2955"/>
                    <a:pt x="241" y="3128"/>
                  </a:cubicBezTo>
                  <a:cubicBezTo>
                    <a:pt x="444" y="3387"/>
                    <a:pt x="796" y="3473"/>
                    <a:pt x="1113" y="3473"/>
                  </a:cubicBezTo>
                  <a:cubicBezTo>
                    <a:pt x="1122" y="3473"/>
                    <a:pt x="1132" y="3473"/>
                    <a:pt x="1141" y="3473"/>
                  </a:cubicBezTo>
                  <a:cubicBezTo>
                    <a:pt x="1816" y="3463"/>
                    <a:pt x="1643" y="2835"/>
                    <a:pt x="1905" y="2411"/>
                  </a:cubicBezTo>
                  <a:cubicBezTo>
                    <a:pt x="1999" y="2265"/>
                    <a:pt x="2109" y="2113"/>
                    <a:pt x="2287" y="2066"/>
                  </a:cubicBezTo>
                  <a:cubicBezTo>
                    <a:pt x="2305" y="2062"/>
                    <a:pt x="2323" y="2060"/>
                    <a:pt x="2339" y="2060"/>
                  </a:cubicBezTo>
                  <a:cubicBezTo>
                    <a:pt x="2426" y="2060"/>
                    <a:pt x="2490" y="2108"/>
                    <a:pt x="2569" y="2113"/>
                  </a:cubicBezTo>
                  <a:cubicBezTo>
                    <a:pt x="2571" y="2113"/>
                    <a:pt x="2573" y="2113"/>
                    <a:pt x="2575" y="2113"/>
                  </a:cubicBezTo>
                  <a:cubicBezTo>
                    <a:pt x="2757" y="2113"/>
                    <a:pt x="3031" y="1893"/>
                    <a:pt x="3176" y="1893"/>
                  </a:cubicBezTo>
                  <a:cubicBezTo>
                    <a:pt x="3194" y="1893"/>
                    <a:pt x="3210" y="1896"/>
                    <a:pt x="3223" y="1904"/>
                  </a:cubicBezTo>
                  <a:cubicBezTo>
                    <a:pt x="3244" y="1626"/>
                    <a:pt x="2658" y="303"/>
                    <a:pt x="2365" y="67"/>
                  </a:cubicBezTo>
                  <a:cubicBezTo>
                    <a:pt x="2306" y="20"/>
                    <a:pt x="2254" y="1"/>
                    <a:pt x="22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6"/>
            <p:cNvSpPr/>
            <p:nvPr/>
          </p:nvSpPr>
          <p:spPr>
            <a:xfrm>
              <a:off x="4958000" y="1555212"/>
              <a:ext cx="416162" cy="252849"/>
            </a:xfrm>
            <a:custGeom>
              <a:avLst/>
              <a:gdLst/>
              <a:ahLst/>
              <a:cxnLst/>
              <a:rect l="l" t="t" r="r" b="b"/>
              <a:pathLst>
                <a:path w="5846" h="3552" extrusionOk="0">
                  <a:moveTo>
                    <a:pt x="3887" y="1"/>
                  </a:moveTo>
                  <a:cubicBezTo>
                    <a:pt x="2509" y="1"/>
                    <a:pt x="850" y="635"/>
                    <a:pt x="1" y="2321"/>
                  </a:cubicBezTo>
                  <a:cubicBezTo>
                    <a:pt x="85" y="2311"/>
                    <a:pt x="158" y="2258"/>
                    <a:pt x="236" y="2227"/>
                  </a:cubicBezTo>
                  <a:cubicBezTo>
                    <a:pt x="440" y="2154"/>
                    <a:pt x="676" y="2112"/>
                    <a:pt x="890" y="2101"/>
                  </a:cubicBezTo>
                  <a:cubicBezTo>
                    <a:pt x="921" y="2100"/>
                    <a:pt x="952" y="2099"/>
                    <a:pt x="982" y="2099"/>
                  </a:cubicBezTo>
                  <a:cubicBezTo>
                    <a:pt x="1572" y="2099"/>
                    <a:pt x="2094" y="2382"/>
                    <a:pt x="2612" y="2640"/>
                  </a:cubicBezTo>
                  <a:cubicBezTo>
                    <a:pt x="2852" y="2761"/>
                    <a:pt x="3093" y="2876"/>
                    <a:pt x="3318" y="3017"/>
                  </a:cubicBezTo>
                  <a:cubicBezTo>
                    <a:pt x="3496" y="3137"/>
                    <a:pt x="3611" y="3284"/>
                    <a:pt x="3768" y="3415"/>
                  </a:cubicBezTo>
                  <a:cubicBezTo>
                    <a:pt x="3878" y="3510"/>
                    <a:pt x="3992" y="3551"/>
                    <a:pt x="4105" y="3551"/>
                  </a:cubicBezTo>
                  <a:cubicBezTo>
                    <a:pt x="4367" y="3551"/>
                    <a:pt x="4617" y="3329"/>
                    <a:pt x="4767" y="3069"/>
                  </a:cubicBezTo>
                  <a:cubicBezTo>
                    <a:pt x="4945" y="2755"/>
                    <a:pt x="4856" y="2400"/>
                    <a:pt x="4862" y="2060"/>
                  </a:cubicBezTo>
                  <a:cubicBezTo>
                    <a:pt x="4867" y="1772"/>
                    <a:pt x="5066" y="1583"/>
                    <a:pt x="5306" y="1458"/>
                  </a:cubicBezTo>
                  <a:cubicBezTo>
                    <a:pt x="5469" y="1369"/>
                    <a:pt x="5678" y="1322"/>
                    <a:pt x="5762" y="1149"/>
                  </a:cubicBezTo>
                  <a:cubicBezTo>
                    <a:pt x="5845" y="977"/>
                    <a:pt x="5762" y="882"/>
                    <a:pt x="5683" y="741"/>
                  </a:cubicBezTo>
                  <a:cubicBezTo>
                    <a:pt x="5622" y="634"/>
                    <a:pt x="5590" y="422"/>
                    <a:pt x="5589" y="422"/>
                  </a:cubicBezTo>
                  <a:cubicBezTo>
                    <a:pt x="5589" y="422"/>
                    <a:pt x="5589" y="422"/>
                    <a:pt x="5589" y="422"/>
                  </a:cubicBezTo>
                  <a:lnTo>
                    <a:pt x="5589" y="411"/>
                  </a:lnTo>
                  <a:cubicBezTo>
                    <a:pt x="5176" y="154"/>
                    <a:pt x="4566" y="1"/>
                    <a:pt x="388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6"/>
            <p:cNvSpPr/>
            <p:nvPr/>
          </p:nvSpPr>
          <p:spPr>
            <a:xfrm>
              <a:off x="4912938" y="1847073"/>
              <a:ext cx="199396" cy="301753"/>
            </a:xfrm>
            <a:custGeom>
              <a:avLst/>
              <a:gdLst/>
              <a:ahLst/>
              <a:cxnLst/>
              <a:rect l="l" t="t" r="r" b="b"/>
              <a:pathLst>
                <a:path w="2801" h="4239" extrusionOk="0">
                  <a:moveTo>
                    <a:pt x="1219" y="0"/>
                  </a:moveTo>
                  <a:cubicBezTo>
                    <a:pt x="1014" y="0"/>
                    <a:pt x="808" y="30"/>
                    <a:pt x="618" y="89"/>
                  </a:cubicBezTo>
                  <a:cubicBezTo>
                    <a:pt x="462" y="142"/>
                    <a:pt x="356" y="168"/>
                    <a:pt x="226" y="168"/>
                  </a:cubicBezTo>
                  <a:cubicBezTo>
                    <a:pt x="177" y="168"/>
                    <a:pt x="124" y="164"/>
                    <a:pt x="64" y="157"/>
                  </a:cubicBezTo>
                  <a:lnTo>
                    <a:pt x="64" y="157"/>
                  </a:lnTo>
                  <a:cubicBezTo>
                    <a:pt x="1" y="1010"/>
                    <a:pt x="383" y="3035"/>
                    <a:pt x="2470" y="4238"/>
                  </a:cubicBezTo>
                  <a:cubicBezTo>
                    <a:pt x="2633" y="4128"/>
                    <a:pt x="2727" y="3940"/>
                    <a:pt x="2695" y="3720"/>
                  </a:cubicBezTo>
                  <a:cubicBezTo>
                    <a:pt x="2669" y="3537"/>
                    <a:pt x="2617" y="3359"/>
                    <a:pt x="2570" y="3181"/>
                  </a:cubicBezTo>
                  <a:cubicBezTo>
                    <a:pt x="2486" y="2862"/>
                    <a:pt x="2502" y="2553"/>
                    <a:pt x="2533" y="2229"/>
                  </a:cubicBezTo>
                  <a:cubicBezTo>
                    <a:pt x="2575" y="1852"/>
                    <a:pt x="2779" y="1517"/>
                    <a:pt x="2790" y="1135"/>
                  </a:cubicBezTo>
                  <a:cubicBezTo>
                    <a:pt x="2800" y="597"/>
                    <a:pt x="2397" y="340"/>
                    <a:pt x="1947" y="141"/>
                  </a:cubicBezTo>
                  <a:cubicBezTo>
                    <a:pt x="1725" y="4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0" name="Google Shape;2300;p66"/>
          <p:cNvGrpSpPr/>
          <p:nvPr/>
        </p:nvGrpSpPr>
        <p:grpSpPr>
          <a:xfrm>
            <a:off x="1061600" y="1531425"/>
            <a:ext cx="629952" cy="629553"/>
            <a:chOff x="1061600" y="1531425"/>
            <a:chExt cx="629952" cy="629553"/>
          </a:xfrm>
        </p:grpSpPr>
        <p:sp>
          <p:nvSpPr>
            <p:cNvPr id="2301" name="Google Shape;2301;p66"/>
            <p:cNvSpPr/>
            <p:nvPr/>
          </p:nvSpPr>
          <p:spPr>
            <a:xfrm>
              <a:off x="1061600" y="1531425"/>
              <a:ext cx="629952" cy="629553"/>
            </a:xfrm>
            <a:custGeom>
              <a:avLst/>
              <a:gdLst/>
              <a:ahLst/>
              <a:cxnLst/>
              <a:rect l="l" t="t" r="r" b="b"/>
              <a:pathLst>
                <a:path w="8336" h="8331" extrusionOk="0">
                  <a:moveTo>
                    <a:pt x="4170" y="1"/>
                  </a:moveTo>
                  <a:cubicBezTo>
                    <a:pt x="1868" y="1"/>
                    <a:pt x="0" y="1863"/>
                    <a:pt x="0" y="4165"/>
                  </a:cubicBezTo>
                  <a:cubicBezTo>
                    <a:pt x="0" y="6467"/>
                    <a:pt x="1868" y="8330"/>
                    <a:pt x="4170" y="8330"/>
                  </a:cubicBezTo>
                  <a:cubicBezTo>
                    <a:pt x="6467" y="8330"/>
                    <a:pt x="8335" y="6467"/>
                    <a:pt x="8335" y="4165"/>
                  </a:cubicBezTo>
                  <a:cubicBezTo>
                    <a:pt x="8335" y="1863"/>
                    <a:pt x="6467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6"/>
            <p:cNvSpPr/>
            <p:nvPr/>
          </p:nvSpPr>
          <p:spPr>
            <a:xfrm>
              <a:off x="1475008" y="1660838"/>
              <a:ext cx="45115" cy="133754"/>
            </a:xfrm>
            <a:custGeom>
              <a:avLst/>
              <a:gdLst/>
              <a:ahLst/>
              <a:cxnLst/>
              <a:rect l="l" t="t" r="r" b="b"/>
              <a:pathLst>
                <a:path w="597" h="1770" extrusionOk="0">
                  <a:moveTo>
                    <a:pt x="298" y="1"/>
                  </a:moveTo>
                  <a:cubicBezTo>
                    <a:pt x="131" y="1"/>
                    <a:pt x="0" y="399"/>
                    <a:pt x="0" y="885"/>
                  </a:cubicBezTo>
                  <a:cubicBezTo>
                    <a:pt x="0" y="1372"/>
                    <a:pt x="131" y="1769"/>
                    <a:pt x="298" y="1769"/>
                  </a:cubicBezTo>
                  <a:cubicBezTo>
                    <a:pt x="466" y="1769"/>
                    <a:pt x="597" y="1372"/>
                    <a:pt x="597" y="885"/>
                  </a:cubicBezTo>
                  <a:cubicBezTo>
                    <a:pt x="597" y="399"/>
                    <a:pt x="466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6"/>
            <p:cNvSpPr/>
            <p:nvPr/>
          </p:nvSpPr>
          <p:spPr>
            <a:xfrm>
              <a:off x="1573397" y="1770408"/>
              <a:ext cx="21462" cy="42771"/>
            </a:xfrm>
            <a:custGeom>
              <a:avLst/>
              <a:gdLst/>
              <a:ahLst/>
              <a:cxnLst/>
              <a:rect l="l" t="t" r="r" b="b"/>
              <a:pathLst>
                <a:path w="284" h="566" extrusionOk="0">
                  <a:moveTo>
                    <a:pt x="142" y="0"/>
                  </a:moveTo>
                  <a:cubicBezTo>
                    <a:pt x="64" y="0"/>
                    <a:pt x="1" y="126"/>
                    <a:pt x="1" y="283"/>
                  </a:cubicBezTo>
                  <a:cubicBezTo>
                    <a:pt x="1" y="440"/>
                    <a:pt x="64" y="565"/>
                    <a:pt x="142" y="565"/>
                  </a:cubicBezTo>
                  <a:cubicBezTo>
                    <a:pt x="221" y="565"/>
                    <a:pt x="283" y="440"/>
                    <a:pt x="283" y="283"/>
                  </a:cubicBezTo>
                  <a:cubicBezTo>
                    <a:pt x="283" y="126"/>
                    <a:pt x="221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6"/>
            <p:cNvSpPr/>
            <p:nvPr/>
          </p:nvSpPr>
          <p:spPr>
            <a:xfrm>
              <a:off x="1464277" y="1922597"/>
              <a:ext cx="37256" cy="50706"/>
            </a:xfrm>
            <a:custGeom>
              <a:avLst/>
              <a:gdLst/>
              <a:ahLst/>
              <a:cxnLst/>
              <a:rect l="l" t="t" r="r" b="b"/>
              <a:pathLst>
                <a:path w="493" h="671" extrusionOk="0">
                  <a:moveTo>
                    <a:pt x="247" y="1"/>
                  </a:moveTo>
                  <a:cubicBezTo>
                    <a:pt x="111" y="1"/>
                    <a:pt x="1" y="147"/>
                    <a:pt x="1" y="335"/>
                  </a:cubicBezTo>
                  <a:cubicBezTo>
                    <a:pt x="1" y="519"/>
                    <a:pt x="111" y="670"/>
                    <a:pt x="247" y="670"/>
                  </a:cubicBezTo>
                  <a:cubicBezTo>
                    <a:pt x="383" y="670"/>
                    <a:pt x="493" y="519"/>
                    <a:pt x="493" y="335"/>
                  </a:cubicBezTo>
                  <a:cubicBezTo>
                    <a:pt x="493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5" name="Google Shape;2305;p66"/>
          <p:cNvGrpSpPr/>
          <p:nvPr/>
        </p:nvGrpSpPr>
        <p:grpSpPr>
          <a:xfrm>
            <a:off x="1086192" y="2662028"/>
            <a:ext cx="628205" cy="642429"/>
            <a:chOff x="1086192" y="2662028"/>
            <a:chExt cx="628205" cy="642429"/>
          </a:xfrm>
        </p:grpSpPr>
        <p:sp>
          <p:nvSpPr>
            <p:cNvPr id="2306" name="Google Shape;2306;p66"/>
            <p:cNvSpPr/>
            <p:nvPr/>
          </p:nvSpPr>
          <p:spPr>
            <a:xfrm>
              <a:off x="1086197" y="2671521"/>
              <a:ext cx="628200" cy="628506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4" y="1"/>
                  </a:moveTo>
                  <a:cubicBezTo>
                    <a:pt x="497" y="1"/>
                    <a:pt x="0" y="498"/>
                    <a:pt x="0" y="1110"/>
                  </a:cubicBezTo>
                  <a:cubicBezTo>
                    <a:pt x="0" y="1722"/>
                    <a:pt x="497" y="2214"/>
                    <a:pt x="1104" y="2214"/>
                  </a:cubicBezTo>
                  <a:cubicBezTo>
                    <a:pt x="1716" y="2214"/>
                    <a:pt x="2213" y="1722"/>
                    <a:pt x="2213" y="1110"/>
                  </a:cubicBezTo>
                  <a:cubicBezTo>
                    <a:pt x="2213" y="498"/>
                    <a:pt x="171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6"/>
            <p:cNvSpPr/>
            <p:nvPr/>
          </p:nvSpPr>
          <p:spPr>
            <a:xfrm>
              <a:off x="1126665" y="2771439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extrusionOk="0">
                  <a:moveTo>
                    <a:pt x="456" y="1"/>
                  </a:move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ubicBezTo>
                    <a:pt x="3862" y="1717"/>
                    <a:pt x="2250" y="1115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6"/>
            <p:cNvSpPr/>
            <p:nvPr/>
          </p:nvSpPr>
          <p:spPr>
            <a:xfrm>
              <a:off x="1126665" y="2771439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fill="none" extrusionOk="0">
                  <a:moveTo>
                    <a:pt x="6012" y="1774"/>
                  </a:moveTo>
                  <a:cubicBezTo>
                    <a:pt x="3862" y="1717"/>
                    <a:pt x="2250" y="1115"/>
                    <a:pt x="456" y="1"/>
                  </a:cubicBez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6"/>
            <p:cNvSpPr/>
            <p:nvPr/>
          </p:nvSpPr>
          <p:spPr>
            <a:xfrm>
              <a:off x="1086192" y="2959375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6"/>
            <p:cNvSpPr/>
            <p:nvPr/>
          </p:nvSpPr>
          <p:spPr>
            <a:xfrm>
              <a:off x="1086192" y="2959375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fill="none" extrusionOk="0">
                  <a:moveTo>
                    <a:pt x="5661" y="2434"/>
                  </a:move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6"/>
            <p:cNvSpPr/>
            <p:nvPr/>
          </p:nvSpPr>
          <p:spPr>
            <a:xfrm>
              <a:off x="1092776" y="2857612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extrusionOk="0">
                  <a:moveTo>
                    <a:pt x="251" y="0"/>
                  </a:moveTo>
                  <a:cubicBezTo>
                    <a:pt x="94" y="120"/>
                    <a:pt x="16" y="539"/>
                    <a:pt x="0" y="712"/>
                  </a:cubicBez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6"/>
            <p:cNvSpPr/>
            <p:nvPr/>
          </p:nvSpPr>
          <p:spPr>
            <a:xfrm>
              <a:off x="1092776" y="2857612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fill="none" extrusionOk="0">
                  <a:moveTo>
                    <a:pt x="0" y="712"/>
                  </a:move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ubicBezTo>
                    <a:pt x="94" y="120"/>
                    <a:pt x="16" y="539"/>
                    <a:pt x="0" y="712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6"/>
            <p:cNvSpPr/>
            <p:nvPr/>
          </p:nvSpPr>
          <p:spPr>
            <a:xfrm>
              <a:off x="1116014" y="3116907"/>
              <a:ext cx="322815" cy="182418"/>
            </a:xfrm>
            <a:custGeom>
              <a:avLst/>
              <a:gdLst/>
              <a:ahLst/>
              <a:cxnLst/>
              <a:rect l="l" t="t" r="r" b="b"/>
              <a:pathLst>
                <a:path w="3334" h="1884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1930" y="1767"/>
                    <a:pt x="2436" y="1883"/>
                    <a:pt x="2935" y="1883"/>
                  </a:cubicBezTo>
                  <a:cubicBezTo>
                    <a:pt x="3069" y="1883"/>
                    <a:pt x="3202" y="1875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6"/>
            <p:cNvSpPr/>
            <p:nvPr/>
          </p:nvSpPr>
          <p:spPr>
            <a:xfrm>
              <a:off x="1116014" y="3116907"/>
              <a:ext cx="322815" cy="187550"/>
            </a:xfrm>
            <a:custGeom>
              <a:avLst/>
              <a:gdLst/>
              <a:ahLst/>
              <a:cxnLst/>
              <a:rect l="l" t="t" r="r" b="b"/>
              <a:pathLst>
                <a:path w="3334" h="1937" fill="none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2057" y="1832"/>
                    <a:pt x="2711" y="1937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6"/>
            <p:cNvSpPr/>
            <p:nvPr/>
          </p:nvSpPr>
          <p:spPr>
            <a:xfrm>
              <a:off x="1305499" y="2671710"/>
              <a:ext cx="368419" cy="167701"/>
            </a:xfrm>
            <a:custGeom>
              <a:avLst/>
              <a:gdLst/>
              <a:ahLst/>
              <a:cxnLst/>
              <a:rect l="l" t="t" r="r" b="b"/>
              <a:pathLst>
                <a:path w="3805" h="1732" extrusionOk="0">
                  <a:moveTo>
                    <a:pt x="991" y="0"/>
                  </a:moveTo>
                  <a:cubicBezTo>
                    <a:pt x="653" y="0"/>
                    <a:pt x="319" y="54"/>
                    <a:pt x="1" y="157"/>
                  </a:cubicBezTo>
                  <a:cubicBezTo>
                    <a:pt x="707" y="827"/>
                    <a:pt x="1455" y="1470"/>
                    <a:pt x="2433" y="1653"/>
                  </a:cubicBezTo>
                  <a:cubicBezTo>
                    <a:pt x="2688" y="1691"/>
                    <a:pt x="2948" y="1731"/>
                    <a:pt x="3206" y="1731"/>
                  </a:cubicBezTo>
                  <a:cubicBezTo>
                    <a:pt x="3408" y="1731"/>
                    <a:pt x="3609" y="1707"/>
                    <a:pt x="3804" y="1638"/>
                  </a:cubicBezTo>
                  <a:cubicBezTo>
                    <a:pt x="3501" y="1109"/>
                    <a:pt x="3051" y="664"/>
                    <a:pt x="2475" y="361"/>
                  </a:cubicBezTo>
                  <a:cubicBezTo>
                    <a:pt x="2000" y="117"/>
                    <a:pt x="1492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6"/>
            <p:cNvSpPr/>
            <p:nvPr/>
          </p:nvSpPr>
          <p:spPr>
            <a:xfrm>
              <a:off x="1305499" y="2662028"/>
              <a:ext cx="368419" cy="183483"/>
            </a:xfrm>
            <a:custGeom>
              <a:avLst/>
              <a:gdLst/>
              <a:ahLst/>
              <a:cxnLst/>
              <a:rect l="l" t="t" r="r" b="b"/>
              <a:pathLst>
                <a:path w="3805" h="1895" fill="none" extrusionOk="0">
                  <a:moveTo>
                    <a:pt x="2475" y="461"/>
                  </a:moveTo>
                  <a:cubicBezTo>
                    <a:pt x="1680" y="53"/>
                    <a:pt x="791" y="1"/>
                    <a:pt x="1" y="257"/>
                  </a:cubicBezTo>
                  <a:cubicBezTo>
                    <a:pt x="707" y="927"/>
                    <a:pt x="1455" y="1570"/>
                    <a:pt x="2433" y="1753"/>
                  </a:cubicBezTo>
                  <a:cubicBezTo>
                    <a:pt x="2889" y="1821"/>
                    <a:pt x="3360" y="1895"/>
                    <a:pt x="3804" y="1738"/>
                  </a:cubicBezTo>
                  <a:cubicBezTo>
                    <a:pt x="3501" y="1209"/>
                    <a:pt x="3051" y="764"/>
                    <a:pt x="2475" y="461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66"/>
          <p:cNvGrpSpPr/>
          <p:nvPr/>
        </p:nvGrpSpPr>
        <p:grpSpPr>
          <a:xfrm>
            <a:off x="4911376" y="3775883"/>
            <a:ext cx="628221" cy="642429"/>
            <a:chOff x="4911376" y="3775883"/>
            <a:chExt cx="628221" cy="642429"/>
          </a:xfrm>
        </p:grpSpPr>
        <p:sp>
          <p:nvSpPr>
            <p:cNvPr id="2318" name="Google Shape;2318;p66"/>
            <p:cNvSpPr/>
            <p:nvPr/>
          </p:nvSpPr>
          <p:spPr>
            <a:xfrm>
              <a:off x="4911376" y="3785376"/>
              <a:ext cx="628200" cy="628506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4" y="1"/>
                  </a:moveTo>
                  <a:cubicBezTo>
                    <a:pt x="497" y="1"/>
                    <a:pt x="0" y="498"/>
                    <a:pt x="0" y="1110"/>
                  </a:cubicBezTo>
                  <a:cubicBezTo>
                    <a:pt x="0" y="1722"/>
                    <a:pt x="497" y="2214"/>
                    <a:pt x="1104" y="2214"/>
                  </a:cubicBezTo>
                  <a:cubicBezTo>
                    <a:pt x="1716" y="2214"/>
                    <a:pt x="2213" y="1722"/>
                    <a:pt x="2213" y="1110"/>
                  </a:cubicBezTo>
                  <a:cubicBezTo>
                    <a:pt x="2213" y="498"/>
                    <a:pt x="1716" y="1"/>
                    <a:pt x="110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6"/>
            <p:cNvSpPr/>
            <p:nvPr/>
          </p:nvSpPr>
          <p:spPr>
            <a:xfrm>
              <a:off x="4951869" y="3885294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extrusionOk="0">
                  <a:moveTo>
                    <a:pt x="456" y="1"/>
                  </a:move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ubicBezTo>
                    <a:pt x="3862" y="1717"/>
                    <a:pt x="2250" y="1115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6"/>
            <p:cNvSpPr/>
            <p:nvPr/>
          </p:nvSpPr>
          <p:spPr>
            <a:xfrm>
              <a:off x="4951869" y="3885294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fill="none" extrusionOk="0">
                  <a:moveTo>
                    <a:pt x="6012" y="1774"/>
                  </a:moveTo>
                  <a:cubicBezTo>
                    <a:pt x="3862" y="1717"/>
                    <a:pt x="2250" y="1115"/>
                    <a:pt x="456" y="1"/>
                  </a:cubicBez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lose/>
                </a:path>
              </a:pathLst>
            </a:custGeom>
            <a:solidFill>
              <a:schemeClr val="l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6"/>
            <p:cNvSpPr/>
            <p:nvPr/>
          </p:nvSpPr>
          <p:spPr>
            <a:xfrm>
              <a:off x="4911397" y="4073230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6"/>
            <p:cNvSpPr/>
            <p:nvPr/>
          </p:nvSpPr>
          <p:spPr>
            <a:xfrm>
              <a:off x="4911397" y="4073230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fill="none" extrusionOk="0">
                  <a:moveTo>
                    <a:pt x="5661" y="2434"/>
                  </a:move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lose/>
                </a:path>
              </a:pathLst>
            </a:custGeom>
            <a:solidFill>
              <a:schemeClr val="l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6"/>
            <p:cNvSpPr/>
            <p:nvPr/>
          </p:nvSpPr>
          <p:spPr>
            <a:xfrm>
              <a:off x="4917981" y="3971468"/>
              <a:ext cx="610482" cy="315650"/>
            </a:xfrm>
            <a:custGeom>
              <a:avLst/>
              <a:gdLst/>
              <a:ahLst/>
              <a:cxnLst/>
              <a:rect l="l" t="t" r="r" b="b"/>
              <a:pathLst>
                <a:path w="6305" h="3260" extrusionOk="0">
                  <a:moveTo>
                    <a:pt x="251" y="0"/>
                  </a:moveTo>
                  <a:cubicBezTo>
                    <a:pt x="94" y="120"/>
                    <a:pt x="16" y="539"/>
                    <a:pt x="0" y="712"/>
                  </a:cubicBez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6"/>
            <p:cNvSpPr/>
            <p:nvPr/>
          </p:nvSpPr>
          <p:spPr>
            <a:xfrm>
              <a:off x="4917981" y="3971468"/>
              <a:ext cx="610482" cy="315650"/>
            </a:xfrm>
            <a:custGeom>
              <a:avLst/>
              <a:gdLst/>
              <a:ahLst/>
              <a:cxnLst/>
              <a:rect l="l" t="t" r="r" b="b"/>
              <a:pathLst>
                <a:path w="6305" h="3260" fill="none" extrusionOk="0">
                  <a:moveTo>
                    <a:pt x="0" y="712"/>
                  </a:move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ubicBezTo>
                    <a:pt x="94" y="120"/>
                    <a:pt x="16" y="539"/>
                    <a:pt x="0" y="712"/>
                  </a:cubicBezTo>
                  <a:close/>
                </a:path>
              </a:pathLst>
            </a:custGeom>
            <a:solidFill>
              <a:schemeClr val="l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6"/>
            <p:cNvSpPr/>
            <p:nvPr/>
          </p:nvSpPr>
          <p:spPr>
            <a:xfrm>
              <a:off x="4941218" y="4230762"/>
              <a:ext cx="322815" cy="182418"/>
            </a:xfrm>
            <a:custGeom>
              <a:avLst/>
              <a:gdLst/>
              <a:ahLst/>
              <a:cxnLst/>
              <a:rect l="l" t="t" r="r" b="b"/>
              <a:pathLst>
                <a:path w="3334" h="1884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1930" y="1767"/>
                    <a:pt x="2436" y="1883"/>
                    <a:pt x="2935" y="1883"/>
                  </a:cubicBezTo>
                  <a:cubicBezTo>
                    <a:pt x="3069" y="1883"/>
                    <a:pt x="3202" y="1875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6"/>
            <p:cNvSpPr/>
            <p:nvPr/>
          </p:nvSpPr>
          <p:spPr>
            <a:xfrm>
              <a:off x="4941218" y="4230762"/>
              <a:ext cx="322815" cy="187550"/>
            </a:xfrm>
            <a:custGeom>
              <a:avLst/>
              <a:gdLst/>
              <a:ahLst/>
              <a:cxnLst/>
              <a:rect l="l" t="t" r="r" b="b"/>
              <a:pathLst>
                <a:path w="3334" h="1937" fill="none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2057" y="1832"/>
                    <a:pt x="2711" y="1937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6"/>
            <p:cNvSpPr/>
            <p:nvPr/>
          </p:nvSpPr>
          <p:spPr>
            <a:xfrm>
              <a:off x="5130703" y="3785565"/>
              <a:ext cx="368419" cy="167701"/>
            </a:xfrm>
            <a:custGeom>
              <a:avLst/>
              <a:gdLst/>
              <a:ahLst/>
              <a:cxnLst/>
              <a:rect l="l" t="t" r="r" b="b"/>
              <a:pathLst>
                <a:path w="3805" h="1732" extrusionOk="0">
                  <a:moveTo>
                    <a:pt x="991" y="0"/>
                  </a:moveTo>
                  <a:cubicBezTo>
                    <a:pt x="653" y="0"/>
                    <a:pt x="319" y="54"/>
                    <a:pt x="1" y="157"/>
                  </a:cubicBezTo>
                  <a:cubicBezTo>
                    <a:pt x="707" y="827"/>
                    <a:pt x="1455" y="1470"/>
                    <a:pt x="2433" y="1653"/>
                  </a:cubicBezTo>
                  <a:cubicBezTo>
                    <a:pt x="2688" y="1691"/>
                    <a:pt x="2948" y="1731"/>
                    <a:pt x="3206" y="1731"/>
                  </a:cubicBezTo>
                  <a:cubicBezTo>
                    <a:pt x="3408" y="1731"/>
                    <a:pt x="3609" y="1707"/>
                    <a:pt x="3804" y="1638"/>
                  </a:cubicBezTo>
                  <a:cubicBezTo>
                    <a:pt x="3501" y="1109"/>
                    <a:pt x="3051" y="664"/>
                    <a:pt x="2475" y="361"/>
                  </a:cubicBezTo>
                  <a:cubicBezTo>
                    <a:pt x="2000" y="117"/>
                    <a:pt x="1492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6"/>
            <p:cNvSpPr/>
            <p:nvPr/>
          </p:nvSpPr>
          <p:spPr>
            <a:xfrm>
              <a:off x="5130703" y="3775883"/>
              <a:ext cx="368419" cy="183483"/>
            </a:xfrm>
            <a:custGeom>
              <a:avLst/>
              <a:gdLst/>
              <a:ahLst/>
              <a:cxnLst/>
              <a:rect l="l" t="t" r="r" b="b"/>
              <a:pathLst>
                <a:path w="3805" h="1895" fill="none" extrusionOk="0">
                  <a:moveTo>
                    <a:pt x="2475" y="461"/>
                  </a:moveTo>
                  <a:cubicBezTo>
                    <a:pt x="1680" y="53"/>
                    <a:pt x="791" y="1"/>
                    <a:pt x="1" y="257"/>
                  </a:cubicBezTo>
                  <a:cubicBezTo>
                    <a:pt x="707" y="927"/>
                    <a:pt x="1455" y="1570"/>
                    <a:pt x="2433" y="1753"/>
                  </a:cubicBezTo>
                  <a:cubicBezTo>
                    <a:pt x="2889" y="1821"/>
                    <a:pt x="3360" y="1895"/>
                    <a:pt x="3804" y="1738"/>
                  </a:cubicBezTo>
                  <a:cubicBezTo>
                    <a:pt x="3501" y="1209"/>
                    <a:pt x="3051" y="764"/>
                    <a:pt x="2475" y="461"/>
                  </a:cubicBezTo>
                  <a:close/>
                </a:path>
              </a:pathLst>
            </a:custGeom>
            <a:solidFill>
              <a:schemeClr val="l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9" name="Google Shape;2329;p66"/>
          <p:cNvGrpSpPr/>
          <p:nvPr/>
        </p:nvGrpSpPr>
        <p:grpSpPr>
          <a:xfrm>
            <a:off x="4887001" y="2650128"/>
            <a:ext cx="676362" cy="675957"/>
            <a:chOff x="4887001" y="2650128"/>
            <a:chExt cx="676362" cy="675957"/>
          </a:xfrm>
        </p:grpSpPr>
        <p:sp>
          <p:nvSpPr>
            <p:cNvPr id="2330" name="Google Shape;2330;p66"/>
            <p:cNvSpPr/>
            <p:nvPr/>
          </p:nvSpPr>
          <p:spPr>
            <a:xfrm>
              <a:off x="4887001" y="2650128"/>
              <a:ext cx="676362" cy="675957"/>
            </a:xfrm>
            <a:custGeom>
              <a:avLst/>
              <a:gdLst/>
              <a:ahLst/>
              <a:cxnLst/>
              <a:rect l="l" t="t" r="r" b="b"/>
              <a:pathLst>
                <a:path w="8336" h="8331" extrusionOk="0">
                  <a:moveTo>
                    <a:pt x="4170" y="1"/>
                  </a:moveTo>
                  <a:cubicBezTo>
                    <a:pt x="1868" y="1"/>
                    <a:pt x="0" y="1863"/>
                    <a:pt x="0" y="4165"/>
                  </a:cubicBezTo>
                  <a:cubicBezTo>
                    <a:pt x="0" y="6467"/>
                    <a:pt x="1868" y="8330"/>
                    <a:pt x="4170" y="8330"/>
                  </a:cubicBezTo>
                  <a:cubicBezTo>
                    <a:pt x="6467" y="8330"/>
                    <a:pt x="8335" y="6467"/>
                    <a:pt x="8335" y="4165"/>
                  </a:cubicBezTo>
                  <a:cubicBezTo>
                    <a:pt x="8335" y="1863"/>
                    <a:pt x="6467" y="1"/>
                    <a:pt x="41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6"/>
            <p:cNvSpPr/>
            <p:nvPr/>
          </p:nvSpPr>
          <p:spPr>
            <a:xfrm>
              <a:off x="5330867" y="2789080"/>
              <a:ext cx="48439" cy="143613"/>
            </a:xfrm>
            <a:custGeom>
              <a:avLst/>
              <a:gdLst/>
              <a:ahLst/>
              <a:cxnLst/>
              <a:rect l="l" t="t" r="r" b="b"/>
              <a:pathLst>
                <a:path w="597" h="1770" extrusionOk="0">
                  <a:moveTo>
                    <a:pt x="298" y="1"/>
                  </a:moveTo>
                  <a:cubicBezTo>
                    <a:pt x="131" y="1"/>
                    <a:pt x="0" y="399"/>
                    <a:pt x="0" y="885"/>
                  </a:cubicBezTo>
                  <a:cubicBezTo>
                    <a:pt x="0" y="1372"/>
                    <a:pt x="131" y="1769"/>
                    <a:pt x="298" y="1769"/>
                  </a:cubicBezTo>
                  <a:cubicBezTo>
                    <a:pt x="466" y="1769"/>
                    <a:pt x="597" y="1372"/>
                    <a:pt x="597" y="885"/>
                  </a:cubicBezTo>
                  <a:cubicBezTo>
                    <a:pt x="597" y="399"/>
                    <a:pt x="466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6"/>
            <p:cNvSpPr/>
            <p:nvPr/>
          </p:nvSpPr>
          <p:spPr>
            <a:xfrm>
              <a:off x="5436505" y="2906726"/>
              <a:ext cx="23043" cy="45924"/>
            </a:xfrm>
            <a:custGeom>
              <a:avLst/>
              <a:gdLst/>
              <a:ahLst/>
              <a:cxnLst/>
              <a:rect l="l" t="t" r="r" b="b"/>
              <a:pathLst>
                <a:path w="284" h="566" extrusionOk="0">
                  <a:moveTo>
                    <a:pt x="142" y="0"/>
                  </a:moveTo>
                  <a:cubicBezTo>
                    <a:pt x="64" y="0"/>
                    <a:pt x="1" y="126"/>
                    <a:pt x="1" y="283"/>
                  </a:cubicBezTo>
                  <a:cubicBezTo>
                    <a:pt x="1" y="440"/>
                    <a:pt x="64" y="565"/>
                    <a:pt x="142" y="565"/>
                  </a:cubicBezTo>
                  <a:cubicBezTo>
                    <a:pt x="221" y="565"/>
                    <a:pt x="283" y="440"/>
                    <a:pt x="283" y="283"/>
                  </a:cubicBezTo>
                  <a:cubicBezTo>
                    <a:pt x="283" y="126"/>
                    <a:pt x="221" y="0"/>
                    <a:pt x="1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6"/>
            <p:cNvSpPr/>
            <p:nvPr/>
          </p:nvSpPr>
          <p:spPr>
            <a:xfrm>
              <a:off x="5319346" y="3070133"/>
              <a:ext cx="40001" cy="54443"/>
            </a:xfrm>
            <a:custGeom>
              <a:avLst/>
              <a:gdLst/>
              <a:ahLst/>
              <a:cxnLst/>
              <a:rect l="l" t="t" r="r" b="b"/>
              <a:pathLst>
                <a:path w="493" h="671" extrusionOk="0">
                  <a:moveTo>
                    <a:pt x="247" y="1"/>
                  </a:moveTo>
                  <a:cubicBezTo>
                    <a:pt x="111" y="1"/>
                    <a:pt x="1" y="147"/>
                    <a:pt x="1" y="335"/>
                  </a:cubicBezTo>
                  <a:cubicBezTo>
                    <a:pt x="1" y="519"/>
                    <a:pt x="111" y="670"/>
                    <a:pt x="247" y="670"/>
                  </a:cubicBezTo>
                  <a:cubicBezTo>
                    <a:pt x="383" y="670"/>
                    <a:pt x="493" y="519"/>
                    <a:pt x="493" y="335"/>
                  </a:cubicBezTo>
                  <a:cubicBezTo>
                    <a:pt x="493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4" name="Google Shape;2334;p66"/>
          <p:cNvGrpSpPr/>
          <p:nvPr/>
        </p:nvGrpSpPr>
        <p:grpSpPr>
          <a:xfrm>
            <a:off x="1087258" y="3837300"/>
            <a:ext cx="628353" cy="628197"/>
            <a:chOff x="1087258" y="3837300"/>
            <a:chExt cx="628353" cy="628197"/>
          </a:xfrm>
        </p:grpSpPr>
        <p:sp>
          <p:nvSpPr>
            <p:cNvPr id="2335" name="Google Shape;2335;p66"/>
            <p:cNvSpPr/>
            <p:nvPr/>
          </p:nvSpPr>
          <p:spPr>
            <a:xfrm rot="5400000">
              <a:off x="1088888" y="3840446"/>
              <a:ext cx="625097" cy="625004"/>
            </a:xfrm>
            <a:custGeom>
              <a:avLst/>
              <a:gdLst/>
              <a:ahLst/>
              <a:cxnLst/>
              <a:rect l="l" t="t" r="r" b="b"/>
              <a:pathLst>
                <a:path w="8781" h="8780" extrusionOk="0">
                  <a:moveTo>
                    <a:pt x="4391" y="0"/>
                  </a:moveTo>
                  <a:cubicBezTo>
                    <a:pt x="1968" y="0"/>
                    <a:pt x="1" y="1967"/>
                    <a:pt x="1" y="4390"/>
                  </a:cubicBezTo>
                  <a:cubicBezTo>
                    <a:pt x="1" y="6817"/>
                    <a:pt x="1968" y="8779"/>
                    <a:pt x="4391" y="8779"/>
                  </a:cubicBezTo>
                  <a:cubicBezTo>
                    <a:pt x="6813" y="8779"/>
                    <a:pt x="8780" y="6817"/>
                    <a:pt x="8780" y="4390"/>
                  </a:cubicBezTo>
                  <a:cubicBezTo>
                    <a:pt x="8780" y="1967"/>
                    <a:pt x="6813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6"/>
            <p:cNvSpPr/>
            <p:nvPr/>
          </p:nvSpPr>
          <p:spPr>
            <a:xfrm rot="5400000">
              <a:off x="1132884" y="4100838"/>
              <a:ext cx="229864" cy="321116"/>
            </a:xfrm>
            <a:custGeom>
              <a:avLst/>
              <a:gdLst/>
              <a:ahLst/>
              <a:cxnLst/>
              <a:rect l="l" t="t" r="r" b="b"/>
              <a:pathLst>
                <a:path w="3229" h="4511" extrusionOk="0">
                  <a:moveTo>
                    <a:pt x="504" y="1"/>
                  </a:moveTo>
                  <a:cubicBezTo>
                    <a:pt x="438" y="1"/>
                    <a:pt x="379" y="20"/>
                    <a:pt x="320" y="61"/>
                  </a:cubicBezTo>
                  <a:cubicBezTo>
                    <a:pt x="435" y="401"/>
                    <a:pt x="430" y="684"/>
                    <a:pt x="314" y="993"/>
                  </a:cubicBezTo>
                  <a:cubicBezTo>
                    <a:pt x="178" y="1364"/>
                    <a:pt x="1" y="1605"/>
                    <a:pt x="16" y="2034"/>
                  </a:cubicBezTo>
                  <a:cubicBezTo>
                    <a:pt x="32" y="2541"/>
                    <a:pt x="351" y="2897"/>
                    <a:pt x="456" y="3352"/>
                  </a:cubicBezTo>
                  <a:cubicBezTo>
                    <a:pt x="532" y="3710"/>
                    <a:pt x="36" y="4510"/>
                    <a:pt x="376" y="4510"/>
                  </a:cubicBezTo>
                  <a:cubicBezTo>
                    <a:pt x="385" y="4510"/>
                    <a:pt x="394" y="4510"/>
                    <a:pt x="403" y="4509"/>
                  </a:cubicBezTo>
                  <a:cubicBezTo>
                    <a:pt x="2072" y="4331"/>
                    <a:pt x="2768" y="3614"/>
                    <a:pt x="3229" y="3138"/>
                  </a:cubicBezTo>
                  <a:cubicBezTo>
                    <a:pt x="3166" y="2939"/>
                    <a:pt x="3061" y="2588"/>
                    <a:pt x="2810" y="2400"/>
                  </a:cubicBezTo>
                  <a:cubicBezTo>
                    <a:pt x="2413" y="2091"/>
                    <a:pt x="1999" y="2233"/>
                    <a:pt x="1560" y="2112"/>
                  </a:cubicBezTo>
                  <a:cubicBezTo>
                    <a:pt x="566" y="1840"/>
                    <a:pt x="880" y="684"/>
                    <a:pt x="607" y="14"/>
                  </a:cubicBezTo>
                  <a:cubicBezTo>
                    <a:pt x="571" y="6"/>
                    <a:pt x="537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6"/>
            <p:cNvSpPr/>
            <p:nvPr/>
          </p:nvSpPr>
          <p:spPr>
            <a:xfrm rot="5400000">
              <a:off x="1361070" y="4223242"/>
              <a:ext cx="231003" cy="247297"/>
            </a:xfrm>
            <a:custGeom>
              <a:avLst/>
              <a:gdLst/>
              <a:ahLst/>
              <a:cxnLst/>
              <a:rect l="l" t="t" r="r" b="b"/>
              <a:pathLst>
                <a:path w="3245" h="3474" extrusionOk="0">
                  <a:moveTo>
                    <a:pt x="2204" y="1"/>
                  </a:moveTo>
                  <a:cubicBezTo>
                    <a:pt x="2093" y="1"/>
                    <a:pt x="1991" y="91"/>
                    <a:pt x="1847" y="167"/>
                  </a:cubicBezTo>
                  <a:cubicBezTo>
                    <a:pt x="1335" y="439"/>
                    <a:pt x="874" y="810"/>
                    <a:pt x="586" y="1328"/>
                  </a:cubicBezTo>
                  <a:cubicBezTo>
                    <a:pt x="471" y="1532"/>
                    <a:pt x="440" y="1788"/>
                    <a:pt x="356" y="2013"/>
                  </a:cubicBezTo>
                  <a:cubicBezTo>
                    <a:pt x="314" y="2149"/>
                    <a:pt x="304" y="2280"/>
                    <a:pt x="278" y="2411"/>
                  </a:cubicBezTo>
                  <a:cubicBezTo>
                    <a:pt x="273" y="2431"/>
                    <a:pt x="263" y="2474"/>
                    <a:pt x="262" y="2474"/>
                  </a:cubicBezTo>
                  <a:cubicBezTo>
                    <a:pt x="262" y="2474"/>
                    <a:pt x="262" y="2474"/>
                    <a:pt x="262" y="2474"/>
                  </a:cubicBezTo>
                  <a:cubicBezTo>
                    <a:pt x="0" y="2589"/>
                    <a:pt x="110" y="2955"/>
                    <a:pt x="241" y="3128"/>
                  </a:cubicBezTo>
                  <a:cubicBezTo>
                    <a:pt x="444" y="3387"/>
                    <a:pt x="796" y="3473"/>
                    <a:pt x="1113" y="3473"/>
                  </a:cubicBezTo>
                  <a:cubicBezTo>
                    <a:pt x="1122" y="3473"/>
                    <a:pt x="1132" y="3473"/>
                    <a:pt x="1141" y="3473"/>
                  </a:cubicBezTo>
                  <a:cubicBezTo>
                    <a:pt x="1816" y="3463"/>
                    <a:pt x="1643" y="2835"/>
                    <a:pt x="1905" y="2411"/>
                  </a:cubicBezTo>
                  <a:cubicBezTo>
                    <a:pt x="1999" y="2265"/>
                    <a:pt x="2109" y="2113"/>
                    <a:pt x="2287" y="2066"/>
                  </a:cubicBezTo>
                  <a:cubicBezTo>
                    <a:pt x="2305" y="2062"/>
                    <a:pt x="2323" y="2060"/>
                    <a:pt x="2339" y="2060"/>
                  </a:cubicBezTo>
                  <a:cubicBezTo>
                    <a:pt x="2426" y="2060"/>
                    <a:pt x="2490" y="2108"/>
                    <a:pt x="2569" y="2113"/>
                  </a:cubicBezTo>
                  <a:cubicBezTo>
                    <a:pt x="2571" y="2113"/>
                    <a:pt x="2573" y="2113"/>
                    <a:pt x="2575" y="2113"/>
                  </a:cubicBezTo>
                  <a:cubicBezTo>
                    <a:pt x="2757" y="2113"/>
                    <a:pt x="3031" y="1893"/>
                    <a:pt x="3176" y="1893"/>
                  </a:cubicBezTo>
                  <a:cubicBezTo>
                    <a:pt x="3194" y="1893"/>
                    <a:pt x="3210" y="1896"/>
                    <a:pt x="3223" y="1904"/>
                  </a:cubicBezTo>
                  <a:cubicBezTo>
                    <a:pt x="3244" y="1626"/>
                    <a:pt x="2658" y="303"/>
                    <a:pt x="2365" y="67"/>
                  </a:cubicBezTo>
                  <a:cubicBezTo>
                    <a:pt x="2306" y="20"/>
                    <a:pt x="2254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6"/>
            <p:cNvSpPr/>
            <p:nvPr/>
          </p:nvSpPr>
          <p:spPr>
            <a:xfrm rot="5400000">
              <a:off x="1381106" y="3964017"/>
              <a:ext cx="416162" cy="252849"/>
            </a:xfrm>
            <a:custGeom>
              <a:avLst/>
              <a:gdLst/>
              <a:ahLst/>
              <a:cxnLst/>
              <a:rect l="l" t="t" r="r" b="b"/>
              <a:pathLst>
                <a:path w="5846" h="3552" extrusionOk="0">
                  <a:moveTo>
                    <a:pt x="3887" y="1"/>
                  </a:moveTo>
                  <a:cubicBezTo>
                    <a:pt x="2509" y="1"/>
                    <a:pt x="850" y="635"/>
                    <a:pt x="1" y="2321"/>
                  </a:cubicBezTo>
                  <a:cubicBezTo>
                    <a:pt x="85" y="2311"/>
                    <a:pt x="158" y="2258"/>
                    <a:pt x="236" y="2227"/>
                  </a:cubicBezTo>
                  <a:cubicBezTo>
                    <a:pt x="440" y="2154"/>
                    <a:pt x="676" y="2112"/>
                    <a:pt x="890" y="2101"/>
                  </a:cubicBezTo>
                  <a:cubicBezTo>
                    <a:pt x="921" y="2100"/>
                    <a:pt x="952" y="2099"/>
                    <a:pt x="982" y="2099"/>
                  </a:cubicBezTo>
                  <a:cubicBezTo>
                    <a:pt x="1572" y="2099"/>
                    <a:pt x="2094" y="2382"/>
                    <a:pt x="2612" y="2640"/>
                  </a:cubicBezTo>
                  <a:cubicBezTo>
                    <a:pt x="2852" y="2761"/>
                    <a:pt x="3093" y="2876"/>
                    <a:pt x="3318" y="3017"/>
                  </a:cubicBezTo>
                  <a:cubicBezTo>
                    <a:pt x="3496" y="3137"/>
                    <a:pt x="3611" y="3284"/>
                    <a:pt x="3768" y="3415"/>
                  </a:cubicBezTo>
                  <a:cubicBezTo>
                    <a:pt x="3878" y="3510"/>
                    <a:pt x="3992" y="3551"/>
                    <a:pt x="4105" y="3551"/>
                  </a:cubicBezTo>
                  <a:cubicBezTo>
                    <a:pt x="4367" y="3551"/>
                    <a:pt x="4617" y="3329"/>
                    <a:pt x="4767" y="3069"/>
                  </a:cubicBezTo>
                  <a:cubicBezTo>
                    <a:pt x="4945" y="2755"/>
                    <a:pt x="4856" y="2400"/>
                    <a:pt x="4862" y="2060"/>
                  </a:cubicBezTo>
                  <a:cubicBezTo>
                    <a:pt x="4867" y="1772"/>
                    <a:pt x="5066" y="1583"/>
                    <a:pt x="5306" y="1458"/>
                  </a:cubicBezTo>
                  <a:cubicBezTo>
                    <a:pt x="5469" y="1369"/>
                    <a:pt x="5678" y="1322"/>
                    <a:pt x="5762" y="1149"/>
                  </a:cubicBezTo>
                  <a:cubicBezTo>
                    <a:pt x="5845" y="977"/>
                    <a:pt x="5762" y="882"/>
                    <a:pt x="5683" y="741"/>
                  </a:cubicBezTo>
                  <a:cubicBezTo>
                    <a:pt x="5622" y="634"/>
                    <a:pt x="5590" y="422"/>
                    <a:pt x="5589" y="422"/>
                  </a:cubicBezTo>
                  <a:cubicBezTo>
                    <a:pt x="5589" y="422"/>
                    <a:pt x="5589" y="422"/>
                    <a:pt x="5589" y="422"/>
                  </a:cubicBezTo>
                  <a:lnTo>
                    <a:pt x="5589" y="411"/>
                  </a:lnTo>
                  <a:cubicBezTo>
                    <a:pt x="5176" y="154"/>
                    <a:pt x="4566" y="1"/>
                    <a:pt x="388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6"/>
            <p:cNvSpPr/>
            <p:nvPr/>
          </p:nvSpPr>
          <p:spPr>
            <a:xfrm rot="5400000">
              <a:off x="1173175" y="3786121"/>
              <a:ext cx="199396" cy="301753"/>
            </a:xfrm>
            <a:custGeom>
              <a:avLst/>
              <a:gdLst/>
              <a:ahLst/>
              <a:cxnLst/>
              <a:rect l="l" t="t" r="r" b="b"/>
              <a:pathLst>
                <a:path w="2801" h="4239" extrusionOk="0">
                  <a:moveTo>
                    <a:pt x="1219" y="0"/>
                  </a:moveTo>
                  <a:cubicBezTo>
                    <a:pt x="1014" y="0"/>
                    <a:pt x="808" y="30"/>
                    <a:pt x="618" y="89"/>
                  </a:cubicBezTo>
                  <a:cubicBezTo>
                    <a:pt x="462" y="142"/>
                    <a:pt x="356" y="168"/>
                    <a:pt x="226" y="168"/>
                  </a:cubicBezTo>
                  <a:cubicBezTo>
                    <a:pt x="177" y="168"/>
                    <a:pt x="124" y="164"/>
                    <a:pt x="64" y="157"/>
                  </a:cubicBezTo>
                  <a:lnTo>
                    <a:pt x="64" y="157"/>
                  </a:lnTo>
                  <a:cubicBezTo>
                    <a:pt x="1" y="1010"/>
                    <a:pt x="383" y="3035"/>
                    <a:pt x="2470" y="4238"/>
                  </a:cubicBezTo>
                  <a:cubicBezTo>
                    <a:pt x="2633" y="4128"/>
                    <a:pt x="2727" y="3940"/>
                    <a:pt x="2695" y="3720"/>
                  </a:cubicBezTo>
                  <a:cubicBezTo>
                    <a:pt x="2669" y="3537"/>
                    <a:pt x="2617" y="3359"/>
                    <a:pt x="2570" y="3181"/>
                  </a:cubicBezTo>
                  <a:cubicBezTo>
                    <a:pt x="2486" y="2862"/>
                    <a:pt x="2502" y="2553"/>
                    <a:pt x="2533" y="2229"/>
                  </a:cubicBezTo>
                  <a:cubicBezTo>
                    <a:pt x="2575" y="1852"/>
                    <a:pt x="2779" y="1517"/>
                    <a:pt x="2790" y="1135"/>
                  </a:cubicBezTo>
                  <a:cubicBezTo>
                    <a:pt x="2800" y="597"/>
                    <a:pt x="2397" y="340"/>
                    <a:pt x="1947" y="141"/>
                  </a:cubicBezTo>
                  <a:cubicBezTo>
                    <a:pt x="1725" y="4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67"/>
          <p:cNvSpPr/>
          <p:nvPr/>
        </p:nvSpPr>
        <p:spPr>
          <a:xfrm rot="7199904">
            <a:off x="1307588" y="1351234"/>
            <a:ext cx="1150472" cy="1150546"/>
          </a:xfrm>
          <a:prstGeom prst="irregularSeal1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351" name="Google Shape;2351;p67"/>
          <p:cNvSpPr/>
          <p:nvPr/>
        </p:nvSpPr>
        <p:spPr>
          <a:xfrm>
            <a:off x="6542163" y="1354990"/>
            <a:ext cx="1338228" cy="1338282"/>
          </a:xfrm>
          <a:prstGeom prst="irregularSeal1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352" name="Google Shape;2352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TEAM</a:t>
            </a:r>
            <a:endParaRPr/>
          </a:p>
        </p:txBody>
      </p:sp>
      <p:sp>
        <p:nvSpPr>
          <p:cNvPr id="2383" name="Google Shape;2383;p6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JENNA DOE</a:t>
            </a:r>
            <a:endParaRPr/>
          </a:p>
        </p:txBody>
      </p:sp>
      <p:sp>
        <p:nvSpPr>
          <p:cNvPr id="2384" name="Google Shape;2384;p6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talk a bit about this person here</a:t>
            </a:r>
            <a:endParaRPr/>
          </a:p>
        </p:txBody>
      </p:sp>
      <p:sp>
        <p:nvSpPr>
          <p:cNvPr id="2385" name="Google Shape;2385;p6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TIMMY JIMMY</a:t>
            </a:r>
            <a:endParaRPr/>
          </a:p>
        </p:txBody>
      </p:sp>
      <p:sp>
        <p:nvSpPr>
          <p:cNvPr id="2386" name="Google Shape;2386;p6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You can talk a bit about this person 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53" name="Google Shape;2353;p67"/>
          <p:cNvSpPr/>
          <p:nvPr/>
        </p:nvSpPr>
        <p:spPr>
          <a:xfrm>
            <a:off x="251025" y="3000425"/>
            <a:ext cx="183300" cy="183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67"/>
          <p:cNvSpPr/>
          <p:nvPr/>
        </p:nvSpPr>
        <p:spPr>
          <a:xfrm>
            <a:off x="126325" y="1745738"/>
            <a:ext cx="259800" cy="259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67"/>
          <p:cNvGrpSpPr/>
          <p:nvPr/>
        </p:nvGrpSpPr>
        <p:grpSpPr>
          <a:xfrm rot="5400000">
            <a:off x="2590228" y="4033866"/>
            <a:ext cx="136544" cy="510324"/>
            <a:chOff x="11201691" y="-5612953"/>
            <a:chExt cx="672300" cy="2512672"/>
          </a:xfrm>
        </p:grpSpPr>
        <p:sp>
          <p:nvSpPr>
            <p:cNvPr id="2356" name="Google Shape;2356;p67"/>
            <p:cNvSpPr/>
            <p:nvPr/>
          </p:nvSpPr>
          <p:spPr>
            <a:xfrm rot="10800000">
              <a:off x="11201691" y="-3772581"/>
              <a:ext cx="672300" cy="672300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7"/>
            <p:cNvSpPr/>
            <p:nvPr/>
          </p:nvSpPr>
          <p:spPr>
            <a:xfrm rot="10800000">
              <a:off x="11201691" y="-5612953"/>
              <a:ext cx="672300" cy="672300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7"/>
            <p:cNvSpPr/>
            <p:nvPr/>
          </p:nvSpPr>
          <p:spPr>
            <a:xfrm rot="10800000">
              <a:off x="11201691" y="-4692767"/>
              <a:ext cx="672300" cy="672300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67"/>
          <p:cNvGrpSpPr/>
          <p:nvPr/>
        </p:nvGrpSpPr>
        <p:grpSpPr>
          <a:xfrm rot="5400000">
            <a:off x="6420864" y="4033866"/>
            <a:ext cx="136544" cy="510324"/>
            <a:chOff x="10451322" y="-17458175"/>
            <a:chExt cx="672300" cy="2512672"/>
          </a:xfrm>
        </p:grpSpPr>
        <p:sp>
          <p:nvSpPr>
            <p:cNvPr id="2360" name="Google Shape;2360;p67"/>
            <p:cNvSpPr/>
            <p:nvPr/>
          </p:nvSpPr>
          <p:spPr>
            <a:xfrm rot="10800000">
              <a:off x="10451322" y="-15617804"/>
              <a:ext cx="672300" cy="672300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7"/>
            <p:cNvSpPr/>
            <p:nvPr/>
          </p:nvSpPr>
          <p:spPr>
            <a:xfrm rot="10800000">
              <a:off x="10451322" y="-17458175"/>
              <a:ext cx="672300" cy="672300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 rot="10800000">
              <a:off x="10451322" y="-16537990"/>
              <a:ext cx="672300" cy="672300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63" name="Google Shape;2363;p67"/>
          <p:cNvPicPr preferRelativeResize="0"/>
          <p:nvPr/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1957271" y="1638088"/>
            <a:ext cx="1409100" cy="140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64" name="Google Shape;2364;p67"/>
          <p:cNvPicPr preferRelativeResize="0"/>
          <p:nvPr/>
        </p:nvPicPr>
        <p:blipFill rotWithShape="1">
          <a:blip r:embed="rId4">
            <a:alphaModFix/>
          </a:blip>
          <a:srcRect l="41471" t="3682" r="15810" b="32267"/>
          <a:stretch/>
        </p:blipFill>
        <p:spPr>
          <a:xfrm>
            <a:off x="5784588" y="1638088"/>
            <a:ext cx="1409100" cy="140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65" name="Google Shape;2365;p67"/>
          <p:cNvGrpSpPr/>
          <p:nvPr/>
        </p:nvGrpSpPr>
        <p:grpSpPr>
          <a:xfrm>
            <a:off x="6898748" y="2092846"/>
            <a:ext cx="625097" cy="628353"/>
            <a:chOff x="6898748" y="2092846"/>
            <a:chExt cx="625097" cy="628353"/>
          </a:xfrm>
        </p:grpSpPr>
        <p:sp>
          <p:nvSpPr>
            <p:cNvPr id="2366" name="Google Shape;2366;p67"/>
            <p:cNvSpPr/>
            <p:nvPr/>
          </p:nvSpPr>
          <p:spPr>
            <a:xfrm>
              <a:off x="6898748" y="2094518"/>
              <a:ext cx="625097" cy="625004"/>
            </a:xfrm>
            <a:custGeom>
              <a:avLst/>
              <a:gdLst/>
              <a:ahLst/>
              <a:cxnLst/>
              <a:rect l="l" t="t" r="r" b="b"/>
              <a:pathLst>
                <a:path w="8781" h="8780" extrusionOk="0">
                  <a:moveTo>
                    <a:pt x="4391" y="0"/>
                  </a:moveTo>
                  <a:cubicBezTo>
                    <a:pt x="1968" y="0"/>
                    <a:pt x="1" y="1967"/>
                    <a:pt x="1" y="4390"/>
                  </a:cubicBezTo>
                  <a:cubicBezTo>
                    <a:pt x="1" y="6817"/>
                    <a:pt x="1968" y="8779"/>
                    <a:pt x="4391" y="8779"/>
                  </a:cubicBezTo>
                  <a:cubicBezTo>
                    <a:pt x="6813" y="8779"/>
                    <a:pt x="8780" y="6817"/>
                    <a:pt x="8780" y="4390"/>
                  </a:cubicBezTo>
                  <a:cubicBezTo>
                    <a:pt x="8780" y="1967"/>
                    <a:pt x="6813" y="0"/>
                    <a:pt x="43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>
              <a:off x="7207912" y="2400083"/>
              <a:ext cx="229864" cy="321116"/>
            </a:xfrm>
            <a:custGeom>
              <a:avLst/>
              <a:gdLst/>
              <a:ahLst/>
              <a:cxnLst/>
              <a:rect l="l" t="t" r="r" b="b"/>
              <a:pathLst>
                <a:path w="3229" h="4511" extrusionOk="0">
                  <a:moveTo>
                    <a:pt x="504" y="1"/>
                  </a:moveTo>
                  <a:cubicBezTo>
                    <a:pt x="438" y="1"/>
                    <a:pt x="379" y="20"/>
                    <a:pt x="320" y="61"/>
                  </a:cubicBezTo>
                  <a:cubicBezTo>
                    <a:pt x="435" y="401"/>
                    <a:pt x="430" y="684"/>
                    <a:pt x="314" y="993"/>
                  </a:cubicBezTo>
                  <a:cubicBezTo>
                    <a:pt x="178" y="1364"/>
                    <a:pt x="1" y="1605"/>
                    <a:pt x="16" y="2034"/>
                  </a:cubicBezTo>
                  <a:cubicBezTo>
                    <a:pt x="32" y="2541"/>
                    <a:pt x="351" y="2897"/>
                    <a:pt x="456" y="3352"/>
                  </a:cubicBezTo>
                  <a:cubicBezTo>
                    <a:pt x="532" y="3710"/>
                    <a:pt x="36" y="4510"/>
                    <a:pt x="376" y="4510"/>
                  </a:cubicBezTo>
                  <a:cubicBezTo>
                    <a:pt x="385" y="4510"/>
                    <a:pt x="394" y="4510"/>
                    <a:pt x="403" y="4509"/>
                  </a:cubicBezTo>
                  <a:cubicBezTo>
                    <a:pt x="2072" y="4331"/>
                    <a:pt x="2768" y="3614"/>
                    <a:pt x="3229" y="3138"/>
                  </a:cubicBezTo>
                  <a:cubicBezTo>
                    <a:pt x="3166" y="2939"/>
                    <a:pt x="3061" y="2588"/>
                    <a:pt x="2810" y="2400"/>
                  </a:cubicBezTo>
                  <a:cubicBezTo>
                    <a:pt x="2413" y="2091"/>
                    <a:pt x="1999" y="2233"/>
                    <a:pt x="1560" y="2112"/>
                  </a:cubicBezTo>
                  <a:cubicBezTo>
                    <a:pt x="566" y="1840"/>
                    <a:pt x="880" y="684"/>
                    <a:pt x="607" y="14"/>
                  </a:cubicBezTo>
                  <a:cubicBezTo>
                    <a:pt x="571" y="6"/>
                    <a:pt x="537" y="1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>
              <a:off x="7292838" y="2208238"/>
              <a:ext cx="231003" cy="247297"/>
            </a:xfrm>
            <a:custGeom>
              <a:avLst/>
              <a:gdLst/>
              <a:ahLst/>
              <a:cxnLst/>
              <a:rect l="l" t="t" r="r" b="b"/>
              <a:pathLst>
                <a:path w="3245" h="3474" extrusionOk="0">
                  <a:moveTo>
                    <a:pt x="2204" y="1"/>
                  </a:moveTo>
                  <a:cubicBezTo>
                    <a:pt x="2093" y="1"/>
                    <a:pt x="1991" y="91"/>
                    <a:pt x="1847" y="167"/>
                  </a:cubicBezTo>
                  <a:cubicBezTo>
                    <a:pt x="1335" y="439"/>
                    <a:pt x="874" y="810"/>
                    <a:pt x="586" y="1328"/>
                  </a:cubicBezTo>
                  <a:cubicBezTo>
                    <a:pt x="471" y="1532"/>
                    <a:pt x="440" y="1788"/>
                    <a:pt x="356" y="2013"/>
                  </a:cubicBezTo>
                  <a:cubicBezTo>
                    <a:pt x="314" y="2149"/>
                    <a:pt x="304" y="2280"/>
                    <a:pt x="278" y="2411"/>
                  </a:cubicBezTo>
                  <a:cubicBezTo>
                    <a:pt x="273" y="2431"/>
                    <a:pt x="263" y="2474"/>
                    <a:pt x="262" y="2474"/>
                  </a:cubicBezTo>
                  <a:cubicBezTo>
                    <a:pt x="262" y="2474"/>
                    <a:pt x="262" y="2474"/>
                    <a:pt x="262" y="2474"/>
                  </a:cubicBezTo>
                  <a:cubicBezTo>
                    <a:pt x="0" y="2589"/>
                    <a:pt x="110" y="2955"/>
                    <a:pt x="241" y="3128"/>
                  </a:cubicBezTo>
                  <a:cubicBezTo>
                    <a:pt x="444" y="3387"/>
                    <a:pt x="796" y="3473"/>
                    <a:pt x="1113" y="3473"/>
                  </a:cubicBezTo>
                  <a:cubicBezTo>
                    <a:pt x="1122" y="3473"/>
                    <a:pt x="1132" y="3473"/>
                    <a:pt x="1141" y="3473"/>
                  </a:cubicBezTo>
                  <a:cubicBezTo>
                    <a:pt x="1816" y="3463"/>
                    <a:pt x="1643" y="2835"/>
                    <a:pt x="1905" y="2411"/>
                  </a:cubicBezTo>
                  <a:cubicBezTo>
                    <a:pt x="1999" y="2265"/>
                    <a:pt x="2109" y="2113"/>
                    <a:pt x="2287" y="2066"/>
                  </a:cubicBezTo>
                  <a:cubicBezTo>
                    <a:pt x="2305" y="2062"/>
                    <a:pt x="2323" y="2060"/>
                    <a:pt x="2339" y="2060"/>
                  </a:cubicBezTo>
                  <a:cubicBezTo>
                    <a:pt x="2426" y="2060"/>
                    <a:pt x="2490" y="2108"/>
                    <a:pt x="2569" y="2113"/>
                  </a:cubicBezTo>
                  <a:cubicBezTo>
                    <a:pt x="2571" y="2113"/>
                    <a:pt x="2573" y="2113"/>
                    <a:pt x="2575" y="2113"/>
                  </a:cubicBezTo>
                  <a:cubicBezTo>
                    <a:pt x="2757" y="2113"/>
                    <a:pt x="3031" y="1893"/>
                    <a:pt x="3176" y="1893"/>
                  </a:cubicBezTo>
                  <a:cubicBezTo>
                    <a:pt x="3194" y="1893"/>
                    <a:pt x="3210" y="1896"/>
                    <a:pt x="3223" y="1904"/>
                  </a:cubicBezTo>
                  <a:cubicBezTo>
                    <a:pt x="3244" y="1626"/>
                    <a:pt x="2658" y="303"/>
                    <a:pt x="2365" y="67"/>
                  </a:cubicBezTo>
                  <a:cubicBezTo>
                    <a:pt x="2306" y="20"/>
                    <a:pt x="2254" y="1"/>
                    <a:pt x="22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>
              <a:off x="6943810" y="2092846"/>
              <a:ext cx="416162" cy="252849"/>
            </a:xfrm>
            <a:custGeom>
              <a:avLst/>
              <a:gdLst/>
              <a:ahLst/>
              <a:cxnLst/>
              <a:rect l="l" t="t" r="r" b="b"/>
              <a:pathLst>
                <a:path w="5846" h="3552" extrusionOk="0">
                  <a:moveTo>
                    <a:pt x="3887" y="1"/>
                  </a:moveTo>
                  <a:cubicBezTo>
                    <a:pt x="2509" y="1"/>
                    <a:pt x="850" y="635"/>
                    <a:pt x="1" y="2321"/>
                  </a:cubicBezTo>
                  <a:cubicBezTo>
                    <a:pt x="85" y="2311"/>
                    <a:pt x="158" y="2258"/>
                    <a:pt x="236" y="2227"/>
                  </a:cubicBezTo>
                  <a:cubicBezTo>
                    <a:pt x="440" y="2154"/>
                    <a:pt x="676" y="2112"/>
                    <a:pt x="890" y="2101"/>
                  </a:cubicBezTo>
                  <a:cubicBezTo>
                    <a:pt x="921" y="2100"/>
                    <a:pt x="952" y="2099"/>
                    <a:pt x="982" y="2099"/>
                  </a:cubicBezTo>
                  <a:cubicBezTo>
                    <a:pt x="1572" y="2099"/>
                    <a:pt x="2094" y="2382"/>
                    <a:pt x="2612" y="2640"/>
                  </a:cubicBezTo>
                  <a:cubicBezTo>
                    <a:pt x="2852" y="2761"/>
                    <a:pt x="3093" y="2876"/>
                    <a:pt x="3318" y="3017"/>
                  </a:cubicBezTo>
                  <a:cubicBezTo>
                    <a:pt x="3496" y="3137"/>
                    <a:pt x="3611" y="3284"/>
                    <a:pt x="3768" y="3415"/>
                  </a:cubicBezTo>
                  <a:cubicBezTo>
                    <a:pt x="3878" y="3510"/>
                    <a:pt x="3992" y="3551"/>
                    <a:pt x="4105" y="3551"/>
                  </a:cubicBezTo>
                  <a:cubicBezTo>
                    <a:pt x="4367" y="3551"/>
                    <a:pt x="4617" y="3329"/>
                    <a:pt x="4767" y="3069"/>
                  </a:cubicBezTo>
                  <a:cubicBezTo>
                    <a:pt x="4945" y="2755"/>
                    <a:pt x="4856" y="2400"/>
                    <a:pt x="4862" y="2060"/>
                  </a:cubicBezTo>
                  <a:cubicBezTo>
                    <a:pt x="4867" y="1772"/>
                    <a:pt x="5066" y="1583"/>
                    <a:pt x="5306" y="1458"/>
                  </a:cubicBezTo>
                  <a:cubicBezTo>
                    <a:pt x="5469" y="1369"/>
                    <a:pt x="5678" y="1322"/>
                    <a:pt x="5762" y="1149"/>
                  </a:cubicBezTo>
                  <a:cubicBezTo>
                    <a:pt x="5845" y="977"/>
                    <a:pt x="5762" y="882"/>
                    <a:pt x="5683" y="741"/>
                  </a:cubicBezTo>
                  <a:cubicBezTo>
                    <a:pt x="5622" y="634"/>
                    <a:pt x="5590" y="422"/>
                    <a:pt x="5589" y="422"/>
                  </a:cubicBezTo>
                  <a:cubicBezTo>
                    <a:pt x="5589" y="422"/>
                    <a:pt x="5589" y="422"/>
                    <a:pt x="5589" y="422"/>
                  </a:cubicBezTo>
                  <a:lnTo>
                    <a:pt x="5589" y="411"/>
                  </a:lnTo>
                  <a:cubicBezTo>
                    <a:pt x="5176" y="154"/>
                    <a:pt x="4566" y="1"/>
                    <a:pt x="388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7"/>
            <p:cNvSpPr/>
            <p:nvPr/>
          </p:nvSpPr>
          <p:spPr>
            <a:xfrm>
              <a:off x="6898749" y="2384707"/>
              <a:ext cx="199396" cy="301753"/>
            </a:xfrm>
            <a:custGeom>
              <a:avLst/>
              <a:gdLst/>
              <a:ahLst/>
              <a:cxnLst/>
              <a:rect l="l" t="t" r="r" b="b"/>
              <a:pathLst>
                <a:path w="2801" h="4239" extrusionOk="0">
                  <a:moveTo>
                    <a:pt x="1219" y="0"/>
                  </a:moveTo>
                  <a:cubicBezTo>
                    <a:pt x="1014" y="0"/>
                    <a:pt x="808" y="30"/>
                    <a:pt x="618" y="89"/>
                  </a:cubicBezTo>
                  <a:cubicBezTo>
                    <a:pt x="462" y="142"/>
                    <a:pt x="356" y="168"/>
                    <a:pt x="226" y="168"/>
                  </a:cubicBezTo>
                  <a:cubicBezTo>
                    <a:pt x="177" y="168"/>
                    <a:pt x="124" y="164"/>
                    <a:pt x="64" y="157"/>
                  </a:cubicBezTo>
                  <a:lnTo>
                    <a:pt x="64" y="157"/>
                  </a:lnTo>
                  <a:cubicBezTo>
                    <a:pt x="1" y="1010"/>
                    <a:pt x="383" y="3035"/>
                    <a:pt x="2470" y="4238"/>
                  </a:cubicBezTo>
                  <a:cubicBezTo>
                    <a:pt x="2633" y="4128"/>
                    <a:pt x="2727" y="3940"/>
                    <a:pt x="2695" y="3720"/>
                  </a:cubicBezTo>
                  <a:cubicBezTo>
                    <a:pt x="2669" y="3537"/>
                    <a:pt x="2617" y="3359"/>
                    <a:pt x="2570" y="3181"/>
                  </a:cubicBezTo>
                  <a:cubicBezTo>
                    <a:pt x="2486" y="2862"/>
                    <a:pt x="2502" y="2553"/>
                    <a:pt x="2533" y="2229"/>
                  </a:cubicBezTo>
                  <a:cubicBezTo>
                    <a:pt x="2575" y="1852"/>
                    <a:pt x="2779" y="1517"/>
                    <a:pt x="2790" y="1135"/>
                  </a:cubicBezTo>
                  <a:cubicBezTo>
                    <a:pt x="2800" y="597"/>
                    <a:pt x="2397" y="340"/>
                    <a:pt x="1947" y="141"/>
                  </a:cubicBezTo>
                  <a:cubicBezTo>
                    <a:pt x="1725" y="4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2371;p67"/>
          <p:cNvGrpSpPr/>
          <p:nvPr/>
        </p:nvGrpSpPr>
        <p:grpSpPr>
          <a:xfrm>
            <a:off x="3114321" y="2029665"/>
            <a:ext cx="628205" cy="642429"/>
            <a:chOff x="3114321" y="2029665"/>
            <a:chExt cx="628205" cy="642429"/>
          </a:xfrm>
        </p:grpSpPr>
        <p:sp>
          <p:nvSpPr>
            <p:cNvPr id="2372" name="Google Shape;2372;p67"/>
            <p:cNvSpPr/>
            <p:nvPr/>
          </p:nvSpPr>
          <p:spPr>
            <a:xfrm>
              <a:off x="3114325" y="2039158"/>
              <a:ext cx="628200" cy="628506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4" y="1"/>
                  </a:moveTo>
                  <a:cubicBezTo>
                    <a:pt x="497" y="1"/>
                    <a:pt x="0" y="498"/>
                    <a:pt x="0" y="1110"/>
                  </a:cubicBezTo>
                  <a:cubicBezTo>
                    <a:pt x="0" y="1722"/>
                    <a:pt x="497" y="2214"/>
                    <a:pt x="1104" y="2214"/>
                  </a:cubicBezTo>
                  <a:cubicBezTo>
                    <a:pt x="1716" y="2214"/>
                    <a:pt x="2213" y="1722"/>
                    <a:pt x="2213" y="1110"/>
                  </a:cubicBezTo>
                  <a:cubicBezTo>
                    <a:pt x="2213" y="498"/>
                    <a:pt x="171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>
              <a:off x="3154793" y="2139077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extrusionOk="0">
                  <a:moveTo>
                    <a:pt x="456" y="1"/>
                  </a:move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ubicBezTo>
                    <a:pt x="3862" y="1717"/>
                    <a:pt x="2250" y="1115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>
              <a:off x="3154793" y="2139077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fill="none" extrusionOk="0">
                  <a:moveTo>
                    <a:pt x="6012" y="1774"/>
                  </a:moveTo>
                  <a:cubicBezTo>
                    <a:pt x="3862" y="1717"/>
                    <a:pt x="2250" y="1115"/>
                    <a:pt x="456" y="1"/>
                  </a:cubicBez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>
              <a:off x="3114321" y="2327012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>
              <a:off x="3114321" y="2327012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fill="none" extrusionOk="0">
                  <a:moveTo>
                    <a:pt x="5661" y="2434"/>
                  </a:move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>
              <a:off x="3120905" y="2225250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extrusionOk="0">
                  <a:moveTo>
                    <a:pt x="251" y="0"/>
                  </a:moveTo>
                  <a:cubicBezTo>
                    <a:pt x="94" y="120"/>
                    <a:pt x="16" y="539"/>
                    <a:pt x="0" y="712"/>
                  </a:cubicBez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>
              <a:off x="3120905" y="2225250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fill="none" extrusionOk="0">
                  <a:moveTo>
                    <a:pt x="0" y="712"/>
                  </a:move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ubicBezTo>
                    <a:pt x="94" y="120"/>
                    <a:pt x="16" y="539"/>
                    <a:pt x="0" y="712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>
              <a:off x="3144142" y="2484545"/>
              <a:ext cx="322815" cy="182418"/>
            </a:xfrm>
            <a:custGeom>
              <a:avLst/>
              <a:gdLst/>
              <a:ahLst/>
              <a:cxnLst/>
              <a:rect l="l" t="t" r="r" b="b"/>
              <a:pathLst>
                <a:path w="3334" h="1884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1930" y="1767"/>
                    <a:pt x="2436" y="1883"/>
                    <a:pt x="2935" y="1883"/>
                  </a:cubicBezTo>
                  <a:cubicBezTo>
                    <a:pt x="3069" y="1883"/>
                    <a:pt x="3202" y="1875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>
              <a:off x="3144142" y="2484545"/>
              <a:ext cx="322815" cy="187550"/>
            </a:xfrm>
            <a:custGeom>
              <a:avLst/>
              <a:gdLst/>
              <a:ahLst/>
              <a:cxnLst/>
              <a:rect l="l" t="t" r="r" b="b"/>
              <a:pathLst>
                <a:path w="3334" h="1937" fill="none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2057" y="1832"/>
                    <a:pt x="2711" y="1937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>
              <a:off x="3333627" y="2039348"/>
              <a:ext cx="368419" cy="167701"/>
            </a:xfrm>
            <a:custGeom>
              <a:avLst/>
              <a:gdLst/>
              <a:ahLst/>
              <a:cxnLst/>
              <a:rect l="l" t="t" r="r" b="b"/>
              <a:pathLst>
                <a:path w="3805" h="1732" extrusionOk="0">
                  <a:moveTo>
                    <a:pt x="991" y="0"/>
                  </a:moveTo>
                  <a:cubicBezTo>
                    <a:pt x="653" y="0"/>
                    <a:pt x="319" y="54"/>
                    <a:pt x="1" y="157"/>
                  </a:cubicBezTo>
                  <a:cubicBezTo>
                    <a:pt x="707" y="827"/>
                    <a:pt x="1455" y="1470"/>
                    <a:pt x="2433" y="1653"/>
                  </a:cubicBezTo>
                  <a:cubicBezTo>
                    <a:pt x="2688" y="1691"/>
                    <a:pt x="2948" y="1731"/>
                    <a:pt x="3206" y="1731"/>
                  </a:cubicBezTo>
                  <a:cubicBezTo>
                    <a:pt x="3408" y="1731"/>
                    <a:pt x="3609" y="1707"/>
                    <a:pt x="3804" y="1638"/>
                  </a:cubicBezTo>
                  <a:cubicBezTo>
                    <a:pt x="3501" y="1109"/>
                    <a:pt x="3051" y="664"/>
                    <a:pt x="2475" y="361"/>
                  </a:cubicBezTo>
                  <a:cubicBezTo>
                    <a:pt x="2000" y="117"/>
                    <a:pt x="1492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>
              <a:off x="3333627" y="2029665"/>
              <a:ext cx="368419" cy="183483"/>
            </a:xfrm>
            <a:custGeom>
              <a:avLst/>
              <a:gdLst/>
              <a:ahLst/>
              <a:cxnLst/>
              <a:rect l="l" t="t" r="r" b="b"/>
              <a:pathLst>
                <a:path w="3805" h="1895" fill="none" extrusionOk="0">
                  <a:moveTo>
                    <a:pt x="2475" y="461"/>
                  </a:moveTo>
                  <a:cubicBezTo>
                    <a:pt x="1680" y="53"/>
                    <a:pt x="791" y="1"/>
                    <a:pt x="1" y="257"/>
                  </a:cubicBezTo>
                  <a:cubicBezTo>
                    <a:pt x="707" y="927"/>
                    <a:pt x="1455" y="1570"/>
                    <a:pt x="2433" y="1753"/>
                  </a:cubicBezTo>
                  <a:cubicBezTo>
                    <a:pt x="2889" y="1821"/>
                    <a:pt x="3360" y="1895"/>
                    <a:pt x="3804" y="1738"/>
                  </a:cubicBezTo>
                  <a:cubicBezTo>
                    <a:pt x="3501" y="1209"/>
                    <a:pt x="3051" y="764"/>
                    <a:pt x="2475" y="461"/>
                  </a:cubicBezTo>
                  <a:close/>
                </a:path>
              </a:pathLst>
            </a:custGeom>
            <a:solidFill>
              <a:schemeClr val="accent2"/>
            </a:solidFill>
            <a:ln w="4325" cap="flat" cmpd="sng">
              <a:solidFill>
                <a:srgbClr val="1B1B1B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68"/>
          <p:cNvSpPr/>
          <p:nvPr/>
        </p:nvSpPr>
        <p:spPr>
          <a:xfrm>
            <a:off x="3027000" y="1068588"/>
            <a:ext cx="259800" cy="259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6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2392" name="Google Shape;2392;p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2"/>
                </a:solidFill>
              </a:rPr>
              <a:t>DO</a:t>
            </a:r>
            <a:r>
              <a:rPr lang="en-GB" b="1"/>
              <a:t> YOU</a:t>
            </a:r>
            <a:r>
              <a:rPr lang="en-GB" sz="1700" b="1">
                <a:solidFill>
                  <a:schemeClr val="accent2"/>
                </a:solidFill>
              </a:rPr>
              <a:t> HAVE</a:t>
            </a:r>
            <a:r>
              <a:rPr lang="en-GB" b="1"/>
              <a:t> </a:t>
            </a:r>
            <a:r>
              <a:rPr lang="en-GB" sz="1700" b="1">
                <a:solidFill>
                  <a:schemeClr val="accent2"/>
                </a:solidFill>
              </a:rPr>
              <a:t>ANY QUESTIONS?</a:t>
            </a:r>
            <a:endParaRPr sz="1700"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accent2"/>
                </a:solidFill>
              </a:rPr>
              <a:t>addyouremail@freepik.com </a:t>
            </a:r>
            <a:endParaRPr sz="17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accent2"/>
                </a:solidFill>
              </a:rPr>
              <a:t>+91  620 421 838 </a:t>
            </a:r>
            <a:endParaRPr sz="17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2"/>
                </a:solidFill>
              </a:rPr>
              <a:t>yourcompany.com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2394" name="Google Shape;2394;p68"/>
          <p:cNvSpPr/>
          <p:nvPr/>
        </p:nvSpPr>
        <p:spPr>
          <a:xfrm rot="8100000">
            <a:off x="7990497" y="991185"/>
            <a:ext cx="243501" cy="243501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5" name="Google Shape;2395;p68"/>
          <p:cNvGrpSpPr/>
          <p:nvPr/>
        </p:nvGrpSpPr>
        <p:grpSpPr>
          <a:xfrm>
            <a:off x="5251373" y="3210999"/>
            <a:ext cx="409425" cy="409425"/>
            <a:chOff x="1379798" y="1723250"/>
            <a:chExt cx="397887" cy="397887"/>
          </a:xfrm>
        </p:grpSpPr>
        <p:sp>
          <p:nvSpPr>
            <p:cNvPr id="2396" name="Google Shape;2396;p6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0" name="Google Shape;2400;p68"/>
          <p:cNvGrpSpPr/>
          <p:nvPr/>
        </p:nvGrpSpPr>
        <p:grpSpPr>
          <a:xfrm>
            <a:off x="3977221" y="3210999"/>
            <a:ext cx="409447" cy="409425"/>
            <a:chOff x="266768" y="1721375"/>
            <a:chExt cx="397907" cy="397887"/>
          </a:xfrm>
        </p:grpSpPr>
        <p:sp>
          <p:nvSpPr>
            <p:cNvPr id="2401" name="Google Shape;2401;p6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68"/>
          <p:cNvGrpSpPr/>
          <p:nvPr/>
        </p:nvGrpSpPr>
        <p:grpSpPr>
          <a:xfrm>
            <a:off x="4614319" y="3210999"/>
            <a:ext cx="409404" cy="409425"/>
            <a:chOff x="864491" y="1723250"/>
            <a:chExt cx="397866" cy="397887"/>
          </a:xfrm>
        </p:grpSpPr>
        <p:sp>
          <p:nvSpPr>
            <p:cNvPr id="2404" name="Google Shape;2404;p6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7" name="Google Shape;2407;p68"/>
          <p:cNvSpPr txBox="1"/>
          <p:nvPr/>
        </p:nvSpPr>
        <p:spPr>
          <a:xfrm>
            <a:off x="3940425" y="4289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Please keep this slide for attribution</a:t>
            </a:r>
            <a:endParaRPr sz="12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016" name="Google Shape;1016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021" name="Google Shape;1021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1025" name="Google Shape;1025;p3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1020" name="Google Shape;1020;p3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ANALYSIS</a:t>
            </a:r>
            <a:endParaRPr/>
          </a:p>
        </p:txBody>
      </p:sp>
      <p:sp>
        <p:nvSpPr>
          <p:cNvPr id="1041" name="Google Shape;1041;p37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1027" name="Google Shape;1027;p3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BUDGET</a:t>
            </a: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030" name="Google Shape;1030;p37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MARKET ANALYSIS</a:t>
            </a:r>
            <a:endParaRPr/>
          </a:p>
        </p:txBody>
      </p:sp>
      <p:sp>
        <p:nvSpPr>
          <p:cNvPr id="1046" name="Google Shape;1046;p37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047" name="Google Shape;1047;p37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CONTENT PLAN</a:t>
            </a:r>
            <a:endParaRPr/>
          </a:p>
        </p:txBody>
      </p:sp>
      <p:sp>
        <p:nvSpPr>
          <p:cNvPr id="1049" name="Google Shape;1049;p37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1050" name="Google Shape;1050;p37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KPI OVERVIEW</a:t>
            </a:r>
            <a:endParaRPr/>
          </a:p>
        </p:txBody>
      </p:sp>
      <p:sp>
        <p:nvSpPr>
          <p:cNvPr id="1017" name="Google Shape;1017;p37"/>
          <p:cNvSpPr txBox="1">
            <a:spLocks noGrp="1"/>
          </p:cNvSpPr>
          <p:nvPr>
            <p:ph type="sub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can describe the topic of the section here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51" name="Google Shape;1051;p37"/>
          <p:cNvSpPr txBox="1">
            <a:spLocks noGrp="1"/>
          </p:cNvSpPr>
          <p:nvPr>
            <p:ph type="subTitle" idx="1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describe the topic of the section here</a:t>
            </a:r>
            <a:endParaRPr/>
          </a:p>
        </p:txBody>
      </p:sp>
      <p:sp>
        <p:nvSpPr>
          <p:cNvPr id="1052" name="Google Shape;1052;p37"/>
          <p:cNvSpPr txBox="1">
            <a:spLocks noGrp="1"/>
          </p:cNvSpPr>
          <p:nvPr>
            <p:ph type="subTitle" idx="1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describe the topic of the section here</a:t>
            </a:r>
            <a:endParaRPr/>
          </a:p>
        </p:txBody>
      </p:sp>
      <p:sp>
        <p:nvSpPr>
          <p:cNvPr id="1053" name="Google Shape;1053;p37"/>
          <p:cNvSpPr txBox="1">
            <a:spLocks noGrp="1"/>
          </p:cNvSpPr>
          <p:nvPr>
            <p:ph type="subTitle" idx="1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describe the topic of the section here</a:t>
            </a:r>
            <a:endParaRPr/>
          </a:p>
        </p:txBody>
      </p:sp>
      <p:sp>
        <p:nvSpPr>
          <p:cNvPr id="1054" name="Google Shape;1054;p37"/>
          <p:cNvSpPr txBox="1">
            <a:spLocks noGrp="1"/>
          </p:cNvSpPr>
          <p:nvPr>
            <p:ph type="subTitle" idx="20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describe the topic of the section here</a:t>
            </a:r>
            <a:endParaRPr/>
          </a:p>
        </p:txBody>
      </p:sp>
      <p:sp>
        <p:nvSpPr>
          <p:cNvPr id="1055" name="Google Shape;1055;p37"/>
          <p:cNvSpPr txBox="1">
            <a:spLocks noGrp="1"/>
          </p:cNvSpPr>
          <p:nvPr>
            <p:ph type="subTitle" idx="2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describe the topic of the section here</a:t>
            </a:r>
            <a:endParaRPr/>
          </a:p>
        </p:txBody>
      </p:sp>
      <p:sp>
        <p:nvSpPr>
          <p:cNvPr id="1015" name="Google Shape;1015;p37"/>
          <p:cNvSpPr txBox="1">
            <a:spLocks noGrp="1"/>
          </p:cNvSpPr>
          <p:nvPr>
            <p:ph type="title" idx="4294967295"/>
          </p:nvPr>
        </p:nvSpPr>
        <p:spPr>
          <a:xfrm>
            <a:off x="0" y="1312863"/>
            <a:ext cx="8890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019" name="Google Shape;1019;p37"/>
          <p:cNvSpPr txBox="1">
            <a:spLocks noGrp="1"/>
          </p:cNvSpPr>
          <p:nvPr>
            <p:ph type="title" idx="4294967295"/>
          </p:nvPr>
        </p:nvSpPr>
        <p:spPr>
          <a:xfrm>
            <a:off x="0" y="2425700"/>
            <a:ext cx="8890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022" name="Google Shape;1022;p37"/>
          <p:cNvSpPr txBox="1">
            <a:spLocks noGrp="1"/>
          </p:cNvSpPr>
          <p:nvPr>
            <p:ph type="title" idx="4294967295"/>
          </p:nvPr>
        </p:nvSpPr>
        <p:spPr>
          <a:xfrm>
            <a:off x="0" y="3541713"/>
            <a:ext cx="889000" cy="1111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028" name="Google Shape;1028;p37"/>
          <p:cNvSpPr txBox="1">
            <a:spLocks noGrp="1"/>
          </p:cNvSpPr>
          <p:nvPr>
            <p:ph type="title" idx="4294967295"/>
          </p:nvPr>
        </p:nvSpPr>
        <p:spPr>
          <a:xfrm>
            <a:off x="8256588" y="2427288"/>
            <a:ext cx="887412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1031" name="Google Shape;1031;p37"/>
          <p:cNvSpPr txBox="1">
            <a:spLocks noGrp="1"/>
          </p:cNvSpPr>
          <p:nvPr>
            <p:ph type="title" idx="4294967295"/>
          </p:nvPr>
        </p:nvSpPr>
        <p:spPr>
          <a:xfrm>
            <a:off x="8255000" y="3541713"/>
            <a:ext cx="8890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8192686" y="248067"/>
            <a:ext cx="628197" cy="626684"/>
            <a:chOff x="1933011" y="1641"/>
            <a:chExt cx="628197" cy="626684"/>
          </a:xfrm>
        </p:grpSpPr>
        <p:sp>
          <p:nvSpPr>
            <p:cNvPr id="1034" name="Google Shape;1034;p37"/>
            <p:cNvSpPr/>
            <p:nvPr/>
          </p:nvSpPr>
          <p:spPr>
            <a:xfrm>
              <a:off x="1936111" y="1641"/>
              <a:ext cx="625097" cy="625004"/>
            </a:xfrm>
            <a:custGeom>
              <a:avLst/>
              <a:gdLst/>
              <a:ahLst/>
              <a:cxnLst/>
              <a:rect l="l" t="t" r="r" b="b"/>
              <a:pathLst>
                <a:path w="8781" h="8780" extrusionOk="0">
                  <a:moveTo>
                    <a:pt x="4391" y="0"/>
                  </a:moveTo>
                  <a:cubicBezTo>
                    <a:pt x="1968" y="0"/>
                    <a:pt x="1" y="1967"/>
                    <a:pt x="1" y="4390"/>
                  </a:cubicBezTo>
                  <a:cubicBezTo>
                    <a:pt x="1" y="6817"/>
                    <a:pt x="1968" y="8779"/>
                    <a:pt x="4391" y="8779"/>
                  </a:cubicBezTo>
                  <a:cubicBezTo>
                    <a:pt x="6813" y="8779"/>
                    <a:pt x="8780" y="6817"/>
                    <a:pt x="8780" y="4390"/>
                  </a:cubicBezTo>
                  <a:cubicBezTo>
                    <a:pt x="8780" y="1967"/>
                    <a:pt x="6813" y="0"/>
                    <a:pt x="4391" y="0"/>
                  </a:cubicBezTo>
                  <a:close/>
                </a:path>
              </a:pathLst>
            </a:custGeom>
            <a:solidFill>
              <a:srgbClr val="6ECCD4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5" name="Google Shape;1035;p37"/>
            <p:cNvGrpSpPr/>
            <p:nvPr/>
          </p:nvGrpSpPr>
          <p:grpSpPr>
            <a:xfrm>
              <a:off x="1933011" y="5918"/>
              <a:ext cx="625089" cy="622407"/>
              <a:chOff x="2341090" y="756393"/>
              <a:chExt cx="407065" cy="405345"/>
            </a:xfrm>
          </p:grpSpPr>
          <p:sp>
            <p:nvSpPr>
              <p:cNvPr id="1036" name="Google Shape;1036;p37"/>
              <p:cNvSpPr/>
              <p:nvPr/>
            </p:nvSpPr>
            <p:spPr>
              <a:xfrm>
                <a:off x="2542421" y="952608"/>
                <a:ext cx="149688" cy="209130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511" extrusionOk="0">
                    <a:moveTo>
                      <a:pt x="504" y="1"/>
                    </a:moveTo>
                    <a:cubicBezTo>
                      <a:pt x="438" y="1"/>
                      <a:pt x="379" y="20"/>
                      <a:pt x="320" y="61"/>
                    </a:cubicBezTo>
                    <a:cubicBezTo>
                      <a:pt x="435" y="401"/>
                      <a:pt x="430" y="684"/>
                      <a:pt x="314" y="993"/>
                    </a:cubicBezTo>
                    <a:cubicBezTo>
                      <a:pt x="178" y="1364"/>
                      <a:pt x="1" y="1605"/>
                      <a:pt x="16" y="2034"/>
                    </a:cubicBezTo>
                    <a:cubicBezTo>
                      <a:pt x="32" y="2541"/>
                      <a:pt x="351" y="2897"/>
                      <a:pt x="456" y="3352"/>
                    </a:cubicBezTo>
                    <a:cubicBezTo>
                      <a:pt x="532" y="3710"/>
                      <a:pt x="36" y="4510"/>
                      <a:pt x="376" y="4510"/>
                    </a:cubicBezTo>
                    <a:cubicBezTo>
                      <a:pt x="385" y="4510"/>
                      <a:pt x="394" y="4510"/>
                      <a:pt x="403" y="4509"/>
                    </a:cubicBezTo>
                    <a:cubicBezTo>
                      <a:pt x="2072" y="4331"/>
                      <a:pt x="2768" y="3614"/>
                      <a:pt x="3229" y="3138"/>
                    </a:cubicBezTo>
                    <a:cubicBezTo>
                      <a:pt x="3166" y="2939"/>
                      <a:pt x="3061" y="2588"/>
                      <a:pt x="2810" y="2400"/>
                    </a:cubicBezTo>
                    <a:cubicBezTo>
                      <a:pt x="2413" y="2091"/>
                      <a:pt x="1999" y="2233"/>
                      <a:pt x="1560" y="2112"/>
                    </a:cubicBezTo>
                    <a:cubicBezTo>
                      <a:pt x="566" y="1840"/>
                      <a:pt x="880" y="684"/>
                      <a:pt x="607" y="14"/>
                    </a:cubicBezTo>
                    <a:cubicBezTo>
                      <a:pt x="571" y="6"/>
                      <a:pt x="537" y="1"/>
                      <a:pt x="504" y="1"/>
                    </a:cubicBezTo>
                    <a:close/>
                  </a:path>
                </a:pathLst>
              </a:custGeom>
              <a:solidFill>
                <a:srgbClr val="FAC0D7"/>
              </a:solidFill>
              <a:ln w="9525" cap="flat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2597725" y="827668"/>
                <a:ext cx="150430" cy="161055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474" extrusionOk="0">
                    <a:moveTo>
                      <a:pt x="2204" y="1"/>
                    </a:moveTo>
                    <a:cubicBezTo>
                      <a:pt x="2093" y="1"/>
                      <a:pt x="1991" y="91"/>
                      <a:pt x="1847" y="167"/>
                    </a:cubicBezTo>
                    <a:cubicBezTo>
                      <a:pt x="1335" y="439"/>
                      <a:pt x="874" y="810"/>
                      <a:pt x="586" y="1328"/>
                    </a:cubicBezTo>
                    <a:cubicBezTo>
                      <a:pt x="471" y="1532"/>
                      <a:pt x="440" y="1788"/>
                      <a:pt x="356" y="2013"/>
                    </a:cubicBezTo>
                    <a:cubicBezTo>
                      <a:pt x="314" y="2149"/>
                      <a:pt x="304" y="2280"/>
                      <a:pt x="278" y="2411"/>
                    </a:cubicBezTo>
                    <a:cubicBezTo>
                      <a:pt x="273" y="2431"/>
                      <a:pt x="263" y="2474"/>
                      <a:pt x="262" y="2474"/>
                    </a:cubicBezTo>
                    <a:cubicBezTo>
                      <a:pt x="262" y="2474"/>
                      <a:pt x="262" y="2474"/>
                      <a:pt x="262" y="2474"/>
                    </a:cubicBezTo>
                    <a:cubicBezTo>
                      <a:pt x="0" y="2589"/>
                      <a:pt x="110" y="2955"/>
                      <a:pt x="241" y="3128"/>
                    </a:cubicBezTo>
                    <a:cubicBezTo>
                      <a:pt x="444" y="3387"/>
                      <a:pt x="796" y="3473"/>
                      <a:pt x="1113" y="3473"/>
                    </a:cubicBezTo>
                    <a:cubicBezTo>
                      <a:pt x="1122" y="3473"/>
                      <a:pt x="1132" y="3473"/>
                      <a:pt x="1141" y="3473"/>
                    </a:cubicBezTo>
                    <a:cubicBezTo>
                      <a:pt x="1816" y="3463"/>
                      <a:pt x="1643" y="2835"/>
                      <a:pt x="1905" y="2411"/>
                    </a:cubicBezTo>
                    <a:cubicBezTo>
                      <a:pt x="1999" y="2265"/>
                      <a:pt x="2109" y="2113"/>
                      <a:pt x="2287" y="2066"/>
                    </a:cubicBezTo>
                    <a:cubicBezTo>
                      <a:pt x="2305" y="2062"/>
                      <a:pt x="2323" y="2060"/>
                      <a:pt x="2339" y="2060"/>
                    </a:cubicBezTo>
                    <a:cubicBezTo>
                      <a:pt x="2426" y="2060"/>
                      <a:pt x="2490" y="2108"/>
                      <a:pt x="2569" y="2113"/>
                    </a:cubicBezTo>
                    <a:cubicBezTo>
                      <a:pt x="2571" y="2113"/>
                      <a:pt x="2573" y="2113"/>
                      <a:pt x="2575" y="2113"/>
                    </a:cubicBezTo>
                    <a:cubicBezTo>
                      <a:pt x="2757" y="2113"/>
                      <a:pt x="3031" y="1893"/>
                      <a:pt x="3176" y="1893"/>
                    </a:cubicBezTo>
                    <a:cubicBezTo>
                      <a:pt x="3194" y="1893"/>
                      <a:pt x="3210" y="1896"/>
                      <a:pt x="3223" y="1904"/>
                    </a:cubicBezTo>
                    <a:cubicBezTo>
                      <a:pt x="3244" y="1626"/>
                      <a:pt x="2658" y="303"/>
                      <a:pt x="2365" y="67"/>
                    </a:cubicBezTo>
                    <a:cubicBezTo>
                      <a:pt x="2306" y="20"/>
                      <a:pt x="2254" y="1"/>
                      <a:pt x="2204" y="1"/>
                    </a:cubicBezTo>
                    <a:close/>
                  </a:path>
                </a:pathLst>
              </a:custGeom>
              <a:solidFill>
                <a:srgbClr val="FAC0D7"/>
              </a:solidFill>
              <a:ln w="9525" cap="flat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2362873" y="756393"/>
                <a:ext cx="271006" cy="164671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3552" extrusionOk="0">
                    <a:moveTo>
                      <a:pt x="3887" y="1"/>
                    </a:moveTo>
                    <a:cubicBezTo>
                      <a:pt x="2509" y="1"/>
                      <a:pt x="850" y="635"/>
                      <a:pt x="1" y="2321"/>
                    </a:cubicBezTo>
                    <a:cubicBezTo>
                      <a:pt x="85" y="2311"/>
                      <a:pt x="158" y="2258"/>
                      <a:pt x="236" y="2227"/>
                    </a:cubicBezTo>
                    <a:cubicBezTo>
                      <a:pt x="440" y="2154"/>
                      <a:pt x="676" y="2112"/>
                      <a:pt x="890" y="2101"/>
                    </a:cubicBezTo>
                    <a:cubicBezTo>
                      <a:pt x="921" y="2100"/>
                      <a:pt x="952" y="2099"/>
                      <a:pt x="982" y="2099"/>
                    </a:cubicBezTo>
                    <a:cubicBezTo>
                      <a:pt x="1572" y="2099"/>
                      <a:pt x="2094" y="2382"/>
                      <a:pt x="2612" y="2640"/>
                    </a:cubicBezTo>
                    <a:cubicBezTo>
                      <a:pt x="2852" y="2761"/>
                      <a:pt x="3093" y="2876"/>
                      <a:pt x="3318" y="3017"/>
                    </a:cubicBezTo>
                    <a:cubicBezTo>
                      <a:pt x="3496" y="3137"/>
                      <a:pt x="3611" y="3284"/>
                      <a:pt x="3768" y="3415"/>
                    </a:cubicBezTo>
                    <a:cubicBezTo>
                      <a:pt x="3878" y="3510"/>
                      <a:pt x="3992" y="3551"/>
                      <a:pt x="4105" y="3551"/>
                    </a:cubicBezTo>
                    <a:cubicBezTo>
                      <a:pt x="4367" y="3551"/>
                      <a:pt x="4617" y="3329"/>
                      <a:pt x="4767" y="3069"/>
                    </a:cubicBezTo>
                    <a:cubicBezTo>
                      <a:pt x="4945" y="2755"/>
                      <a:pt x="4856" y="2400"/>
                      <a:pt x="4862" y="2060"/>
                    </a:cubicBezTo>
                    <a:cubicBezTo>
                      <a:pt x="4867" y="1772"/>
                      <a:pt x="5066" y="1583"/>
                      <a:pt x="5306" y="1458"/>
                    </a:cubicBezTo>
                    <a:cubicBezTo>
                      <a:pt x="5469" y="1369"/>
                      <a:pt x="5678" y="1322"/>
                      <a:pt x="5762" y="1149"/>
                    </a:cubicBezTo>
                    <a:cubicBezTo>
                      <a:pt x="5845" y="977"/>
                      <a:pt x="5762" y="882"/>
                      <a:pt x="5683" y="741"/>
                    </a:cubicBezTo>
                    <a:cubicBezTo>
                      <a:pt x="5622" y="634"/>
                      <a:pt x="5590" y="422"/>
                      <a:pt x="5589" y="422"/>
                    </a:cubicBezTo>
                    <a:cubicBezTo>
                      <a:pt x="5589" y="422"/>
                      <a:pt x="5589" y="422"/>
                      <a:pt x="5589" y="422"/>
                    </a:cubicBezTo>
                    <a:lnTo>
                      <a:pt x="5589" y="411"/>
                    </a:lnTo>
                    <a:cubicBezTo>
                      <a:pt x="5176" y="154"/>
                      <a:pt x="4566" y="1"/>
                      <a:pt x="3887" y="1"/>
                    </a:cubicBezTo>
                    <a:close/>
                  </a:path>
                </a:pathLst>
              </a:custGeom>
              <a:solidFill>
                <a:srgbClr val="FAC0D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2341090" y="942594"/>
                <a:ext cx="129847" cy="196520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4239" extrusionOk="0">
                    <a:moveTo>
                      <a:pt x="1219" y="0"/>
                    </a:moveTo>
                    <a:cubicBezTo>
                      <a:pt x="1014" y="0"/>
                      <a:pt x="808" y="30"/>
                      <a:pt x="618" y="89"/>
                    </a:cubicBezTo>
                    <a:cubicBezTo>
                      <a:pt x="462" y="142"/>
                      <a:pt x="356" y="168"/>
                      <a:pt x="226" y="168"/>
                    </a:cubicBezTo>
                    <a:cubicBezTo>
                      <a:pt x="177" y="168"/>
                      <a:pt x="124" y="164"/>
                      <a:pt x="64" y="157"/>
                    </a:cubicBezTo>
                    <a:lnTo>
                      <a:pt x="64" y="157"/>
                    </a:lnTo>
                    <a:cubicBezTo>
                      <a:pt x="1" y="1010"/>
                      <a:pt x="383" y="3035"/>
                      <a:pt x="2470" y="4238"/>
                    </a:cubicBezTo>
                    <a:cubicBezTo>
                      <a:pt x="2633" y="4128"/>
                      <a:pt x="2727" y="3940"/>
                      <a:pt x="2695" y="3720"/>
                    </a:cubicBezTo>
                    <a:cubicBezTo>
                      <a:pt x="2669" y="3537"/>
                      <a:pt x="2617" y="3359"/>
                      <a:pt x="2570" y="3181"/>
                    </a:cubicBezTo>
                    <a:cubicBezTo>
                      <a:pt x="2486" y="2862"/>
                      <a:pt x="2502" y="2553"/>
                      <a:pt x="2533" y="2229"/>
                    </a:cubicBezTo>
                    <a:cubicBezTo>
                      <a:pt x="2575" y="1852"/>
                      <a:pt x="2779" y="1517"/>
                      <a:pt x="2790" y="1135"/>
                    </a:cubicBezTo>
                    <a:cubicBezTo>
                      <a:pt x="2800" y="597"/>
                      <a:pt x="2397" y="340"/>
                      <a:pt x="1947" y="141"/>
                    </a:cubicBezTo>
                    <a:cubicBezTo>
                      <a:pt x="1725" y="46"/>
                      <a:pt x="1472" y="0"/>
                      <a:pt x="1219" y="0"/>
                    </a:cubicBezTo>
                    <a:close/>
                  </a:path>
                </a:pathLst>
              </a:custGeom>
              <a:solidFill>
                <a:srgbClr val="FAC0D7"/>
              </a:solidFill>
              <a:ln w="9525" cap="flat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5" name="Google Shape;1045;p37"/>
          <p:cNvSpPr/>
          <p:nvPr/>
        </p:nvSpPr>
        <p:spPr>
          <a:xfrm rot="1799178">
            <a:off x="456974" y="4360393"/>
            <a:ext cx="575446" cy="57544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7"/>
          <p:cNvGrpSpPr/>
          <p:nvPr/>
        </p:nvGrpSpPr>
        <p:grpSpPr>
          <a:xfrm>
            <a:off x="4148110" y="2099838"/>
            <a:ext cx="847771" cy="635580"/>
            <a:chOff x="4148110" y="2099838"/>
            <a:chExt cx="847771" cy="635580"/>
          </a:xfrm>
        </p:grpSpPr>
        <p:sp>
          <p:nvSpPr>
            <p:cNvPr id="1057" name="Google Shape;1057;p37"/>
            <p:cNvSpPr/>
            <p:nvPr/>
          </p:nvSpPr>
          <p:spPr>
            <a:xfrm>
              <a:off x="4300313" y="2325042"/>
              <a:ext cx="582316" cy="282918"/>
            </a:xfrm>
            <a:custGeom>
              <a:avLst/>
              <a:gdLst/>
              <a:ahLst/>
              <a:cxnLst/>
              <a:rect l="l" t="t" r="r" b="b"/>
              <a:pathLst>
                <a:path w="11271" h="5476" extrusionOk="0">
                  <a:moveTo>
                    <a:pt x="11270" y="0"/>
                  </a:moveTo>
                  <a:lnTo>
                    <a:pt x="1" y="3453"/>
                  </a:lnTo>
                  <a:cubicBezTo>
                    <a:pt x="864" y="4416"/>
                    <a:pt x="2700" y="5476"/>
                    <a:pt x="4745" y="5476"/>
                  </a:cubicBezTo>
                  <a:cubicBezTo>
                    <a:pt x="7011" y="5476"/>
                    <a:pt x="9532" y="4175"/>
                    <a:pt x="112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4300313" y="2325042"/>
              <a:ext cx="582316" cy="410375"/>
            </a:xfrm>
            <a:custGeom>
              <a:avLst/>
              <a:gdLst/>
              <a:ahLst/>
              <a:cxnLst/>
              <a:rect l="l" t="t" r="r" b="b"/>
              <a:pathLst>
                <a:path w="11271" h="7943" fill="none" extrusionOk="0">
                  <a:moveTo>
                    <a:pt x="1" y="3453"/>
                  </a:moveTo>
                  <a:cubicBezTo>
                    <a:pt x="1821" y="5483"/>
                    <a:pt x="7964" y="7942"/>
                    <a:pt x="11270" y="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4148110" y="2237316"/>
              <a:ext cx="835216" cy="360312"/>
            </a:xfrm>
            <a:custGeom>
              <a:avLst/>
              <a:gdLst/>
              <a:ahLst/>
              <a:cxnLst/>
              <a:rect l="l" t="t" r="r" b="b"/>
              <a:pathLst>
                <a:path w="16166" h="6974" extrusionOk="0">
                  <a:moveTo>
                    <a:pt x="10870" y="1"/>
                  </a:moveTo>
                  <a:cubicBezTo>
                    <a:pt x="10224" y="1"/>
                    <a:pt x="9780" y="24"/>
                    <a:pt x="9780" y="24"/>
                  </a:cubicBezTo>
                  <a:lnTo>
                    <a:pt x="4694" y="1034"/>
                  </a:lnTo>
                  <a:cubicBezTo>
                    <a:pt x="4391" y="1191"/>
                    <a:pt x="1" y="3409"/>
                    <a:pt x="262" y="4848"/>
                  </a:cubicBezTo>
                  <a:cubicBezTo>
                    <a:pt x="401" y="6326"/>
                    <a:pt x="2356" y="6973"/>
                    <a:pt x="4832" y="6973"/>
                  </a:cubicBezTo>
                  <a:cubicBezTo>
                    <a:pt x="9552" y="6973"/>
                    <a:pt x="16166" y="4621"/>
                    <a:pt x="15702" y="1185"/>
                  </a:cubicBezTo>
                  <a:cubicBezTo>
                    <a:pt x="15403" y="148"/>
                    <a:pt x="12498" y="1"/>
                    <a:pt x="108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4148110" y="2223625"/>
              <a:ext cx="847771" cy="486116"/>
            </a:xfrm>
            <a:custGeom>
              <a:avLst/>
              <a:gdLst/>
              <a:ahLst/>
              <a:cxnLst/>
              <a:rect l="l" t="t" r="r" b="b"/>
              <a:pathLst>
                <a:path w="16409" h="9409" fill="none" extrusionOk="0">
                  <a:moveTo>
                    <a:pt x="4694" y="1299"/>
                  </a:moveTo>
                  <a:cubicBezTo>
                    <a:pt x="4391" y="1456"/>
                    <a:pt x="1" y="3674"/>
                    <a:pt x="262" y="5113"/>
                  </a:cubicBezTo>
                  <a:cubicBezTo>
                    <a:pt x="665" y="9408"/>
                    <a:pt x="16409" y="6688"/>
                    <a:pt x="15702" y="1450"/>
                  </a:cubicBezTo>
                  <a:cubicBezTo>
                    <a:pt x="15284" y="1"/>
                    <a:pt x="9780" y="289"/>
                    <a:pt x="9780" y="28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268953" y="2124378"/>
              <a:ext cx="525536" cy="298675"/>
            </a:xfrm>
            <a:custGeom>
              <a:avLst/>
              <a:gdLst/>
              <a:ahLst/>
              <a:cxnLst/>
              <a:rect l="l" t="t" r="r" b="b"/>
              <a:pathLst>
                <a:path w="10172" h="5781" extrusionOk="0">
                  <a:moveTo>
                    <a:pt x="5603" y="0"/>
                  </a:moveTo>
                  <a:cubicBezTo>
                    <a:pt x="5190" y="0"/>
                    <a:pt x="4767" y="45"/>
                    <a:pt x="4343" y="143"/>
                  </a:cubicBezTo>
                  <a:cubicBezTo>
                    <a:pt x="1691" y="755"/>
                    <a:pt x="1" y="3267"/>
                    <a:pt x="278" y="4460"/>
                  </a:cubicBezTo>
                  <a:cubicBezTo>
                    <a:pt x="472" y="5300"/>
                    <a:pt x="1700" y="5780"/>
                    <a:pt x="3334" y="5780"/>
                  </a:cubicBezTo>
                  <a:cubicBezTo>
                    <a:pt x="4028" y="5780"/>
                    <a:pt x="4796" y="5694"/>
                    <a:pt x="5588" y="5511"/>
                  </a:cubicBezTo>
                  <a:cubicBezTo>
                    <a:pt x="8241" y="4894"/>
                    <a:pt x="10172" y="3429"/>
                    <a:pt x="9894" y="2236"/>
                  </a:cubicBezTo>
                  <a:cubicBezTo>
                    <a:pt x="9661" y="1229"/>
                    <a:pt x="7776" y="0"/>
                    <a:pt x="56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268953" y="2099838"/>
              <a:ext cx="525536" cy="340937"/>
            </a:xfrm>
            <a:custGeom>
              <a:avLst/>
              <a:gdLst/>
              <a:ahLst/>
              <a:cxnLst/>
              <a:rect l="l" t="t" r="r" b="b"/>
              <a:pathLst>
                <a:path w="10172" h="6599" fill="none" extrusionOk="0">
                  <a:moveTo>
                    <a:pt x="9894" y="2711"/>
                  </a:moveTo>
                  <a:cubicBezTo>
                    <a:pt x="10172" y="3904"/>
                    <a:pt x="8241" y="5369"/>
                    <a:pt x="5588" y="5986"/>
                  </a:cubicBezTo>
                  <a:cubicBezTo>
                    <a:pt x="2931" y="6598"/>
                    <a:pt x="555" y="6133"/>
                    <a:pt x="278" y="4935"/>
                  </a:cubicBezTo>
                  <a:cubicBezTo>
                    <a:pt x="1" y="3742"/>
                    <a:pt x="1691" y="1230"/>
                    <a:pt x="4343" y="618"/>
                  </a:cubicBezTo>
                  <a:cubicBezTo>
                    <a:pt x="7001" y="1"/>
                    <a:pt x="9617" y="1513"/>
                    <a:pt x="9894" y="27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4212174" y="2430179"/>
              <a:ext cx="50890" cy="50838"/>
            </a:xfrm>
            <a:custGeom>
              <a:avLst/>
              <a:gdLst/>
              <a:ahLst/>
              <a:cxnLst/>
              <a:rect l="l" t="t" r="r" b="b"/>
              <a:pathLst>
                <a:path w="985" h="984" extrusionOk="0">
                  <a:moveTo>
                    <a:pt x="493" y="0"/>
                  </a:moveTo>
                  <a:cubicBezTo>
                    <a:pt x="221" y="0"/>
                    <a:pt x="1" y="220"/>
                    <a:pt x="1" y="492"/>
                  </a:cubicBezTo>
                  <a:cubicBezTo>
                    <a:pt x="1" y="764"/>
                    <a:pt x="221" y="984"/>
                    <a:pt x="493" y="984"/>
                  </a:cubicBezTo>
                  <a:cubicBezTo>
                    <a:pt x="765" y="984"/>
                    <a:pt x="984" y="764"/>
                    <a:pt x="984" y="492"/>
                  </a:cubicBezTo>
                  <a:cubicBezTo>
                    <a:pt x="984" y="220"/>
                    <a:pt x="765" y="0"/>
                    <a:pt x="4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212174" y="2430179"/>
              <a:ext cx="50890" cy="50838"/>
            </a:xfrm>
            <a:custGeom>
              <a:avLst/>
              <a:gdLst/>
              <a:ahLst/>
              <a:cxnLst/>
              <a:rect l="l" t="t" r="r" b="b"/>
              <a:pathLst>
                <a:path w="985" h="984" fill="none" extrusionOk="0">
                  <a:moveTo>
                    <a:pt x="984" y="492"/>
                  </a:moveTo>
                  <a:cubicBezTo>
                    <a:pt x="984" y="764"/>
                    <a:pt x="765" y="984"/>
                    <a:pt x="493" y="984"/>
                  </a:cubicBezTo>
                  <a:cubicBezTo>
                    <a:pt x="221" y="984"/>
                    <a:pt x="1" y="764"/>
                    <a:pt x="1" y="492"/>
                  </a:cubicBezTo>
                  <a:cubicBezTo>
                    <a:pt x="1" y="220"/>
                    <a:pt x="221" y="0"/>
                    <a:pt x="493" y="0"/>
                  </a:cubicBezTo>
                  <a:cubicBezTo>
                    <a:pt x="765" y="0"/>
                    <a:pt x="984" y="220"/>
                    <a:pt x="984" y="49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278149" y="2502820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8" y="1"/>
                  </a:moveTo>
                  <a:cubicBezTo>
                    <a:pt x="502" y="1"/>
                    <a:pt x="466" y="4"/>
                    <a:pt x="430" y="12"/>
                  </a:cubicBezTo>
                  <a:cubicBezTo>
                    <a:pt x="168" y="75"/>
                    <a:pt x="0" y="342"/>
                    <a:pt x="63" y="609"/>
                  </a:cubicBezTo>
                  <a:cubicBezTo>
                    <a:pt x="113" y="833"/>
                    <a:pt x="316" y="988"/>
                    <a:pt x="541" y="988"/>
                  </a:cubicBezTo>
                  <a:cubicBezTo>
                    <a:pt x="579" y="988"/>
                    <a:pt x="617" y="984"/>
                    <a:pt x="654" y="975"/>
                  </a:cubicBezTo>
                  <a:cubicBezTo>
                    <a:pt x="921" y="912"/>
                    <a:pt x="1084" y="650"/>
                    <a:pt x="1021" y="384"/>
                  </a:cubicBezTo>
                  <a:cubicBezTo>
                    <a:pt x="971" y="153"/>
                    <a:pt x="765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278149" y="2500443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1" y="430"/>
                  </a:moveTo>
                  <a:cubicBezTo>
                    <a:pt x="1084" y="696"/>
                    <a:pt x="921" y="958"/>
                    <a:pt x="654" y="1021"/>
                  </a:cubicBezTo>
                  <a:cubicBezTo>
                    <a:pt x="388" y="1084"/>
                    <a:pt x="121" y="916"/>
                    <a:pt x="63" y="655"/>
                  </a:cubicBezTo>
                  <a:cubicBezTo>
                    <a:pt x="0" y="388"/>
                    <a:pt x="168" y="121"/>
                    <a:pt x="430" y="58"/>
                  </a:cubicBezTo>
                  <a:cubicBezTo>
                    <a:pt x="696" y="1"/>
                    <a:pt x="963" y="163"/>
                    <a:pt x="1021" y="43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385198" y="2512997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3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3" y="77"/>
                    <a:pt x="0" y="338"/>
                    <a:pt x="63" y="605"/>
                  </a:cubicBezTo>
                  <a:cubicBezTo>
                    <a:pt x="113" y="836"/>
                    <a:pt x="319" y="988"/>
                    <a:pt x="546" y="988"/>
                  </a:cubicBezTo>
                  <a:cubicBezTo>
                    <a:pt x="582" y="988"/>
                    <a:pt x="618" y="985"/>
                    <a:pt x="654" y="977"/>
                  </a:cubicBezTo>
                  <a:cubicBezTo>
                    <a:pt x="916" y="914"/>
                    <a:pt x="1083" y="647"/>
                    <a:pt x="1021" y="380"/>
                  </a:cubicBezTo>
                  <a:cubicBezTo>
                    <a:pt x="971" y="156"/>
                    <a:pt x="768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385198" y="2510466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1" y="429"/>
                  </a:moveTo>
                  <a:cubicBezTo>
                    <a:pt x="1083" y="696"/>
                    <a:pt x="916" y="963"/>
                    <a:pt x="654" y="1026"/>
                  </a:cubicBezTo>
                  <a:cubicBezTo>
                    <a:pt x="388" y="1083"/>
                    <a:pt x="121" y="921"/>
                    <a:pt x="63" y="654"/>
                  </a:cubicBezTo>
                  <a:cubicBezTo>
                    <a:pt x="0" y="387"/>
                    <a:pt x="163" y="126"/>
                    <a:pt x="429" y="63"/>
                  </a:cubicBezTo>
                  <a:cubicBezTo>
                    <a:pt x="696" y="0"/>
                    <a:pt x="963" y="168"/>
                    <a:pt x="1021" y="4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4480053" y="2508399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1"/>
                  </a:moveTo>
                  <a:cubicBezTo>
                    <a:pt x="506" y="1"/>
                    <a:pt x="468" y="5"/>
                    <a:pt x="430" y="14"/>
                  </a:cubicBezTo>
                  <a:cubicBezTo>
                    <a:pt x="163" y="77"/>
                    <a:pt x="1" y="338"/>
                    <a:pt x="64" y="605"/>
                  </a:cubicBezTo>
                  <a:cubicBezTo>
                    <a:pt x="113" y="834"/>
                    <a:pt x="316" y="990"/>
                    <a:pt x="542" y="990"/>
                  </a:cubicBezTo>
                  <a:cubicBezTo>
                    <a:pt x="579" y="990"/>
                    <a:pt x="617" y="986"/>
                    <a:pt x="655" y="977"/>
                  </a:cubicBezTo>
                  <a:cubicBezTo>
                    <a:pt x="922" y="914"/>
                    <a:pt x="1084" y="647"/>
                    <a:pt x="1021" y="386"/>
                  </a:cubicBezTo>
                  <a:cubicBezTo>
                    <a:pt x="972" y="157"/>
                    <a:pt x="768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4480053" y="2505868"/>
              <a:ext cx="56005" cy="56263"/>
            </a:xfrm>
            <a:custGeom>
              <a:avLst/>
              <a:gdLst/>
              <a:ahLst/>
              <a:cxnLst/>
              <a:rect l="l" t="t" r="r" b="b"/>
              <a:pathLst>
                <a:path w="1084" h="1089" fill="none" extrusionOk="0">
                  <a:moveTo>
                    <a:pt x="1021" y="435"/>
                  </a:moveTo>
                  <a:cubicBezTo>
                    <a:pt x="1084" y="696"/>
                    <a:pt x="922" y="963"/>
                    <a:pt x="655" y="1026"/>
                  </a:cubicBezTo>
                  <a:cubicBezTo>
                    <a:pt x="388" y="1089"/>
                    <a:pt x="121" y="921"/>
                    <a:pt x="64" y="654"/>
                  </a:cubicBezTo>
                  <a:cubicBezTo>
                    <a:pt x="1" y="387"/>
                    <a:pt x="163" y="126"/>
                    <a:pt x="430" y="63"/>
                  </a:cubicBezTo>
                  <a:cubicBezTo>
                    <a:pt x="697" y="0"/>
                    <a:pt x="964" y="168"/>
                    <a:pt x="1021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4593612" y="2490833"/>
              <a:ext cx="56263" cy="51097"/>
            </a:xfrm>
            <a:custGeom>
              <a:avLst/>
              <a:gdLst/>
              <a:ahLst/>
              <a:cxnLst/>
              <a:rect l="l" t="t" r="r" b="b"/>
              <a:pathLst>
                <a:path w="1089" h="989" extrusionOk="0">
                  <a:moveTo>
                    <a:pt x="546" y="1"/>
                  </a:moveTo>
                  <a:cubicBezTo>
                    <a:pt x="509" y="1"/>
                    <a:pt x="472" y="5"/>
                    <a:pt x="435" y="14"/>
                  </a:cubicBezTo>
                  <a:cubicBezTo>
                    <a:pt x="168" y="77"/>
                    <a:pt x="0" y="338"/>
                    <a:pt x="63" y="605"/>
                  </a:cubicBezTo>
                  <a:cubicBezTo>
                    <a:pt x="117" y="836"/>
                    <a:pt x="324" y="988"/>
                    <a:pt x="548" y="988"/>
                  </a:cubicBezTo>
                  <a:cubicBezTo>
                    <a:pt x="583" y="988"/>
                    <a:pt x="619" y="984"/>
                    <a:pt x="654" y="977"/>
                  </a:cubicBezTo>
                  <a:cubicBezTo>
                    <a:pt x="921" y="914"/>
                    <a:pt x="1089" y="647"/>
                    <a:pt x="1026" y="380"/>
                  </a:cubicBezTo>
                  <a:cubicBezTo>
                    <a:pt x="972" y="156"/>
                    <a:pt x="768" y="1"/>
                    <a:pt x="54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4593612" y="2488302"/>
              <a:ext cx="56263" cy="56005"/>
            </a:xfrm>
            <a:custGeom>
              <a:avLst/>
              <a:gdLst/>
              <a:ahLst/>
              <a:cxnLst/>
              <a:rect l="l" t="t" r="r" b="b"/>
              <a:pathLst>
                <a:path w="1089" h="1084" fill="none" extrusionOk="0">
                  <a:moveTo>
                    <a:pt x="1026" y="429"/>
                  </a:moveTo>
                  <a:cubicBezTo>
                    <a:pt x="1089" y="696"/>
                    <a:pt x="921" y="963"/>
                    <a:pt x="654" y="1026"/>
                  </a:cubicBezTo>
                  <a:cubicBezTo>
                    <a:pt x="393" y="1083"/>
                    <a:pt x="126" y="921"/>
                    <a:pt x="63" y="654"/>
                  </a:cubicBezTo>
                  <a:cubicBezTo>
                    <a:pt x="0" y="387"/>
                    <a:pt x="168" y="126"/>
                    <a:pt x="435" y="63"/>
                  </a:cubicBezTo>
                  <a:cubicBezTo>
                    <a:pt x="696" y="0"/>
                    <a:pt x="963" y="168"/>
                    <a:pt x="1026" y="4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4694409" y="2454358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0"/>
                  </a:moveTo>
                  <a:cubicBezTo>
                    <a:pt x="506" y="0"/>
                    <a:pt x="468" y="5"/>
                    <a:pt x="430" y="14"/>
                  </a:cubicBezTo>
                  <a:cubicBezTo>
                    <a:pt x="163" y="76"/>
                    <a:pt x="1" y="343"/>
                    <a:pt x="58" y="605"/>
                  </a:cubicBezTo>
                  <a:cubicBezTo>
                    <a:pt x="112" y="834"/>
                    <a:pt x="316" y="990"/>
                    <a:pt x="538" y="990"/>
                  </a:cubicBezTo>
                  <a:cubicBezTo>
                    <a:pt x="575" y="990"/>
                    <a:pt x="612" y="985"/>
                    <a:pt x="650" y="976"/>
                  </a:cubicBezTo>
                  <a:cubicBezTo>
                    <a:pt x="917" y="914"/>
                    <a:pt x="1084" y="652"/>
                    <a:pt x="1021" y="385"/>
                  </a:cubicBezTo>
                  <a:cubicBezTo>
                    <a:pt x="967" y="156"/>
                    <a:pt x="767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4694409" y="2451775"/>
              <a:ext cx="56005" cy="56315"/>
            </a:xfrm>
            <a:custGeom>
              <a:avLst/>
              <a:gdLst/>
              <a:ahLst/>
              <a:cxnLst/>
              <a:rect l="l" t="t" r="r" b="b"/>
              <a:pathLst>
                <a:path w="1084" h="1090" fill="none" extrusionOk="0">
                  <a:moveTo>
                    <a:pt x="1021" y="435"/>
                  </a:moveTo>
                  <a:cubicBezTo>
                    <a:pt x="1084" y="702"/>
                    <a:pt x="917" y="964"/>
                    <a:pt x="650" y="1026"/>
                  </a:cubicBezTo>
                  <a:cubicBezTo>
                    <a:pt x="388" y="1089"/>
                    <a:pt x="121" y="922"/>
                    <a:pt x="58" y="655"/>
                  </a:cubicBezTo>
                  <a:cubicBezTo>
                    <a:pt x="1" y="393"/>
                    <a:pt x="163" y="126"/>
                    <a:pt x="430" y="64"/>
                  </a:cubicBezTo>
                  <a:cubicBezTo>
                    <a:pt x="697" y="1"/>
                    <a:pt x="958" y="168"/>
                    <a:pt x="1021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4798513" y="2395409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2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2" y="77"/>
                    <a:pt x="0" y="338"/>
                    <a:pt x="58" y="605"/>
                  </a:cubicBezTo>
                  <a:cubicBezTo>
                    <a:pt x="112" y="836"/>
                    <a:pt x="319" y="988"/>
                    <a:pt x="546" y="988"/>
                  </a:cubicBezTo>
                  <a:cubicBezTo>
                    <a:pt x="582" y="988"/>
                    <a:pt x="618" y="985"/>
                    <a:pt x="654" y="977"/>
                  </a:cubicBezTo>
                  <a:cubicBezTo>
                    <a:pt x="916" y="914"/>
                    <a:pt x="1083" y="647"/>
                    <a:pt x="1020" y="386"/>
                  </a:cubicBezTo>
                  <a:cubicBezTo>
                    <a:pt x="967" y="157"/>
                    <a:pt x="766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4798513" y="2392878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0" y="435"/>
                  </a:moveTo>
                  <a:cubicBezTo>
                    <a:pt x="1083" y="696"/>
                    <a:pt x="916" y="963"/>
                    <a:pt x="654" y="1026"/>
                  </a:cubicBezTo>
                  <a:cubicBezTo>
                    <a:pt x="387" y="1083"/>
                    <a:pt x="121" y="921"/>
                    <a:pt x="58" y="654"/>
                  </a:cubicBezTo>
                  <a:cubicBezTo>
                    <a:pt x="0" y="387"/>
                    <a:pt x="162" y="126"/>
                    <a:pt x="429" y="63"/>
                  </a:cubicBezTo>
                  <a:cubicBezTo>
                    <a:pt x="696" y="0"/>
                    <a:pt x="958" y="168"/>
                    <a:pt x="1020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4860406" y="2324319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8" y="77"/>
                    <a:pt x="0" y="338"/>
                    <a:pt x="63" y="605"/>
                  </a:cubicBezTo>
                  <a:cubicBezTo>
                    <a:pt x="117" y="834"/>
                    <a:pt x="317" y="990"/>
                    <a:pt x="542" y="990"/>
                  </a:cubicBezTo>
                  <a:cubicBezTo>
                    <a:pt x="579" y="990"/>
                    <a:pt x="616" y="986"/>
                    <a:pt x="654" y="977"/>
                  </a:cubicBezTo>
                  <a:cubicBezTo>
                    <a:pt x="921" y="914"/>
                    <a:pt x="1083" y="647"/>
                    <a:pt x="1026" y="385"/>
                  </a:cubicBezTo>
                  <a:cubicBezTo>
                    <a:pt x="972" y="157"/>
                    <a:pt x="768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4860406" y="2321788"/>
              <a:ext cx="56005" cy="56263"/>
            </a:xfrm>
            <a:custGeom>
              <a:avLst/>
              <a:gdLst/>
              <a:ahLst/>
              <a:cxnLst/>
              <a:rect l="l" t="t" r="r" b="b"/>
              <a:pathLst>
                <a:path w="1084" h="1089" fill="none" extrusionOk="0">
                  <a:moveTo>
                    <a:pt x="1026" y="434"/>
                  </a:moveTo>
                  <a:cubicBezTo>
                    <a:pt x="1083" y="696"/>
                    <a:pt x="921" y="963"/>
                    <a:pt x="654" y="1026"/>
                  </a:cubicBezTo>
                  <a:cubicBezTo>
                    <a:pt x="388" y="1088"/>
                    <a:pt x="126" y="921"/>
                    <a:pt x="63" y="654"/>
                  </a:cubicBezTo>
                  <a:cubicBezTo>
                    <a:pt x="0" y="387"/>
                    <a:pt x="168" y="126"/>
                    <a:pt x="429" y="63"/>
                  </a:cubicBezTo>
                  <a:cubicBezTo>
                    <a:pt x="696" y="0"/>
                    <a:pt x="963" y="168"/>
                    <a:pt x="1026" y="43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Here’s an assortment of alternative resources whose style fits that of this template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191919"/>
                </a:solidFill>
              </a:rPr>
              <a:t>PHOTOS</a:t>
            </a:r>
            <a:endParaRPr b="1">
              <a:solidFill>
                <a:srgbClr val="191919"/>
              </a:solidFill>
            </a:endParaRPr>
          </a:p>
          <a:p>
            <a:pPr marL="269999" lvl="0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3"/>
              </a:rPr>
              <a:t>Team meeting startups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4"/>
              </a:rPr>
              <a:t>Entrepreneurs meeting at office</a:t>
            </a:r>
            <a:r>
              <a:rPr lang="en-GB">
                <a:solidFill>
                  <a:srgbClr val="191919"/>
                </a:solidFill>
              </a:rPr>
              <a:t> 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5"/>
              </a:rPr>
              <a:t>Teamwork meeting with business people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6"/>
              </a:rPr>
              <a:t>Businessman at office with laptop</a:t>
            </a:r>
            <a:endParaRPr/>
          </a:p>
        </p:txBody>
      </p:sp>
      <p:sp>
        <p:nvSpPr>
          <p:cNvPr id="2412" name="Google Shape;2412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RESOURCES</a:t>
            </a:r>
            <a:endParaRPr/>
          </a:p>
        </p:txBody>
      </p:sp>
      <p:sp>
        <p:nvSpPr>
          <p:cNvPr id="2414" name="Google Shape;2414;p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191919"/>
                </a:solidFill>
              </a:rPr>
              <a:t>VECTORS</a:t>
            </a:r>
            <a:endParaRPr b="1"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7"/>
              </a:rPr>
              <a:t>Landing page anime comic style template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8"/>
              </a:rPr>
              <a:t>Anime comic style template poster </a:t>
            </a:r>
            <a:r>
              <a:rPr lang="en-GB">
                <a:solidFill>
                  <a:srgbClr val="191919"/>
                </a:solidFill>
              </a:rPr>
              <a:t> 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9"/>
              </a:rPr>
              <a:t>Anime comic style banner template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Did you like the resources on this template? Get them for free at our other websites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91919"/>
                </a:solidFill>
              </a:rPr>
              <a:t>VECTORS</a:t>
            </a:r>
            <a:endParaRPr b="1">
              <a:solidFill>
                <a:srgbClr val="191919"/>
              </a:solidFill>
            </a:endParaRPr>
          </a:p>
          <a:p>
            <a:pPr marL="269999" marR="0" lvl="0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3"/>
              </a:rPr>
              <a:t>Banner anime comic style template</a:t>
            </a:r>
            <a:r>
              <a:rPr lang="en-GB"/>
              <a:t> </a:t>
            </a:r>
            <a:endParaRPr/>
          </a:p>
          <a:p>
            <a:pPr marL="269999" marR="0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4"/>
              </a:rPr>
              <a:t>Anime comic style social media post template</a:t>
            </a:r>
            <a:r>
              <a:rPr lang="en-GB"/>
              <a:t> </a:t>
            </a:r>
            <a:endParaRPr/>
          </a:p>
          <a:p>
            <a:pPr marL="269999" marR="0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5"/>
              </a:rPr>
              <a:t>Anime comic style template banner</a:t>
            </a:r>
            <a:endParaRPr/>
          </a:p>
          <a:p>
            <a:pPr marL="269999" marR="0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6"/>
              </a:rPr>
              <a:t>Anime comic style banner template</a:t>
            </a:r>
            <a:endParaRPr/>
          </a:p>
        </p:txBody>
      </p:sp>
      <p:sp>
        <p:nvSpPr>
          <p:cNvPr id="2420" name="Google Shape;2420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2421" name="Google Shape;2421;p7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91919"/>
                </a:solidFill>
              </a:rPr>
              <a:t>PHOTOS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7"/>
              </a:rPr>
              <a:t>Entrepreneurs meeting </a:t>
            </a:r>
            <a:r>
              <a:rPr lang="en-GB">
                <a:solidFill>
                  <a:srgbClr val="191919"/>
                </a:solidFill>
              </a:rPr>
              <a:t> 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8"/>
              </a:rPr>
              <a:t>Woman writing business idea</a:t>
            </a:r>
            <a:r>
              <a:rPr lang="en-GB">
                <a:solidFill>
                  <a:srgbClr val="191919"/>
                </a:solidFill>
              </a:rPr>
              <a:t> 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9"/>
              </a:rPr>
              <a:t>Man writing business idea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10"/>
              </a:rPr>
              <a:t>Portrait young entrepreneur woman</a:t>
            </a:r>
            <a:endParaRPr>
              <a:solidFill>
                <a:srgbClr val="191919"/>
              </a:solidFill>
            </a:endParaRPr>
          </a:p>
          <a:p>
            <a:pPr marL="269999" lvl="0" indent="-269875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uFill>
                  <a:noFill/>
                </a:uFill>
                <a:hlinkClick r:id="rId11"/>
              </a:rPr>
              <a:t>Low angle businessman</a:t>
            </a:r>
            <a:r>
              <a:rPr lang="en-GB">
                <a:solidFill>
                  <a:srgbClr val="191919"/>
                </a:solidFill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1084" name="Google Shape;1084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630000" tIns="91425" rIns="6179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need 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5" name="Google Shape;1085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AWESOME WORDS</a:t>
            </a:r>
            <a:endParaRPr/>
          </a:p>
        </p:txBody>
      </p:sp>
      <p:sp>
        <p:nvSpPr>
          <p:cNvPr id="1090" name="Google Shape;1090;p39"/>
          <p:cNvSpPr txBox="1">
            <a:spLocks noGrp="1"/>
          </p:cNvSpPr>
          <p:nvPr>
            <p:ph type="subTitle" idx="4294967295"/>
          </p:nvPr>
        </p:nvSpPr>
        <p:spPr>
          <a:xfrm>
            <a:off x="4916488" y="644525"/>
            <a:ext cx="4227512" cy="400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000" dirty="0">
                <a:latin typeface="Oxanium ExtraBold"/>
                <a:ea typeface="Oxanium ExtraBold"/>
                <a:cs typeface="Oxanium ExtraBold"/>
                <a:sym typeface="Oxanium ExtraBold"/>
              </a:rPr>
              <a:t>AWESOME W</a:t>
            </a:r>
            <a:endParaRPr sz="5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92" name="Google Shape;1092;p39"/>
          <p:cNvGrpSpPr/>
          <p:nvPr/>
        </p:nvGrpSpPr>
        <p:grpSpPr>
          <a:xfrm flipH="1">
            <a:off x="7357447" y="763513"/>
            <a:ext cx="847771" cy="635580"/>
            <a:chOff x="1733697" y="2874013"/>
            <a:chExt cx="847771" cy="635580"/>
          </a:xfrm>
        </p:grpSpPr>
        <p:sp>
          <p:nvSpPr>
            <p:cNvPr id="1093" name="Google Shape;1093;p39"/>
            <p:cNvSpPr/>
            <p:nvPr/>
          </p:nvSpPr>
          <p:spPr>
            <a:xfrm>
              <a:off x="1885901" y="3099217"/>
              <a:ext cx="582316" cy="282918"/>
            </a:xfrm>
            <a:custGeom>
              <a:avLst/>
              <a:gdLst/>
              <a:ahLst/>
              <a:cxnLst/>
              <a:rect l="l" t="t" r="r" b="b"/>
              <a:pathLst>
                <a:path w="11271" h="5476" extrusionOk="0">
                  <a:moveTo>
                    <a:pt x="11270" y="0"/>
                  </a:moveTo>
                  <a:lnTo>
                    <a:pt x="1" y="3453"/>
                  </a:lnTo>
                  <a:cubicBezTo>
                    <a:pt x="864" y="4416"/>
                    <a:pt x="2700" y="5476"/>
                    <a:pt x="4745" y="5476"/>
                  </a:cubicBezTo>
                  <a:cubicBezTo>
                    <a:pt x="7011" y="5476"/>
                    <a:pt x="9532" y="4175"/>
                    <a:pt x="112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1885901" y="3099217"/>
              <a:ext cx="582316" cy="410375"/>
            </a:xfrm>
            <a:custGeom>
              <a:avLst/>
              <a:gdLst/>
              <a:ahLst/>
              <a:cxnLst/>
              <a:rect l="l" t="t" r="r" b="b"/>
              <a:pathLst>
                <a:path w="11271" h="7943" fill="none" extrusionOk="0">
                  <a:moveTo>
                    <a:pt x="1" y="3453"/>
                  </a:moveTo>
                  <a:cubicBezTo>
                    <a:pt x="1821" y="5483"/>
                    <a:pt x="7964" y="7942"/>
                    <a:pt x="11270" y="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1733697" y="3011491"/>
              <a:ext cx="835216" cy="360312"/>
            </a:xfrm>
            <a:custGeom>
              <a:avLst/>
              <a:gdLst/>
              <a:ahLst/>
              <a:cxnLst/>
              <a:rect l="l" t="t" r="r" b="b"/>
              <a:pathLst>
                <a:path w="16166" h="6974" extrusionOk="0">
                  <a:moveTo>
                    <a:pt x="10870" y="1"/>
                  </a:moveTo>
                  <a:cubicBezTo>
                    <a:pt x="10224" y="1"/>
                    <a:pt x="9780" y="24"/>
                    <a:pt x="9780" y="24"/>
                  </a:cubicBezTo>
                  <a:lnTo>
                    <a:pt x="4694" y="1034"/>
                  </a:lnTo>
                  <a:cubicBezTo>
                    <a:pt x="4391" y="1191"/>
                    <a:pt x="1" y="3409"/>
                    <a:pt x="262" y="4848"/>
                  </a:cubicBezTo>
                  <a:cubicBezTo>
                    <a:pt x="401" y="6326"/>
                    <a:pt x="2356" y="6973"/>
                    <a:pt x="4832" y="6973"/>
                  </a:cubicBezTo>
                  <a:cubicBezTo>
                    <a:pt x="9552" y="6973"/>
                    <a:pt x="16166" y="4621"/>
                    <a:pt x="15702" y="1185"/>
                  </a:cubicBezTo>
                  <a:cubicBezTo>
                    <a:pt x="15403" y="148"/>
                    <a:pt x="12498" y="1"/>
                    <a:pt x="108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733697" y="2997800"/>
              <a:ext cx="847771" cy="486116"/>
            </a:xfrm>
            <a:custGeom>
              <a:avLst/>
              <a:gdLst/>
              <a:ahLst/>
              <a:cxnLst/>
              <a:rect l="l" t="t" r="r" b="b"/>
              <a:pathLst>
                <a:path w="16409" h="9409" fill="none" extrusionOk="0">
                  <a:moveTo>
                    <a:pt x="4694" y="1299"/>
                  </a:moveTo>
                  <a:cubicBezTo>
                    <a:pt x="4391" y="1456"/>
                    <a:pt x="1" y="3674"/>
                    <a:pt x="262" y="5113"/>
                  </a:cubicBezTo>
                  <a:cubicBezTo>
                    <a:pt x="665" y="9408"/>
                    <a:pt x="16409" y="6688"/>
                    <a:pt x="15702" y="1450"/>
                  </a:cubicBezTo>
                  <a:cubicBezTo>
                    <a:pt x="15284" y="1"/>
                    <a:pt x="9780" y="289"/>
                    <a:pt x="9780" y="28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1854540" y="2898553"/>
              <a:ext cx="525536" cy="298675"/>
            </a:xfrm>
            <a:custGeom>
              <a:avLst/>
              <a:gdLst/>
              <a:ahLst/>
              <a:cxnLst/>
              <a:rect l="l" t="t" r="r" b="b"/>
              <a:pathLst>
                <a:path w="10172" h="5781" extrusionOk="0">
                  <a:moveTo>
                    <a:pt x="5603" y="0"/>
                  </a:moveTo>
                  <a:cubicBezTo>
                    <a:pt x="5190" y="0"/>
                    <a:pt x="4767" y="45"/>
                    <a:pt x="4343" y="143"/>
                  </a:cubicBezTo>
                  <a:cubicBezTo>
                    <a:pt x="1691" y="755"/>
                    <a:pt x="1" y="3267"/>
                    <a:pt x="278" y="4460"/>
                  </a:cubicBezTo>
                  <a:cubicBezTo>
                    <a:pt x="472" y="5300"/>
                    <a:pt x="1700" y="5780"/>
                    <a:pt x="3334" y="5780"/>
                  </a:cubicBezTo>
                  <a:cubicBezTo>
                    <a:pt x="4028" y="5780"/>
                    <a:pt x="4796" y="5694"/>
                    <a:pt x="5588" y="5511"/>
                  </a:cubicBezTo>
                  <a:cubicBezTo>
                    <a:pt x="8241" y="4894"/>
                    <a:pt x="10172" y="3429"/>
                    <a:pt x="9894" y="2236"/>
                  </a:cubicBezTo>
                  <a:cubicBezTo>
                    <a:pt x="9661" y="1229"/>
                    <a:pt x="7776" y="0"/>
                    <a:pt x="56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1854540" y="2874013"/>
              <a:ext cx="525536" cy="340937"/>
            </a:xfrm>
            <a:custGeom>
              <a:avLst/>
              <a:gdLst/>
              <a:ahLst/>
              <a:cxnLst/>
              <a:rect l="l" t="t" r="r" b="b"/>
              <a:pathLst>
                <a:path w="10172" h="6599" fill="none" extrusionOk="0">
                  <a:moveTo>
                    <a:pt x="9894" y="2711"/>
                  </a:moveTo>
                  <a:cubicBezTo>
                    <a:pt x="10172" y="3904"/>
                    <a:pt x="8241" y="5369"/>
                    <a:pt x="5588" y="5986"/>
                  </a:cubicBezTo>
                  <a:cubicBezTo>
                    <a:pt x="2931" y="6598"/>
                    <a:pt x="555" y="6133"/>
                    <a:pt x="278" y="4935"/>
                  </a:cubicBezTo>
                  <a:cubicBezTo>
                    <a:pt x="1" y="3742"/>
                    <a:pt x="1691" y="1230"/>
                    <a:pt x="4343" y="618"/>
                  </a:cubicBezTo>
                  <a:cubicBezTo>
                    <a:pt x="7001" y="1"/>
                    <a:pt x="9617" y="1513"/>
                    <a:pt x="9894" y="271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1797761" y="3204354"/>
              <a:ext cx="50890" cy="50838"/>
            </a:xfrm>
            <a:custGeom>
              <a:avLst/>
              <a:gdLst/>
              <a:ahLst/>
              <a:cxnLst/>
              <a:rect l="l" t="t" r="r" b="b"/>
              <a:pathLst>
                <a:path w="985" h="984" extrusionOk="0">
                  <a:moveTo>
                    <a:pt x="493" y="0"/>
                  </a:moveTo>
                  <a:cubicBezTo>
                    <a:pt x="221" y="0"/>
                    <a:pt x="1" y="220"/>
                    <a:pt x="1" y="492"/>
                  </a:cubicBezTo>
                  <a:cubicBezTo>
                    <a:pt x="1" y="764"/>
                    <a:pt x="221" y="984"/>
                    <a:pt x="493" y="984"/>
                  </a:cubicBezTo>
                  <a:cubicBezTo>
                    <a:pt x="765" y="984"/>
                    <a:pt x="984" y="764"/>
                    <a:pt x="984" y="492"/>
                  </a:cubicBezTo>
                  <a:cubicBezTo>
                    <a:pt x="984" y="220"/>
                    <a:pt x="765" y="0"/>
                    <a:pt x="4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797761" y="3204354"/>
              <a:ext cx="50890" cy="50838"/>
            </a:xfrm>
            <a:custGeom>
              <a:avLst/>
              <a:gdLst/>
              <a:ahLst/>
              <a:cxnLst/>
              <a:rect l="l" t="t" r="r" b="b"/>
              <a:pathLst>
                <a:path w="985" h="984" fill="none" extrusionOk="0">
                  <a:moveTo>
                    <a:pt x="984" y="492"/>
                  </a:moveTo>
                  <a:cubicBezTo>
                    <a:pt x="984" y="764"/>
                    <a:pt x="765" y="984"/>
                    <a:pt x="493" y="984"/>
                  </a:cubicBezTo>
                  <a:cubicBezTo>
                    <a:pt x="221" y="984"/>
                    <a:pt x="1" y="764"/>
                    <a:pt x="1" y="492"/>
                  </a:cubicBezTo>
                  <a:cubicBezTo>
                    <a:pt x="1" y="220"/>
                    <a:pt x="221" y="0"/>
                    <a:pt x="493" y="0"/>
                  </a:cubicBezTo>
                  <a:cubicBezTo>
                    <a:pt x="765" y="0"/>
                    <a:pt x="984" y="220"/>
                    <a:pt x="984" y="49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1863737" y="3276995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8" y="1"/>
                  </a:moveTo>
                  <a:cubicBezTo>
                    <a:pt x="502" y="1"/>
                    <a:pt x="466" y="4"/>
                    <a:pt x="430" y="12"/>
                  </a:cubicBezTo>
                  <a:cubicBezTo>
                    <a:pt x="168" y="75"/>
                    <a:pt x="0" y="342"/>
                    <a:pt x="63" y="609"/>
                  </a:cubicBezTo>
                  <a:cubicBezTo>
                    <a:pt x="113" y="833"/>
                    <a:pt x="316" y="988"/>
                    <a:pt x="541" y="988"/>
                  </a:cubicBezTo>
                  <a:cubicBezTo>
                    <a:pt x="579" y="988"/>
                    <a:pt x="617" y="984"/>
                    <a:pt x="654" y="975"/>
                  </a:cubicBezTo>
                  <a:cubicBezTo>
                    <a:pt x="921" y="912"/>
                    <a:pt x="1084" y="650"/>
                    <a:pt x="1021" y="384"/>
                  </a:cubicBezTo>
                  <a:cubicBezTo>
                    <a:pt x="971" y="153"/>
                    <a:pt x="765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863737" y="3274618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1" y="430"/>
                  </a:moveTo>
                  <a:cubicBezTo>
                    <a:pt x="1084" y="696"/>
                    <a:pt x="921" y="958"/>
                    <a:pt x="654" y="1021"/>
                  </a:cubicBezTo>
                  <a:cubicBezTo>
                    <a:pt x="388" y="1084"/>
                    <a:pt x="121" y="916"/>
                    <a:pt x="63" y="655"/>
                  </a:cubicBezTo>
                  <a:cubicBezTo>
                    <a:pt x="0" y="388"/>
                    <a:pt x="168" y="121"/>
                    <a:pt x="430" y="58"/>
                  </a:cubicBezTo>
                  <a:cubicBezTo>
                    <a:pt x="696" y="1"/>
                    <a:pt x="963" y="163"/>
                    <a:pt x="1021" y="43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1970785" y="3287172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3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3" y="77"/>
                    <a:pt x="0" y="338"/>
                    <a:pt x="63" y="605"/>
                  </a:cubicBezTo>
                  <a:cubicBezTo>
                    <a:pt x="113" y="836"/>
                    <a:pt x="319" y="988"/>
                    <a:pt x="546" y="988"/>
                  </a:cubicBezTo>
                  <a:cubicBezTo>
                    <a:pt x="582" y="988"/>
                    <a:pt x="618" y="985"/>
                    <a:pt x="654" y="977"/>
                  </a:cubicBezTo>
                  <a:cubicBezTo>
                    <a:pt x="916" y="914"/>
                    <a:pt x="1083" y="647"/>
                    <a:pt x="1021" y="380"/>
                  </a:cubicBezTo>
                  <a:cubicBezTo>
                    <a:pt x="971" y="156"/>
                    <a:pt x="768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1970785" y="3284641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1" y="429"/>
                  </a:moveTo>
                  <a:cubicBezTo>
                    <a:pt x="1083" y="696"/>
                    <a:pt x="916" y="963"/>
                    <a:pt x="654" y="1026"/>
                  </a:cubicBezTo>
                  <a:cubicBezTo>
                    <a:pt x="388" y="1083"/>
                    <a:pt x="121" y="921"/>
                    <a:pt x="63" y="654"/>
                  </a:cubicBezTo>
                  <a:cubicBezTo>
                    <a:pt x="0" y="387"/>
                    <a:pt x="163" y="126"/>
                    <a:pt x="429" y="63"/>
                  </a:cubicBezTo>
                  <a:cubicBezTo>
                    <a:pt x="696" y="0"/>
                    <a:pt x="963" y="168"/>
                    <a:pt x="1021" y="4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065641" y="3282574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1"/>
                  </a:moveTo>
                  <a:cubicBezTo>
                    <a:pt x="506" y="1"/>
                    <a:pt x="468" y="5"/>
                    <a:pt x="430" y="14"/>
                  </a:cubicBezTo>
                  <a:cubicBezTo>
                    <a:pt x="163" y="77"/>
                    <a:pt x="1" y="338"/>
                    <a:pt x="64" y="605"/>
                  </a:cubicBezTo>
                  <a:cubicBezTo>
                    <a:pt x="113" y="834"/>
                    <a:pt x="316" y="990"/>
                    <a:pt x="542" y="990"/>
                  </a:cubicBezTo>
                  <a:cubicBezTo>
                    <a:pt x="579" y="990"/>
                    <a:pt x="617" y="986"/>
                    <a:pt x="655" y="977"/>
                  </a:cubicBezTo>
                  <a:cubicBezTo>
                    <a:pt x="922" y="914"/>
                    <a:pt x="1084" y="647"/>
                    <a:pt x="1021" y="386"/>
                  </a:cubicBezTo>
                  <a:cubicBezTo>
                    <a:pt x="972" y="157"/>
                    <a:pt x="768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065641" y="3280043"/>
              <a:ext cx="56005" cy="56263"/>
            </a:xfrm>
            <a:custGeom>
              <a:avLst/>
              <a:gdLst/>
              <a:ahLst/>
              <a:cxnLst/>
              <a:rect l="l" t="t" r="r" b="b"/>
              <a:pathLst>
                <a:path w="1084" h="1089" fill="none" extrusionOk="0">
                  <a:moveTo>
                    <a:pt x="1021" y="435"/>
                  </a:moveTo>
                  <a:cubicBezTo>
                    <a:pt x="1084" y="696"/>
                    <a:pt x="922" y="963"/>
                    <a:pt x="655" y="1026"/>
                  </a:cubicBezTo>
                  <a:cubicBezTo>
                    <a:pt x="388" y="1089"/>
                    <a:pt x="121" y="921"/>
                    <a:pt x="64" y="654"/>
                  </a:cubicBezTo>
                  <a:cubicBezTo>
                    <a:pt x="1" y="387"/>
                    <a:pt x="163" y="126"/>
                    <a:pt x="430" y="63"/>
                  </a:cubicBezTo>
                  <a:cubicBezTo>
                    <a:pt x="697" y="0"/>
                    <a:pt x="964" y="168"/>
                    <a:pt x="1021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179199" y="3265008"/>
              <a:ext cx="56263" cy="51097"/>
            </a:xfrm>
            <a:custGeom>
              <a:avLst/>
              <a:gdLst/>
              <a:ahLst/>
              <a:cxnLst/>
              <a:rect l="l" t="t" r="r" b="b"/>
              <a:pathLst>
                <a:path w="1089" h="989" extrusionOk="0">
                  <a:moveTo>
                    <a:pt x="546" y="1"/>
                  </a:moveTo>
                  <a:cubicBezTo>
                    <a:pt x="509" y="1"/>
                    <a:pt x="472" y="5"/>
                    <a:pt x="435" y="14"/>
                  </a:cubicBezTo>
                  <a:cubicBezTo>
                    <a:pt x="168" y="77"/>
                    <a:pt x="0" y="338"/>
                    <a:pt x="63" y="605"/>
                  </a:cubicBezTo>
                  <a:cubicBezTo>
                    <a:pt x="117" y="836"/>
                    <a:pt x="324" y="988"/>
                    <a:pt x="548" y="988"/>
                  </a:cubicBezTo>
                  <a:cubicBezTo>
                    <a:pt x="583" y="988"/>
                    <a:pt x="619" y="984"/>
                    <a:pt x="654" y="977"/>
                  </a:cubicBezTo>
                  <a:cubicBezTo>
                    <a:pt x="921" y="914"/>
                    <a:pt x="1089" y="647"/>
                    <a:pt x="1026" y="380"/>
                  </a:cubicBezTo>
                  <a:cubicBezTo>
                    <a:pt x="972" y="156"/>
                    <a:pt x="768" y="1"/>
                    <a:pt x="54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179199" y="3262477"/>
              <a:ext cx="56263" cy="56005"/>
            </a:xfrm>
            <a:custGeom>
              <a:avLst/>
              <a:gdLst/>
              <a:ahLst/>
              <a:cxnLst/>
              <a:rect l="l" t="t" r="r" b="b"/>
              <a:pathLst>
                <a:path w="1089" h="1084" fill="none" extrusionOk="0">
                  <a:moveTo>
                    <a:pt x="1026" y="429"/>
                  </a:moveTo>
                  <a:cubicBezTo>
                    <a:pt x="1089" y="696"/>
                    <a:pt x="921" y="963"/>
                    <a:pt x="654" y="1026"/>
                  </a:cubicBezTo>
                  <a:cubicBezTo>
                    <a:pt x="393" y="1083"/>
                    <a:pt x="126" y="921"/>
                    <a:pt x="63" y="654"/>
                  </a:cubicBezTo>
                  <a:cubicBezTo>
                    <a:pt x="0" y="387"/>
                    <a:pt x="168" y="126"/>
                    <a:pt x="435" y="63"/>
                  </a:cubicBezTo>
                  <a:cubicBezTo>
                    <a:pt x="696" y="0"/>
                    <a:pt x="963" y="168"/>
                    <a:pt x="1026" y="4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2279996" y="3228533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0"/>
                  </a:moveTo>
                  <a:cubicBezTo>
                    <a:pt x="506" y="0"/>
                    <a:pt x="468" y="5"/>
                    <a:pt x="430" y="14"/>
                  </a:cubicBezTo>
                  <a:cubicBezTo>
                    <a:pt x="163" y="76"/>
                    <a:pt x="1" y="343"/>
                    <a:pt x="58" y="605"/>
                  </a:cubicBezTo>
                  <a:cubicBezTo>
                    <a:pt x="112" y="834"/>
                    <a:pt x="316" y="990"/>
                    <a:pt x="538" y="990"/>
                  </a:cubicBezTo>
                  <a:cubicBezTo>
                    <a:pt x="575" y="990"/>
                    <a:pt x="612" y="985"/>
                    <a:pt x="650" y="976"/>
                  </a:cubicBezTo>
                  <a:cubicBezTo>
                    <a:pt x="917" y="914"/>
                    <a:pt x="1084" y="652"/>
                    <a:pt x="1021" y="385"/>
                  </a:cubicBezTo>
                  <a:cubicBezTo>
                    <a:pt x="967" y="156"/>
                    <a:pt x="767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2279996" y="3225950"/>
              <a:ext cx="56005" cy="56315"/>
            </a:xfrm>
            <a:custGeom>
              <a:avLst/>
              <a:gdLst/>
              <a:ahLst/>
              <a:cxnLst/>
              <a:rect l="l" t="t" r="r" b="b"/>
              <a:pathLst>
                <a:path w="1084" h="1090" fill="none" extrusionOk="0">
                  <a:moveTo>
                    <a:pt x="1021" y="435"/>
                  </a:moveTo>
                  <a:cubicBezTo>
                    <a:pt x="1084" y="702"/>
                    <a:pt x="917" y="964"/>
                    <a:pt x="650" y="1026"/>
                  </a:cubicBezTo>
                  <a:cubicBezTo>
                    <a:pt x="388" y="1089"/>
                    <a:pt x="121" y="922"/>
                    <a:pt x="58" y="655"/>
                  </a:cubicBezTo>
                  <a:cubicBezTo>
                    <a:pt x="1" y="393"/>
                    <a:pt x="163" y="126"/>
                    <a:pt x="430" y="64"/>
                  </a:cubicBezTo>
                  <a:cubicBezTo>
                    <a:pt x="697" y="1"/>
                    <a:pt x="958" y="168"/>
                    <a:pt x="1021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2384100" y="3169584"/>
              <a:ext cx="56005" cy="51097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2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2" y="77"/>
                    <a:pt x="0" y="338"/>
                    <a:pt x="58" y="605"/>
                  </a:cubicBezTo>
                  <a:cubicBezTo>
                    <a:pt x="112" y="836"/>
                    <a:pt x="319" y="988"/>
                    <a:pt x="546" y="988"/>
                  </a:cubicBezTo>
                  <a:cubicBezTo>
                    <a:pt x="582" y="988"/>
                    <a:pt x="618" y="985"/>
                    <a:pt x="654" y="977"/>
                  </a:cubicBezTo>
                  <a:cubicBezTo>
                    <a:pt x="916" y="914"/>
                    <a:pt x="1083" y="647"/>
                    <a:pt x="1020" y="386"/>
                  </a:cubicBezTo>
                  <a:cubicBezTo>
                    <a:pt x="967" y="157"/>
                    <a:pt x="766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384100" y="3167053"/>
              <a:ext cx="56005" cy="56005"/>
            </a:xfrm>
            <a:custGeom>
              <a:avLst/>
              <a:gdLst/>
              <a:ahLst/>
              <a:cxnLst/>
              <a:rect l="l" t="t" r="r" b="b"/>
              <a:pathLst>
                <a:path w="1084" h="1084" fill="none" extrusionOk="0">
                  <a:moveTo>
                    <a:pt x="1020" y="435"/>
                  </a:moveTo>
                  <a:cubicBezTo>
                    <a:pt x="1083" y="696"/>
                    <a:pt x="916" y="963"/>
                    <a:pt x="654" y="1026"/>
                  </a:cubicBezTo>
                  <a:cubicBezTo>
                    <a:pt x="387" y="1083"/>
                    <a:pt x="121" y="921"/>
                    <a:pt x="58" y="654"/>
                  </a:cubicBezTo>
                  <a:cubicBezTo>
                    <a:pt x="0" y="387"/>
                    <a:pt x="162" y="126"/>
                    <a:pt x="429" y="63"/>
                  </a:cubicBezTo>
                  <a:cubicBezTo>
                    <a:pt x="696" y="0"/>
                    <a:pt x="958" y="168"/>
                    <a:pt x="1020" y="4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2445994" y="3098494"/>
              <a:ext cx="56005" cy="51148"/>
            </a:xfrm>
            <a:custGeom>
              <a:avLst/>
              <a:gdLst/>
              <a:ahLst/>
              <a:cxnLst/>
              <a:rect l="l" t="t" r="r" b="b"/>
              <a:pathLst>
                <a:path w="1084" h="990" extrusionOk="0">
                  <a:moveTo>
                    <a:pt x="543" y="1"/>
                  </a:moveTo>
                  <a:cubicBezTo>
                    <a:pt x="505" y="1"/>
                    <a:pt x="467" y="5"/>
                    <a:pt x="429" y="14"/>
                  </a:cubicBezTo>
                  <a:cubicBezTo>
                    <a:pt x="168" y="77"/>
                    <a:pt x="0" y="338"/>
                    <a:pt x="63" y="605"/>
                  </a:cubicBezTo>
                  <a:cubicBezTo>
                    <a:pt x="117" y="834"/>
                    <a:pt x="317" y="990"/>
                    <a:pt x="542" y="990"/>
                  </a:cubicBezTo>
                  <a:cubicBezTo>
                    <a:pt x="579" y="990"/>
                    <a:pt x="616" y="986"/>
                    <a:pt x="654" y="977"/>
                  </a:cubicBezTo>
                  <a:cubicBezTo>
                    <a:pt x="921" y="914"/>
                    <a:pt x="1083" y="647"/>
                    <a:pt x="1026" y="385"/>
                  </a:cubicBezTo>
                  <a:cubicBezTo>
                    <a:pt x="972" y="157"/>
                    <a:pt x="768" y="1"/>
                    <a:pt x="5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2445994" y="3095963"/>
              <a:ext cx="56005" cy="56263"/>
            </a:xfrm>
            <a:custGeom>
              <a:avLst/>
              <a:gdLst/>
              <a:ahLst/>
              <a:cxnLst/>
              <a:rect l="l" t="t" r="r" b="b"/>
              <a:pathLst>
                <a:path w="1084" h="1089" fill="none" extrusionOk="0">
                  <a:moveTo>
                    <a:pt x="1026" y="434"/>
                  </a:moveTo>
                  <a:cubicBezTo>
                    <a:pt x="1083" y="696"/>
                    <a:pt x="921" y="963"/>
                    <a:pt x="654" y="1026"/>
                  </a:cubicBezTo>
                  <a:cubicBezTo>
                    <a:pt x="388" y="1088"/>
                    <a:pt x="126" y="921"/>
                    <a:pt x="63" y="654"/>
                  </a:cubicBezTo>
                  <a:cubicBezTo>
                    <a:pt x="0" y="387"/>
                    <a:pt x="168" y="126"/>
                    <a:pt x="429" y="63"/>
                  </a:cubicBezTo>
                  <a:cubicBezTo>
                    <a:pt x="696" y="0"/>
                    <a:pt x="963" y="168"/>
                    <a:pt x="1026" y="43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9"/>
          <p:cNvGrpSpPr/>
          <p:nvPr/>
        </p:nvGrpSpPr>
        <p:grpSpPr>
          <a:xfrm flipH="1">
            <a:off x="967263" y="3866065"/>
            <a:ext cx="629971" cy="642429"/>
            <a:chOff x="6522213" y="2870590"/>
            <a:chExt cx="629971" cy="642429"/>
          </a:xfrm>
        </p:grpSpPr>
        <p:sp>
          <p:nvSpPr>
            <p:cNvPr id="1116" name="Google Shape;1116;p39"/>
            <p:cNvSpPr/>
            <p:nvPr/>
          </p:nvSpPr>
          <p:spPr>
            <a:xfrm>
              <a:off x="6522213" y="2880083"/>
              <a:ext cx="628200" cy="628506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4" y="1"/>
                  </a:moveTo>
                  <a:cubicBezTo>
                    <a:pt x="497" y="1"/>
                    <a:pt x="0" y="498"/>
                    <a:pt x="0" y="1110"/>
                  </a:cubicBezTo>
                  <a:cubicBezTo>
                    <a:pt x="0" y="1722"/>
                    <a:pt x="497" y="2214"/>
                    <a:pt x="1104" y="2214"/>
                  </a:cubicBezTo>
                  <a:cubicBezTo>
                    <a:pt x="1716" y="2214"/>
                    <a:pt x="2213" y="1722"/>
                    <a:pt x="2213" y="1110"/>
                  </a:cubicBezTo>
                  <a:cubicBezTo>
                    <a:pt x="2213" y="498"/>
                    <a:pt x="171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564456" y="2980002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extrusionOk="0">
                  <a:moveTo>
                    <a:pt x="456" y="1"/>
                  </a:move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ubicBezTo>
                    <a:pt x="3862" y="1717"/>
                    <a:pt x="2250" y="1115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6564456" y="2980002"/>
              <a:ext cx="587728" cy="262008"/>
            </a:xfrm>
            <a:custGeom>
              <a:avLst/>
              <a:gdLst/>
              <a:ahLst/>
              <a:cxnLst/>
              <a:rect l="l" t="t" r="r" b="b"/>
              <a:pathLst>
                <a:path w="6070" h="2706" fill="none" extrusionOk="0">
                  <a:moveTo>
                    <a:pt x="6012" y="1774"/>
                  </a:moveTo>
                  <a:cubicBezTo>
                    <a:pt x="3862" y="1717"/>
                    <a:pt x="2250" y="1115"/>
                    <a:pt x="456" y="1"/>
                  </a:cubicBezTo>
                  <a:cubicBezTo>
                    <a:pt x="299" y="184"/>
                    <a:pt x="116" y="367"/>
                    <a:pt x="1" y="592"/>
                  </a:cubicBezTo>
                  <a:cubicBezTo>
                    <a:pt x="2444" y="2219"/>
                    <a:pt x="3841" y="2585"/>
                    <a:pt x="6012" y="2706"/>
                  </a:cubicBezTo>
                  <a:cubicBezTo>
                    <a:pt x="6070" y="2402"/>
                    <a:pt x="6044" y="2078"/>
                    <a:pt x="6012" y="1774"/>
                  </a:cubicBezTo>
                  <a:close/>
                </a:path>
              </a:pathLst>
            </a:custGeom>
            <a:solidFill>
              <a:schemeClr val="accent1"/>
            </a:solidFill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6523983" y="3167937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6523983" y="3167937"/>
              <a:ext cx="548223" cy="274693"/>
            </a:xfrm>
            <a:custGeom>
              <a:avLst/>
              <a:gdLst/>
              <a:ahLst/>
              <a:cxnLst/>
              <a:rect l="l" t="t" r="r" b="b"/>
              <a:pathLst>
                <a:path w="5662" h="2837" fill="none" extrusionOk="0">
                  <a:moveTo>
                    <a:pt x="5661" y="2434"/>
                  </a:moveTo>
                  <a:cubicBezTo>
                    <a:pt x="5012" y="2266"/>
                    <a:pt x="4369" y="2041"/>
                    <a:pt x="3741" y="1801"/>
                  </a:cubicBezTo>
                  <a:cubicBezTo>
                    <a:pt x="2485" y="1267"/>
                    <a:pt x="1177" y="749"/>
                    <a:pt x="21" y="1"/>
                  </a:cubicBezTo>
                  <a:cubicBezTo>
                    <a:pt x="0" y="283"/>
                    <a:pt x="10" y="561"/>
                    <a:pt x="63" y="833"/>
                  </a:cubicBezTo>
                  <a:cubicBezTo>
                    <a:pt x="241" y="1016"/>
                    <a:pt x="440" y="1178"/>
                    <a:pt x="659" y="1319"/>
                  </a:cubicBezTo>
                  <a:cubicBezTo>
                    <a:pt x="1967" y="2151"/>
                    <a:pt x="3532" y="2376"/>
                    <a:pt x="5002" y="2779"/>
                  </a:cubicBezTo>
                  <a:cubicBezTo>
                    <a:pt x="5075" y="2800"/>
                    <a:pt x="5154" y="2816"/>
                    <a:pt x="5232" y="2837"/>
                  </a:cubicBezTo>
                  <a:cubicBezTo>
                    <a:pt x="5389" y="2716"/>
                    <a:pt x="5530" y="2585"/>
                    <a:pt x="5661" y="2434"/>
                  </a:cubicBezTo>
                  <a:close/>
                </a:path>
              </a:pathLst>
            </a:custGeom>
            <a:solidFill>
              <a:schemeClr val="accent1"/>
            </a:solidFill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6530567" y="3066175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extrusionOk="0">
                  <a:moveTo>
                    <a:pt x="251" y="0"/>
                  </a:moveTo>
                  <a:cubicBezTo>
                    <a:pt x="94" y="120"/>
                    <a:pt x="16" y="539"/>
                    <a:pt x="0" y="712"/>
                  </a:cubicBez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6530567" y="3066175"/>
              <a:ext cx="610482" cy="315649"/>
            </a:xfrm>
            <a:custGeom>
              <a:avLst/>
              <a:gdLst/>
              <a:ahLst/>
              <a:cxnLst/>
              <a:rect l="l" t="t" r="r" b="b"/>
              <a:pathLst>
                <a:path w="6305" h="3260" fill="none" extrusionOk="0">
                  <a:moveTo>
                    <a:pt x="0" y="712"/>
                  </a:moveTo>
                  <a:cubicBezTo>
                    <a:pt x="654" y="879"/>
                    <a:pt x="1292" y="1104"/>
                    <a:pt x="1920" y="1345"/>
                  </a:cubicBezTo>
                  <a:cubicBezTo>
                    <a:pt x="3176" y="1878"/>
                    <a:pt x="4615" y="2512"/>
                    <a:pt x="5771" y="3260"/>
                  </a:cubicBezTo>
                  <a:cubicBezTo>
                    <a:pt x="5891" y="3045"/>
                    <a:pt x="6305" y="2522"/>
                    <a:pt x="6258" y="2250"/>
                  </a:cubicBezTo>
                  <a:cubicBezTo>
                    <a:pt x="6080" y="2067"/>
                    <a:pt x="5227" y="1967"/>
                    <a:pt x="5002" y="1826"/>
                  </a:cubicBezTo>
                  <a:cubicBezTo>
                    <a:pt x="3270" y="1303"/>
                    <a:pt x="2135" y="769"/>
                    <a:pt x="665" y="366"/>
                  </a:cubicBezTo>
                  <a:cubicBezTo>
                    <a:pt x="586" y="345"/>
                    <a:pt x="330" y="21"/>
                    <a:pt x="251" y="0"/>
                  </a:cubicBezTo>
                  <a:cubicBezTo>
                    <a:pt x="94" y="120"/>
                    <a:pt x="16" y="539"/>
                    <a:pt x="0" y="712"/>
                  </a:cubicBezTo>
                  <a:close/>
                </a:path>
              </a:pathLst>
            </a:custGeom>
            <a:solidFill>
              <a:schemeClr val="accent1"/>
            </a:solidFill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6553805" y="3325470"/>
              <a:ext cx="322815" cy="182418"/>
            </a:xfrm>
            <a:custGeom>
              <a:avLst/>
              <a:gdLst/>
              <a:ahLst/>
              <a:cxnLst/>
              <a:rect l="l" t="t" r="r" b="b"/>
              <a:pathLst>
                <a:path w="3334" h="1884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1930" y="1767"/>
                    <a:pt x="2436" y="1883"/>
                    <a:pt x="2935" y="1883"/>
                  </a:cubicBezTo>
                  <a:cubicBezTo>
                    <a:pt x="3069" y="1883"/>
                    <a:pt x="3202" y="1875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6553805" y="3325470"/>
              <a:ext cx="322815" cy="187550"/>
            </a:xfrm>
            <a:custGeom>
              <a:avLst/>
              <a:gdLst/>
              <a:ahLst/>
              <a:cxnLst/>
              <a:rect l="l" t="t" r="r" b="b"/>
              <a:pathLst>
                <a:path w="3334" h="1937" fill="none" extrusionOk="0">
                  <a:moveTo>
                    <a:pt x="1" y="1"/>
                  </a:moveTo>
                  <a:cubicBezTo>
                    <a:pt x="294" y="634"/>
                    <a:pt x="791" y="1178"/>
                    <a:pt x="1455" y="1523"/>
                  </a:cubicBezTo>
                  <a:cubicBezTo>
                    <a:pt x="2057" y="1832"/>
                    <a:pt x="2711" y="1937"/>
                    <a:pt x="3334" y="1858"/>
                  </a:cubicBezTo>
                  <a:cubicBezTo>
                    <a:pt x="1283" y="1440"/>
                    <a:pt x="890" y="6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6743290" y="2880273"/>
              <a:ext cx="368419" cy="167701"/>
            </a:xfrm>
            <a:custGeom>
              <a:avLst/>
              <a:gdLst/>
              <a:ahLst/>
              <a:cxnLst/>
              <a:rect l="l" t="t" r="r" b="b"/>
              <a:pathLst>
                <a:path w="3805" h="1732" extrusionOk="0">
                  <a:moveTo>
                    <a:pt x="991" y="0"/>
                  </a:moveTo>
                  <a:cubicBezTo>
                    <a:pt x="653" y="0"/>
                    <a:pt x="319" y="54"/>
                    <a:pt x="1" y="157"/>
                  </a:cubicBezTo>
                  <a:cubicBezTo>
                    <a:pt x="707" y="827"/>
                    <a:pt x="1455" y="1470"/>
                    <a:pt x="2433" y="1653"/>
                  </a:cubicBezTo>
                  <a:cubicBezTo>
                    <a:pt x="2688" y="1691"/>
                    <a:pt x="2948" y="1731"/>
                    <a:pt x="3206" y="1731"/>
                  </a:cubicBezTo>
                  <a:cubicBezTo>
                    <a:pt x="3408" y="1731"/>
                    <a:pt x="3609" y="1707"/>
                    <a:pt x="3804" y="1638"/>
                  </a:cubicBezTo>
                  <a:cubicBezTo>
                    <a:pt x="3501" y="1109"/>
                    <a:pt x="3051" y="664"/>
                    <a:pt x="2475" y="361"/>
                  </a:cubicBezTo>
                  <a:cubicBezTo>
                    <a:pt x="2000" y="117"/>
                    <a:pt x="1492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6743290" y="2870590"/>
              <a:ext cx="368419" cy="183483"/>
            </a:xfrm>
            <a:custGeom>
              <a:avLst/>
              <a:gdLst/>
              <a:ahLst/>
              <a:cxnLst/>
              <a:rect l="l" t="t" r="r" b="b"/>
              <a:pathLst>
                <a:path w="3805" h="1895" fill="none" extrusionOk="0">
                  <a:moveTo>
                    <a:pt x="2475" y="461"/>
                  </a:moveTo>
                  <a:cubicBezTo>
                    <a:pt x="1680" y="53"/>
                    <a:pt x="791" y="1"/>
                    <a:pt x="1" y="257"/>
                  </a:cubicBezTo>
                  <a:cubicBezTo>
                    <a:pt x="707" y="927"/>
                    <a:pt x="1455" y="1570"/>
                    <a:pt x="2433" y="1753"/>
                  </a:cubicBezTo>
                  <a:cubicBezTo>
                    <a:pt x="2889" y="1821"/>
                    <a:pt x="3360" y="1895"/>
                    <a:pt x="3804" y="1738"/>
                  </a:cubicBezTo>
                  <a:cubicBezTo>
                    <a:pt x="3501" y="1209"/>
                    <a:pt x="3051" y="764"/>
                    <a:pt x="2475" y="461"/>
                  </a:cubicBezTo>
                  <a:close/>
                </a:path>
              </a:pathLst>
            </a:custGeom>
            <a:solidFill>
              <a:schemeClr val="accent1"/>
            </a:solidFill>
            <a:ln w="4325" cap="flat" cmpd="sng">
              <a:solidFill>
                <a:schemeClr val="dk1"/>
              </a:solidFill>
              <a:prstDash val="solid"/>
              <a:miter lim="5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00000" tIns="91425" rIns="874850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</a:t>
            </a:r>
            <a:endParaRPr/>
          </a:p>
        </p:txBody>
      </p:sp>
      <p:sp>
        <p:nvSpPr>
          <p:cNvPr id="1132" name="Google Shape;1132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1133" name="Google Shape;1133;p40"/>
          <p:cNvSpPr txBox="1"/>
          <p:nvPr/>
        </p:nvSpPr>
        <p:spPr>
          <a:xfrm>
            <a:off x="777876" y="3204038"/>
            <a:ext cx="2000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dk2"/>
                </a:solidFill>
                <a:latin typeface="Oxanium"/>
                <a:ea typeface="Oxanium"/>
                <a:cs typeface="Oxanium"/>
                <a:sym typeface="Oxanium"/>
              </a:rPr>
              <a:t>YOUR LOGO</a:t>
            </a:r>
            <a:endParaRPr sz="2100" b="1">
              <a:solidFill>
                <a:schemeClr val="dk2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34" name="Google Shape;1134;p40"/>
          <p:cNvGrpSpPr/>
          <p:nvPr/>
        </p:nvGrpSpPr>
        <p:grpSpPr>
          <a:xfrm>
            <a:off x="643175" y="1431551"/>
            <a:ext cx="2136759" cy="2209259"/>
            <a:chOff x="556385" y="1176326"/>
            <a:chExt cx="2136759" cy="2209259"/>
          </a:xfrm>
        </p:grpSpPr>
        <p:sp>
          <p:nvSpPr>
            <p:cNvPr id="1135" name="Google Shape;1135;p40"/>
            <p:cNvSpPr/>
            <p:nvPr/>
          </p:nvSpPr>
          <p:spPr>
            <a:xfrm rot="-2133675">
              <a:off x="1651450" y="1200566"/>
              <a:ext cx="126718" cy="135199"/>
            </a:xfrm>
            <a:custGeom>
              <a:avLst/>
              <a:gdLst/>
              <a:ahLst/>
              <a:cxnLst/>
              <a:rect l="l" t="t" r="r" b="b"/>
              <a:pathLst>
                <a:path w="2062" h="2200" extrusionOk="0">
                  <a:moveTo>
                    <a:pt x="1" y="1563"/>
                  </a:moveTo>
                  <a:cubicBezTo>
                    <a:pt x="1002" y="0"/>
                    <a:pt x="2062" y="1123"/>
                    <a:pt x="826" y="219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 rot="-2133675">
              <a:off x="1426963" y="2612386"/>
              <a:ext cx="521376" cy="369830"/>
            </a:xfrm>
            <a:custGeom>
              <a:avLst/>
              <a:gdLst/>
              <a:ahLst/>
              <a:cxnLst/>
              <a:rect l="l" t="t" r="r" b="b"/>
              <a:pathLst>
                <a:path w="8484" h="6018" extrusionOk="0">
                  <a:moveTo>
                    <a:pt x="1486" y="0"/>
                  </a:moveTo>
                  <a:cubicBezTo>
                    <a:pt x="721" y="0"/>
                    <a:pt x="0" y="848"/>
                    <a:pt x="639" y="1564"/>
                  </a:cubicBezTo>
                  <a:cubicBezTo>
                    <a:pt x="2373" y="3521"/>
                    <a:pt x="4287" y="5594"/>
                    <a:pt x="7002" y="6004"/>
                  </a:cubicBezTo>
                  <a:cubicBezTo>
                    <a:pt x="7061" y="6013"/>
                    <a:pt x="7117" y="6017"/>
                    <a:pt x="7172" y="6017"/>
                  </a:cubicBezTo>
                  <a:cubicBezTo>
                    <a:pt x="8304" y="6017"/>
                    <a:pt x="8484" y="4194"/>
                    <a:pt x="7257" y="4006"/>
                  </a:cubicBezTo>
                  <a:cubicBezTo>
                    <a:pt x="5138" y="3684"/>
                    <a:pt x="3596" y="1874"/>
                    <a:pt x="2248" y="354"/>
                  </a:cubicBezTo>
                  <a:cubicBezTo>
                    <a:pt x="2026" y="104"/>
                    <a:pt x="1753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 rot="-2133675">
              <a:off x="1243575" y="1405720"/>
              <a:ext cx="889363" cy="1031014"/>
            </a:xfrm>
            <a:custGeom>
              <a:avLst/>
              <a:gdLst/>
              <a:ahLst/>
              <a:cxnLst/>
              <a:rect l="l" t="t" r="r" b="b"/>
              <a:pathLst>
                <a:path w="14472" h="16777" extrusionOk="0">
                  <a:moveTo>
                    <a:pt x="8826" y="3528"/>
                  </a:moveTo>
                  <a:cubicBezTo>
                    <a:pt x="8574" y="3779"/>
                    <a:pt x="8457" y="4097"/>
                    <a:pt x="8340" y="4412"/>
                  </a:cubicBezTo>
                  <a:cubicBezTo>
                    <a:pt x="8202" y="4789"/>
                    <a:pt x="8231" y="5170"/>
                    <a:pt x="8470" y="5505"/>
                  </a:cubicBezTo>
                  <a:cubicBezTo>
                    <a:pt x="8612" y="5702"/>
                    <a:pt x="8775" y="5886"/>
                    <a:pt x="8947" y="6058"/>
                  </a:cubicBezTo>
                  <a:cubicBezTo>
                    <a:pt x="9177" y="6296"/>
                    <a:pt x="9508" y="6351"/>
                    <a:pt x="9802" y="6460"/>
                  </a:cubicBezTo>
                  <a:cubicBezTo>
                    <a:pt x="10267" y="6631"/>
                    <a:pt x="10731" y="6619"/>
                    <a:pt x="11159" y="6330"/>
                  </a:cubicBezTo>
                  <a:cubicBezTo>
                    <a:pt x="11737" y="5940"/>
                    <a:pt x="12068" y="5375"/>
                    <a:pt x="12223" y="4709"/>
                  </a:cubicBezTo>
                  <a:cubicBezTo>
                    <a:pt x="12260" y="4546"/>
                    <a:pt x="12248" y="4332"/>
                    <a:pt x="12177" y="4181"/>
                  </a:cubicBezTo>
                  <a:cubicBezTo>
                    <a:pt x="11887" y="3561"/>
                    <a:pt x="11490" y="3017"/>
                    <a:pt x="10832" y="2749"/>
                  </a:cubicBezTo>
                  <a:cubicBezTo>
                    <a:pt x="10518" y="2619"/>
                    <a:pt x="10195" y="2560"/>
                    <a:pt x="9856" y="2715"/>
                  </a:cubicBezTo>
                  <a:cubicBezTo>
                    <a:pt x="9441" y="2908"/>
                    <a:pt x="9081" y="3155"/>
                    <a:pt x="8826" y="3528"/>
                  </a:cubicBezTo>
                  <a:moveTo>
                    <a:pt x="1852" y="15172"/>
                  </a:moveTo>
                  <a:cubicBezTo>
                    <a:pt x="1382" y="14745"/>
                    <a:pt x="905" y="14322"/>
                    <a:pt x="444" y="13886"/>
                  </a:cubicBezTo>
                  <a:cubicBezTo>
                    <a:pt x="302" y="13748"/>
                    <a:pt x="197" y="13572"/>
                    <a:pt x="76" y="13413"/>
                  </a:cubicBezTo>
                  <a:cubicBezTo>
                    <a:pt x="13" y="13333"/>
                    <a:pt x="0" y="13254"/>
                    <a:pt x="63" y="13162"/>
                  </a:cubicBezTo>
                  <a:cubicBezTo>
                    <a:pt x="143" y="13053"/>
                    <a:pt x="210" y="12931"/>
                    <a:pt x="285" y="12818"/>
                  </a:cubicBezTo>
                  <a:cubicBezTo>
                    <a:pt x="524" y="12454"/>
                    <a:pt x="754" y="12085"/>
                    <a:pt x="1001" y="11725"/>
                  </a:cubicBezTo>
                  <a:cubicBezTo>
                    <a:pt x="1261" y="11352"/>
                    <a:pt x="1542" y="10996"/>
                    <a:pt x="1806" y="10623"/>
                  </a:cubicBezTo>
                  <a:cubicBezTo>
                    <a:pt x="2082" y="10229"/>
                    <a:pt x="2346" y="9827"/>
                    <a:pt x="2622" y="9434"/>
                  </a:cubicBezTo>
                  <a:cubicBezTo>
                    <a:pt x="2748" y="9258"/>
                    <a:pt x="2886" y="9094"/>
                    <a:pt x="3012" y="8914"/>
                  </a:cubicBezTo>
                  <a:cubicBezTo>
                    <a:pt x="3284" y="8529"/>
                    <a:pt x="3544" y="8131"/>
                    <a:pt x="3820" y="7750"/>
                  </a:cubicBezTo>
                  <a:cubicBezTo>
                    <a:pt x="4206" y="7222"/>
                    <a:pt x="4608" y="6707"/>
                    <a:pt x="4993" y="6179"/>
                  </a:cubicBezTo>
                  <a:cubicBezTo>
                    <a:pt x="5202" y="5894"/>
                    <a:pt x="5391" y="5597"/>
                    <a:pt x="5596" y="5312"/>
                  </a:cubicBezTo>
                  <a:cubicBezTo>
                    <a:pt x="5768" y="5073"/>
                    <a:pt x="5952" y="4847"/>
                    <a:pt x="6124" y="4613"/>
                  </a:cubicBezTo>
                  <a:cubicBezTo>
                    <a:pt x="6371" y="4273"/>
                    <a:pt x="6601" y="3921"/>
                    <a:pt x="6861" y="3595"/>
                  </a:cubicBezTo>
                  <a:cubicBezTo>
                    <a:pt x="7142" y="3243"/>
                    <a:pt x="7443" y="2908"/>
                    <a:pt x="7741" y="2564"/>
                  </a:cubicBezTo>
                  <a:cubicBezTo>
                    <a:pt x="7921" y="2359"/>
                    <a:pt x="8105" y="2162"/>
                    <a:pt x="8285" y="1957"/>
                  </a:cubicBezTo>
                  <a:cubicBezTo>
                    <a:pt x="8985" y="1153"/>
                    <a:pt x="9843" y="571"/>
                    <a:pt x="10828" y="181"/>
                  </a:cubicBezTo>
                  <a:cubicBezTo>
                    <a:pt x="11062" y="93"/>
                    <a:pt x="11322" y="72"/>
                    <a:pt x="11573" y="39"/>
                  </a:cubicBezTo>
                  <a:cubicBezTo>
                    <a:pt x="11745" y="18"/>
                    <a:pt x="11921" y="1"/>
                    <a:pt x="12089" y="26"/>
                  </a:cubicBezTo>
                  <a:cubicBezTo>
                    <a:pt x="12750" y="131"/>
                    <a:pt x="13299" y="441"/>
                    <a:pt x="13747" y="943"/>
                  </a:cubicBezTo>
                  <a:cubicBezTo>
                    <a:pt x="14145" y="1400"/>
                    <a:pt x="14359" y="1940"/>
                    <a:pt x="14430" y="2522"/>
                  </a:cubicBezTo>
                  <a:cubicBezTo>
                    <a:pt x="14472" y="2820"/>
                    <a:pt x="14384" y="3134"/>
                    <a:pt x="14334" y="3440"/>
                  </a:cubicBezTo>
                  <a:cubicBezTo>
                    <a:pt x="14241" y="3993"/>
                    <a:pt x="14003" y="4491"/>
                    <a:pt x="13718" y="4973"/>
                  </a:cubicBezTo>
                  <a:cubicBezTo>
                    <a:pt x="13605" y="5170"/>
                    <a:pt x="13500" y="5371"/>
                    <a:pt x="13404" y="5576"/>
                  </a:cubicBezTo>
                  <a:cubicBezTo>
                    <a:pt x="13060" y="6275"/>
                    <a:pt x="12566" y="6874"/>
                    <a:pt x="12114" y="7503"/>
                  </a:cubicBezTo>
                  <a:cubicBezTo>
                    <a:pt x="11955" y="7729"/>
                    <a:pt x="11829" y="7984"/>
                    <a:pt x="11686" y="8223"/>
                  </a:cubicBezTo>
                  <a:cubicBezTo>
                    <a:pt x="11582" y="8395"/>
                    <a:pt x="11473" y="8562"/>
                    <a:pt x="11364" y="8730"/>
                  </a:cubicBezTo>
                  <a:cubicBezTo>
                    <a:pt x="11054" y="9187"/>
                    <a:pt x="10748" y="9651"/>
                    <a:pt x="10430" y="10104"/>
                  </a:cubicBezTo>
                  <a:cubicBezTo>
                    <a:pt x="10170" y="10477"/>
                    <a:pt x="9890" y="10833"/>
                    <a:pt x="9621" y="11201"/>
                  </a:cubicBezTo>
                  <a:cubicBezTo>
                    <a:pt x="9471" y="11406"/>
                    <a:pt x="9337" y="11624"/>
                    <a:pt x="9182" y="11825"/>
                  </a:cubicBezTo>
                  <a:cubicBezTo>
                    <a:pt x="8868" y="12236"/>
                    <a:pt x="8608" y="12692"/>
                    <a:pt x="8210" y="13036"/>
                  </a:cubicBezTo>
                  <a:cubicBezTo>
                    <a:pt x="8160" y="13078"/>
                    <a:pt x="8130" y="13153"/>
                    <a:pt x="8093" y="13216"/>
                  </a:cubicBezTo>
                  <a:cubicBezTo>
                    <a:pt x="8042" y="13291"/>
                    <a:pt x="8005" y="13379"/>
                    <a:pt x="7938" y="13438"/>
                  </a:cubicBezTo>
                  <a:cubicBezTo>
                    <a:pt x="7561" y="13765"/>
                    <a:pt x="7297" y="14184"/>
                    <a:pt x="6999" y="14573"/>
                  </a:cubicBezTo>
                  <a:cubicBezTo>
                    <a:pt x="6702" y="14971"/>
                    <a:pt x="6413" y="15377"/>
                    <a:pt x="6116" y="15779"/>
                  </a:cubicBezTo>
                  <a:cubicBezTo>
                    <a:pt x="6090" y="15813"/>
                    <a:pt x="6044" y="15830"/>
                    <a:pt x="6015" y="15863"/>
                  </a:cubicBezTo>
                  <a:cubicBezTo>
                    <a:pt x="5919" y="15980"/>
                    <a:pt x="5827" y="16102"/>
                    <a:pt x="5726" y="16215"/>
                  </a:cubicBezTo>
                  <a:cubicBezTo>
                    <a:pt x="5579" y="16378"/>
                    <a:pt x="5437" y="16546"/>
                    <a:pt x="5278" y="16688"/>
                  </a:cubicBezTo>
                  <a:cubicBezTo>
                    <a:pt x="5211" y="16747"/>
                    <a:pt x="5085" y="16776"/>
                    <a:pt x="5001" y="16755"/>
                  </a:cubicBezTo>
                  <a:cubicBezTo>
                    <a:pt x="4700" y="16692"/>
                    <a:pt x="4390" y="16630"/>
                    <a:pt x="4109" y="16508"/>
                  </a:cubicBezTo>
                  <a:cubicBezTo>
                    <a:pt x="3489" y="16244"/>
                    <a:pt x="2920" y="15884"/>
                    <a:pt x="2363" y="15503"/>
                  </a:cubicBezTo>
                  <a:cubicBezTo>
                    <a:pt x="2195" y="15390"/>
                    <a:pt x="2044" y="15260"/>
                    <a:pt x="1885" y="15134"/>
                  </a:cubicBezTo>
                  <a:cubicBezTo>
                    <a:pt x="1873" y="15147"/>
                    <a:pt x="1864" y="15159"/>
                    <a:pt x="1852" y="1517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 rot="-2133675">
              <a:off x="1779620" y="1874871"/>
              <a:ext cx="479833" cy="995187"/>
            </a:xfrm>
            <a:custGeom>
              <a:avLst/>
              <a:gdLst/>
              <a:ahLst/>
              <a:cxnLst/>
              <a:rect l="l" t="t" r="r" b="b"/>
              <a:pathLst>
                <a:path w="7808" h="16194" extrusionOk="0">
                  <a:moveTo>
                    <a:pt x="4528" y="16193"/>
                  </a:moveTo>
                  <a:cubicBezTo>
                    <a:pt x="4252" y="16022"/>
                    <a:pt x="3988" y="15862"/>
                    <a:pt x="3733" y="15695"/>
                  </a:cubicBezTo>
                  <a:cubicBezTo>
                    <a:pt x="3347" y="15439"/>
                    <a:pt x="2962" y="15180"/>
                    <a:pt x="2581" y="14916"/>
                  </a:cubicBezTo>
                  <a:cubicBezTo>
                    <a:pt x="2413" y="14807"/>
                    <a:pt x="2254" y="14685"/>
                    <a:pt x="2099" y="14564"/>
                  </a:cubicBezTo>
                  <a:cubicBezTo>
                    <a:pt x="1772" y="14304"/>
                    <a:pt x="1454" y="14028"/>
                    <a:pt x="1123" y="13781"/>
                  </a:cubicBezTo>
                  <a:cubicBezTo>
                    <a:pt x="838" y="13567"/>
                    <a:pt x="537" y="13379"/>
                    <a:pt x="243" y="13182"/>
                  </a:cubicBezTo>
                  <a:cubicBezTo>
                    <a:pt x="168" y="13131"/>
                    <a:pt x="93" y="13085"/>
                    <a:pt x="0" y="13031"/>
                  </a:cubicBezTo>
                  <a:cubicBezTo>
                    <a:pt x="30" y="12981"/>
                    <a:pt x="47" y="12939"/>
                    <a:pt x="76" y="12909"/>
                  </a:cubicBezTo>
                  <a:cubicBezTo>
                    <a:pt x="436" y="12553"/>
                    <a:pt x="809" y="12206"/>
                    <a:pt x="1161" y="11837"/>
                  </a:cubicBezTo>
                  <a:cubicBezTo>
                    <a:pt x="1404" y="11577"/>
                    <a:pt x="1613" y="11293"/>
                    <a:pt x="1831" y="11012"/>
                  </a:cubicBezTo>
                  <a:cubicBezTo>
                    <a:pt x="1873" y="10958"/>
                    <a:pt x="1881" y="10878"/>
                    <a:pt x="1890" y="10807"/>
                  </a:cubicBezTo>
                  <a:cubicBezTo>
                    <a:pt x="2003" y="9843"/>
                    <a:pt x="2003" y="8880"/>
                    <a:pt x="1965" y="7917"/>
                  </a:cubicBezTo>
                  <a:cubicBezTo>
                    <a:pt x="1957" y="7720"/>
                    <a:pt x="1994" y="7561"/>
                    <a:pt x="2107" y="7414"/>
                  </a:cubicBezTo>
                  <a:cubicBezTo>
                    <a:pt x="2287" y="7184"/>
                    <a:pt x="2463" y="6953"/>
                    <a:pt x="2643" y="6727"/>
                  </a:cubicBezTo>
                  <a:cubicBezTo>
                    <a:pt x="2744" y="6610"/>
                    <a:pt x="2865" y="6509"/>
                    <a:pt x="2958" y="6388"/>
                  </a:cubicBezTo>
                  <a:cubicBezTo>
                    <a:pt x="3150" y="6124"/>
                    <a:pt x="3326" y="5847"/>
                    <a:pt x="3523" y="5588"/>
                  </a:cubicBezTo>
                  <a:cubicBezTo>
                    <a:pt x="3808" y="5207"/>
                    <a:pt x="4097" y="4830"/>
                    <a:pt x="4394" y="4465"/>
                  </a:cubicBezTo>
                  <a:cubicBezTo>
                    <a:pt x="4654" y="4151"/>
                    <a:pt x="4947" y="3862"/>
                    <a:pt x="5207" y="3548"/>
                  </a:cubicBezTo>
                  <a:cubicBezTo>
                    <a:pt x="5450" y="3255"/>
                    <a:pt x="5680" y="2945"/>
                    <a:pt x="5906" y="2639"/>
                  </a:cubicBezTo>
                  <a:cubicBezTo>
                    <a:pt x="6128" y="2337"/>
                    <a:pt x="6342" y="2032"/>
                    <a:pt x="6556" y="1726"/>
                  </a:cubicBezTo>
                  <a:cubicBezTo>
                    <a:pt x="6912" y="1219"/>
                    <a:pt x="7259" y="708"/>
                    <a:pt x="7611" y="201"/>
                  </a:cubicBezTo>
                  <a:cubicBezTo>
                    <a:pt x="7653" y="143"/>
                    <a:pt x="7699" y="88"/>
                    <a:pt x="7766" y="0"/>
                  </a:cubicBezTo>
                  <a:cubicBezTo>
                    <a:pt x="7808" y="214"/>
                    <a:pt x="7791" y="398"/>
                    <a:pt x="7762" y="578"/>
                  </a:cubicBezTo>
                  <a:cubicBezTo>
                    <a:pt x="7670" y="1160"/>
                    <a:pt x="7569" y="1743"/>
                    <a:pt x="7494" y="2329"/>
                  </a:cubicBezTo>
                  <a:cubicBezTo>
                    <a:pt x="7435" y="2781"/>
                    <a:pt x="7418" y="3238"/>
                    <a:pt x="7372" y="3690"/>
                  </a:cubicBezTo>
                  <a:cubicBezTo>
                    <a:pt x="7322" y="4138"/>
                    <a:pt x="7259" y="4591"/>
                    <a:pt x="7213" y="5043"/>
                  </a:cubicBezTo>
                  <a:cubicBezTo>
                    <a:pt x="7180" y="5341"/>
                    <a:pt x="7163" y="5638"/>
                    <a:pt x="7142" y="5940"/>
                  </a:cubicBezTo>
                  <a:cubicBezTo>
                    <a:pt x="7134" y="6028"/>
                    <a:pt x="7134" y="6120"/>
                    <a:pt x="7113" y="6208"/>
                  </a:cubicBezTo>
                  <a:cubicBezTo>
                    <a:pt x="7021" y="6631"/>
                    <a:pt x="7037" y="7058"/>
                    <a:pt x="7008" y="7485"/>
                  </a:cubicBezTo>
                  <a:cubicBezTo>
                    <a:pt x="6979" y="7925"/>
                    <a:pt x="6937" y="8369"/>
                    <a:pt x="6903" y="8813"/>
                  </a:cubicBezTo>
                  <a:cubicBezTo>
                    <a:pt x="6887" y="9073"/>
                    <a:pt x="6882" y="9332"/>
                    <a:pt x="6866" y="9596"/>
                  </a:cubicBezTo>
                  <a:cubicBezTo>
                    <a:pt x="6845" y="9965"/>
                    <a:pt x="6820" y="10333"/>
                    <a:pt x="6790" y="10702"/>
                  </a:cubicBezTo>
                  <a:cubicBezTo>
                    <a:pt x="6757" y="11121"/>
                    <a:pt x="6752" y="11540"/>
                    <a:pt x="6681" y="11946"/>
                  </a:cubicBezTo>
                  <a:cubicBezTo>
                    <a:pt x="6602" y="12377"/>
                    <a:pt x="6589" y="12813"/>
                    <a:pt x="6547" y="13244"/>
                  </a:cubicBezTo>
                  <a:cubicBezTo>
                    <a:pt x="6539" y="13311"/>
                    <a:pt x="6497" y="13379"/>
                    <a:pt x="6455" y="13437"/>
                  </a:cubicBezTo>
                  <a:cubicBezTo>
                    <a:pt x="6045" y="14036"/>
                    <a:pt x="5634" y="14631"/>
                    <a:pt x="5219" y="15230"/>
                  </a:cubicBezTo>
                  <a:cubicBezTo>
                    <a:pt x="5060" y="15460"/>
                    <a:pt x="4901" y="15691"/>
                    <a:pt x="4738" y="15921"/>
                  </a:cubicBezTo>
                  <a:cubicBezTo>
                    <a:pt x="4675" y="16009"/>
                    <a:pt x="4608" y="16093"/>
                    <a:pt x="4528" y="1619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 rot="-2133675">
              <a:off x="898585" y="2036970"/>
              <a:ext cx="858267" cy="678575"/>
            </a:xfrm>
            <a:custGeom>
              <a:avLst/>
              <a:gdLst/>
              <a:ahLst/>
              <a:cxnLst/>
              <a:rect l="l" t="t" r="r" b="b"/>
              <a:pathLst>
                <a:path w="13966" h="11042" extrusionOk="0">
                  <a:moveTo>
                    <a:pt x="4106" y="11042"/>
                  </a:moveTo>
                  <a:cubicBezTo>
                    <a:pt x="2636" y="10175"/>
                    <a:pt x="1345" y="9111"/>
                    <a:pt x="1" y="8114"/>
                  </a:cubicBezTo>
                  <a:cubicBezTo>
                    <a:pt x="22" y="8055"/>
                    <a:pt x="26" y="8005"/>
                    <a:pt x="51" y="7972"/>
                  </a:cubicBezTo>
                  <a:cubicBezTo>
                    <a:pt x="252" y="7703"/>
                    <a:pt x="462" y="7435"/>
                    <a:pt x="654" y="7163"/>
                  </a:cubicBezTo>
                  <a:cubicBezTo>
                    <a:pt x="1027" y="6635"/>
                    <a:pt x="1396" y="6103"/>
                    <a:pt x="1764" y="5576"/>
                  </a:cubicBezTo>
                  <a:cubicBezTo>
                    <a:pt x="1865" y="5433"/>
                    <a:pt x="1978" y="5320"/>
                    <a:pt x="2150" y="5245"/>
                  </a:cubicBezTo>
                  <a:cubicBezTo>
                    <a:pt x="2497" y="5094"/>
                    <a:pt x="2832" y="4910"/>
                    <a:pt x="3176" y="4750"/>
                  </a:cubicBezTo>
                  <a:cubicBezTo>
                    <a:pt x="3649" y="4533"/>
                    <a:pt x="4127" y="4332"/>
                    <a:pt x="4600" y="4122"/>
                  </a:cubicBezTo>
                  <a:cubicBezTo>
                    <a:pt x="5459" y="3745"/>
                    <a:pt x="6305" y="3331"/>
                    <a:pt x="7180" y="3000"/>
                  </a:cubicBezTo>
                  <a:cubicBezTo>
                    <a:pt x="8286" y="2585"/>
                    <a:pt x="9358" y="2082"/>
                    <a:pt x="10447" y="1622"/>
                  </a:cubicBezTo>
                  <a:cubicBezTo>
                    <a:pt x="10816" y="1467"/>
                    <a:pt x="11163" y="1266"/>
                    <a:pt x="11524" y="1094"/>
                  </a:cubicBezTo>
                  <a:cubicBezTo>
                    <a:pt x="11637" y="1039"/>
                    <a:pt x="11767" y="1023"/>
                    <a:pt x="11884" y="968"/>
                  </a:cubicBezTo>
                  <a:cubicBezTo>
                    <a:pt x="12286" y="788"/>
                    <a:pt x="12688" y="595"/>
                    <a:pt x="13090" y="407"/>
                  </a:cubicBezTo>
                  <a:cubicBezTo>
                    <a:pt x="13371" y="277"/>
                    <a:pt x="13652" y="147"/>
                    <a:pt x="13966" y="1"/>
                  </a:cubicBezTo>
                  <a:cubicBezTo>
                    <a:pt x="13857" y="285"/>
                    <a:pt x="13660" y="470"/>
                    <a:pt x="13517" y="692"/>
                  </a:cubicBezTo>
                  <a:cubicBezTo>
                    <a:pt x="13488" y="734"/>
                    <a:pt x="13442" y="767"/>
                    <a:pt x="13409" y="813"/>
                  </a:cubicBezTo>
                  <a:cubicBezTo>
                    <a:pt x="13040" y="1299"/>
                    <a:pt x="12646" y="1764"/>
                    <a:pt x="12320" y="2275"/>
                  </a:cubicBezTo>
                  <a:cubicBezTo>
                    <a:pt x="11834" y="3037"/>
                    <a:pt x="11289" y="3754"/>
                    <a:pt x="10761" y="4482"/>
                  </a:cubicBezTo>
                  <a:cubicBezTo>
                    <a:pt x="10313" y="5102"/>
                    <a:pt x="9886" y="5731"/>
                    <a:pt x="9450" y="6359"/>
                  </a:cubicBezTo>
                  <a:cubicBezTo>
                    <a:pt x="9203" y="6715"/>
                    <a:pt x="8969" y="7084"/>
                    <a:pt x="8717" y="7440"/>
                  </a:cubicBezTo>
                  <a:cubicBezTo>
                    <a:pt x="8659" y="7523"/>
                    <a:pt x="8562" y="7595"/>
                    <a:pt x="8466" y="7628"/>
                  </a:cubicBezTo>
                  <a:cubicBezTo>
                    <a:pt x="7997" y="7796"/>
                    <a:pt x="7519" y="7951"/>
                    <a:pt x="7046" y="8110"/>
                  </a:cubicBezTo>
                  <a:cubicBezTo>
                    <a:pt x="6548" y="8281"/>
                    <a:pt x="6049" y="8449"/>
                    <a:pt x="5555" y="8629"/>
                  </a:cubicBezTo>
                  <a:cubicBezTo>
                    <a:pt x="5492" y="8650"/>
                    <a:pt x="5417" y="8725"/>
                    <a:pt x="5400" y="8792"/>
                  </a:cubicBezTo>
                  <a:cubicBezTo>
                    <a:pt x="5283" y="9195"/>
                    <a:pt x="5027" y="9513"/>
                    <a:pt x="4809" y="9856"/>
                  </a:cubicBezTo>
                  <a:cubicBezTo>
                    <a:pt x="4608" y="10171"/>
                    <a:pt x="4424" y="10497"/>
                    <a:pt x="4236" y="10816"/>
                  </a:cubicBezTo>
                  <a:cubicBezTo>
                    <a:pt x="4194" y="10887"/>
                    <a:pt x="4156" y="10958"/>
                    <a:pt x="4106" y="110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 rot="-2133675">
              <a:off x="1418179" y="2354594"/>
              <a:ext cx="514923" cy="419116"/>
            </a:xfrm>
            <a:custGeom>
              <a:avLst/>
              <a:gdLst/>
              <a:ahLst/>
              <a:cxnLst/>
              <a:rect l="l" t="t" r="r" b="b"/>
              <a:pathLst>
                <a:path w="8379" h="6820" extrusionOk="0">
                  <a:moveTo>
                    <a:pt x="8273" y="3720"/>
                  </a:moveTo>
                  <a:cubicBezTo>
                    <a:pt x="8378" y="4479"/>
                    <a:pt x="8357" y="6405"/>
                    <a:pt x="8185" y="6812"/>
                  </a:cubicBezTo>
                  <a:cubicBezTo>
                    <a:pt x="8114" y="6812"/>
                    <a:pt x="8035" y="6820"/>
                    <a:pt x="7955" y="6816"/>
                  </a:cubicBezTo>
                  <a:cubicBezTo>
                    <a:pt x="7159" y="6770"/>
                    <a:pt x="6426" y="6523"/>
                    <a:pt x="5727" y="6150"/>
                  </a:cubicBezTo>
                  <a:cubicBezTo>
                    <a:pt x="5300" y="5924"/>
                    <a:pt x="4851" y="5739"/>
                    <a:pt x="4428" y="5509"/>
                  </a:cubicBezTo>
                  <a:cubicBezTo>
                    <a:pt x="3800" y="5174"/>
                    <a:pt x="3197" y="4801"/>
                    <a:pt x="2657" y="4332"/>
                  </a:cubicBezTo>
                  <a:cubicBezTo>
                    <a:pt x="2225" y="3955"/>
                    <a:pt x="1806" y="3565"/>
                    <a:pt x="1408" y="3151"/>
                  </a:cubicBezTo>
                  <a:cubicBezTo>
                    <a:pt x="1153" y="2883"/>
                    <a:pt x="943" y="2569"/>
                    <a:pt x="726" y="2267"/>
                  </a:cubicBezTo>
                  <a:cubicBezTo>
                    <a:pt x="558" y="2032"/>
                    <a:pt x="399" y="1789"/>
                    <a:pt x="248" y="1542"/>
                  </a:cubicBezTo>
                  <a:cubicBezTo>
                    <a:pt x="156" y="1400"/>
                    <a:pt x="89" y="1241"/>
                    <a:pt x="1" y="1065"/>
                  </a:cubicBezTo>
                  <a:cubicBezTo>
                    <a:pt x="981" y="638"/>
                    <a:pt x="1970" y="332"/>
                    <a:pt x="2962" y="1"/>
                  </a:cubicBezTo>
                  <a:cubicBezTo>
                    <a:pt x="3163" y="424"/>
                    <a:pt x="3503" y="709"/>
                    <a:pt x="3821" y="1023"/>
                  </a:cubicBezTo>
                  <a:cubicBezTo>
                    <a:pt x="4261" y="1463"/>
                    <a:pt x="4734" y="1856"/>
                    <a:pt x="5228" y="2229"/>
                  </a:cubicBezTo>
                  <a:cubicBezTo>
                    <a:pt x="5354" y="2321"/>
                    <a:pt x="5480" y="2409"/>
                    <a:pt x="5614" y="2493"/>
                  </a:cubicBezTo>
                  <a:cubicBezTo>
                    <a:pt x="6175" y="2849"/>
                    <a:pt x="6732" y="3214"/>
                    <a:pt x="7352" y="3457"/>
                  </a:cubicBezTo>
                  <a:cubicBezTo>
                    <a:pt x="7641" y="3570"/>
                    <a:pt x="7943" y="3628"/>
                    <a:pt x="8273" y="37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 rot="-2133675">
              <a:off x="1412763" y="2454128"/>
              <a:ext cx="575148" cy="458201"/>
            </a:xfrm>
            <a:custGeom>
              <a:avLst/>
              <a:gdLst/>
              <a:ahLst/>
              <a:cxnLst/>
              <a:rect l="l" t="t" r="r" b="b"/>
              <a:pathLst>
                <a:path w="9359" h="7456" extrusionOk="0">
                  <a:moveTo>
                    <a:pt x="9358" y="5646"/>
                  </a:moveTo>
                  <a:cubicBezTo>
                    <a:pt x="9115" y="5910"/>
                    <a:pt x="8902" y="6145"/>
                    <a:pt x="8684" y="6371"/>
                  </a:cubicBezTo>
                  <a:cubicBezTo>
                    <a:pt x="8458" y="6601"/>
                    <a:pt x="8198" y="6811"/>
                    <a:pt x="7997" y="7062"/>
                  </a:cubicBezTo>
                  <a:cubicBezTo>
                    <a:pt x="7691" y="7443"/>
                    <a:pt x="7318" y="7456"/>
                    <a:pt x="6895" y="7347"/>
                  </a:cubicBezTo>
                  <a:cubicBezTo>
                    <a:pt x="6091" y="7146"/>
                    <a:pt x="5350" y="6802"/>
                    <a:pt x="4633" y="6404"/>
                  </a:cubicBezTo>
                  <a:cubicBezTo>
                    <a:pt x="4060" y="6082"/>
                    <a:pt x="3511" y="5726"/>
                    <a:pt x="2958" y="5374"/>
                  </a:cubicBezTo>
                  <a:cubicBezTo>
                    <a:pt x="2811" y="5282"/>
                    <a:pt x="2682" y="5165"/>
                    <a:pt x="2556" y="5047"/>
                  </a:cubicBezTo>
                  <a:cubicBezTo>
                    <a:pt x="1886" y="4419"/>
                    <a:pt x="1245" y="3757"/>
                    <a:pt x="679" y="3033"/>
                  </a:cubicBezTo>
                  <a:cubicBezTo>
                    <a:pt x="504" y="2811"/>
                    <a:pt x="336" y="2584"/>
                    <a:pt x="189" y="2346"/>
                  </a:cubicBezTo>
                  <a:cubicBezTo>
                    <a:pt x="68" y="2149"/>
                    <a:pt x="1" y="1935"/>
                    <a:pt x="139" y="1705"/>
                  </a:cubicBezTo>
                  <a:cubicBezTo>
                    <a:pt x="399" y="1278"/>
                    <a:pt x="642" y="838"/>
                    <a:pt x="889" y="406"/>
                  </a:cubicBezTo>
                  <a:cubicBezTo>
                    <a:pt x="968" y="277"/>
                    <a:pt x="1052" y="147"/>
                    <a:pt x="1140" y="0"/>
                  </a:cubicBezTo>
                  <a:cubicBezTo>
                    <a:pt x="1182" y="29"/>
                    <a:pt x="1228" y="50"/>
                    <a:pt x="1249" y="84"/>
                  </a:cubicBezTo>
                  <a:cubicBezTo>
                    <a:pt x="1551" y="679"/>
                    <a:pt x="1974" y="1198"/>
                    <a:pt x="2409" y="1692"/>
                  </a:cubicBezTo>
                  <a:cubicBezTo>
                    <a:pt x="3130" y="2509"/>
                    <a:pt x="3926" y="3238"/>
                    <a:pt x="4855" y="3820"/>
                  </a:cubicBezTo>
                  <a:cubicBezTo>
                    <a:pt x="5773" y="4398"/>
                    <a:pt x="6749" y="4863"/>
                    <a:pt x="7750" y="5286"/>
                  </a:cubicBezTo>
                  <a:cubicBezTo>
                    <a:pt x="8190" y="5470"/>
                    <a:pt x="8650" y="5567"/>
                    <a:pt x="9124" y="5613"/>
                  </a:cubicBezTo>
                  <a:cubicBezTo>
                    <a:pt x="9186" y="5617"/>
                    <a:pt x="9245" y="5630"/>
                    <a:pt x="9358" y="56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 rot="-2133675">
              <a:off x="1593694" y="1510654"/>
              <a:ext cx="220927" cy="223508"/>
            </a:xfrm>
            <a:custGeom>
              <a:avLst/>
              <a:gdLst/>
              <a:ahLst/>
              <a:cxnLst/>
              <a:rect l="l" t="t" r="r" b="b"/>
              <a:pathLst>
                <a:path w="3595" h="3637" extrusionOk="0">
                  <a:moveTo>
                    <a:pt x="3059" y="2958"/>
                  </a:moveTo>
                  <a:cubicBezTo>
                    <a:pt x="2887" y="3100"/>
                    <a:pt x="2715" y="3280"/>
                    <a:pt x="2514" y="3406"/>
                  </a:cubicBezTo>
                  <a:cubicBezTo>
                    <a:pt x="2146" y="3636"/>
                    <a:pt x="1752" y="3586"/>
                    <a:pt x="1362" y="3443"/>
                  </a:cubicBezTo>
                  <a:cubicBezTo>
                    <a:pt x="1295" y="3418"/>
                    <a:pt x="1228" y="3385"/>
                    <a:pt x="1161" y="3368"/>
                  </a:cubicBezTo>
                  <a:cubicBezTo>
                    <a:pt x="688" y="3238"/>
                    <a:pt x="391" y="2903"/>
                    <a:pt x="156" y="2501"/>
                  </a:cubicBezTo>
                  <a:cubicBezTo>
                    <a:pt x="34" y="2287"/>
                    <a:pt x="1" y="2049"/>
                    <a:pt x="68" y="1814"/>
                  </a:cubicBezTo>
                  <a:cubicBezTo>
                    <a:pt x="265" y="1123"/>
                    <a:pt x="663" y="570"/>
                    <a:pt x="1295" y="218"/>
                  </a:cubicBezTo>
                  <a:cubicBezTo>
                    <a:pt x="1685" y="0"/>
                    <a:pt x="2083" y="63"/>
                    <a:pt x="2455" y="294"/>
                  </a:cubicBezTo>
                  <a:cubicBezTo>
                    <a:pt x="2799" y="499"/>
                    <a:pt x="3038" y="796"/>
                    <a:pt x="3276" y="1110"/>
                  </a:cubicBezTo>
                  <a:cubicBezTo>
                    <a:pt x="3570" y="1496"/>
                    <a:pt x="3595" y="1889"/>
                    <a:pt x="3406" y="2308"/>
                  </a:cubicBezTo>
                  <a:cubicBezTo>
                    <a:pt x="3314" y="2522"/>
                    <a:pt x="3184" y="2723"/>
                    <a:pt x="3059" y="29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 rot="-2133675">
              <a:off x="887900" y="1494754"/>
              <a:ext cx="1473729" cy="1612677"/>
            </a:xfrm>
            <a:custGeom>
              <a:avLst/>
              <a:gdLst/>
              <a:ahLst/>
              <a:cxnLst/>
              <a:rect l="l" t="t" r="r" b="b"/>
              <a:pathLst>
                <a:path w="23981" h="26242" extrusionOk="0">
                  <a:moveTo>
                    <a:pt x="14053" y="20813"/>
                  </a:moveTo>
                  <a:cubicBezTo>
                    <a:pt x="13940" y="20797"/>
                    <a:pt x="13881" y="20784"/>
                    <a:pt x="13819" y="20780"/>
                  </a:cubicBezTo>
                  <a:cubicBezTo>
                    <a:pt x="13345" y="20734"/>
                    <a:pt x="12885" y="20637"/>
                    <a:pt x="12445" y="20453"/>
                  </a:cubicBezTo>
                  <a:cubicBezTo>
                    <a:pt x="11444" y="20030"/>
                    <a:pt x="10468" y="19565"/>
                    <a:pt x="9550" y="18987"/>
                  </a:cubicBezTo>
                  <a:cubicBezTo>
                    <a:pt x="8621" y="18405"/>
                    <a:pt x="7825" y="17676"/>
                    <a:pt x="7104" y="16859"/>
                  </a:cubicBezTo>
                  <a:cubicBezTo>
                    <a:pt x="6669" y="16365"/>
                    <a:pt x="6246" y="15846"/>
                    <a:pt x="5944" y="15251"/>
                  </a:cubicBezTo>
                  <a:cubicBezTo>
                    <a:pt x="5923" y="15217"/>
                    <a:pt x="5877" y="15196"/>
                    <a:pt x="5835" y="15167"/>
                  </a:cubicBezTo>
                  <a:cubicBezTo>
                    <a:pt x="5747" y="15314"/>
                    <a:pt x="5663" y="15444"/>
                    <a:pt x="5584" y="15573"/>
                  </a:cubicBezTo>
                  <a:cubicBezTo>
                    <a:pt x="5337" y="16005"/>
                    <a:pt x="5094" y="16445"/>
                    <a:pt x="4834" y="16872"/>
                  </a:cubicBezTo>
                  <a:cubicBezTo>
                    <a:pt x="4696" y="17102"/>
                    <a:pt x="4763" y="17316"/>
                    <a:pt x="4884" y="17513"/>
                  </a:cubicBezTo>
                  <a:cubicBezTo>
                    <a:pt x="5031" y="17751"/>
                    <a:pt x="5199" y="17978"/>
                    <a:pt x="5374" y="18200"/>
                  </a:cubicBezTo>
                  <a:cubicBezTo>
                    <a:pt x="5940" y="18924"/>
                    <a:pt x="6581" y="19586"/>
                    <a:pt x="7251" y="20214"/>
                  </a:cubicBezTo>
                  <a:cubicBezTo>
                    <a:pt x="7377" y="20332"/>
                    <a:pt x="7506" y="20449"/>
                    <a:pt x="7653" y="20541"/>
                  </a:cubicBezTo>
                  <a:cubicBezTo>
                    <a:pt x="8206" y="20893"/>
                    <a:pt x="8755" y="21249"/>
                    <a:pt x="9328" y="21571"/>
                  </a:cubicBezTo>
                  <a:cubicBezTo>
                    <a:pt x="10045" y="21969"/>
                    <a:pt x="10786" y="22313"/>
                    <a:pt x="11590" y="22514"/>
                  </a:cubicBezTo>
                  <a:cubicBezTo>
                    <a:pt x="12013" y="22623"/>
                    <a:pt x="12386" y="22610"/>
                    <a:pt x="12692" y="22229"/>
                  </a:cubicBezTo>
                  <a:cubicBezTo>
                    <a:pt x="12893" y="21978"/>
                    <a:pt x="13153" y="21768"/>
                    <a:pt x="13379" y="21538"/>
                  </a:cubicBezTo>
                  <a:cubicBezTo>
                    <a:pt x="13597" y="21312"/>
                    <a:pt x="13810" y="21077"/>
                    <a:pt x="14053" y="20813"/>
                  </a:cubicBezTo>
                  <a:moveTo>
                    <a:pt x="14258" y="17395"/>
                  </a:moveTo>
                  <a:cubicBezTo>
                    <a:pt x="13928" y="17303"/>
                    <a:pt x="13622" y="17245"/>
                    <a:pt x="13337" y="17132"/>
                  </a:cubicBezTo>
                  <a:cubicBezTo>
                    <a:pt x="12717" y="16889"/>
                    <a:pt x="12160" y="16524"/>
                    <a:pt x="11599" y="16168"/>
                  </a:cubicBezTo>
                  <a:cubicBezTo>
                    <a:pt x="11465" y="16084"/>
                    <a:pt x="11339" y="15996"/>
                    <a:pt x="11213" y="15904"/>
                  </a:cubicBezTo>
                  <a:cubicBezTo>
                    <a:pt x="10719" y="15531"/>
                    <a:pt x="10246" y="15138"/>
                    <a:pt x="9806" y="14698"/>
                  </a:cubicBezTo>
                  <a:cubicBezTo>
                    <a:pt x="9488" y="14384"/>
                    <a:pt x="9148" y="14099"/>
                    <a:pt x="8947" y="13676"/>
                  </a:cubicBezTo>
                  <a:cubicBezTo>
                    <a:pt x="7955" y="14007"/>
                    <a:pt x="6966" y="14313"/>
                    <a:pt x="5986" y="14740"/>
                  </a:cubicBezTo>
                  <a:cubicBezTo>
                    <a:pt x="6074" y="14916"/>
                    <a:pt x="6141" y="15075"/>
                    <a:pt x="6233" y="15217"/>
                  </a:cubicBezTo>
                  <a:cubicBezTo>
                    <a:pt x="6384" y="15464"/>
                    <a:pt x="6543" y="15707"/>
                    <a:pt x="6711" y="15942"/>
                  </a:cubicBezTo>
                  <a:cubicBezTo>
                    <a:pt x="6928" y="16244"/>
                    <a:pt x="7138" y="16558"/>
                    <a:pt x="7393" y="16826"/>
                  </a:cubicBezTo>
                  <a:cubicBezTo>
                    <a:pt x="7791" y="17240"/>
                    <a:pt x="8210" y="17630"/>
                    <a:pt x="8642" y="18007"/>
                  </a:cubicBezTo>
                  <a:cubicBezTo>
                    <a:pt x="9182" y="18476"/>
                    <a:pt x="9785" y="18849"/>
                    <a:pt x="10413" y="19184"/>
                  </a:cubicBezTo>
                  <a:cubicBezTo>
                    <a:pt x="10836" y="19414"/>
                    <a:pt x="11285" y="19599"/>
                    <a:pt x="11712" y="19825"/>
                  </a:cubicBezTo>
                  <a:cubicBezTo>
                    <a:pt x="12411" y="20198"/>
                    <a:pt x="13144" y="20445"/>
                    <a:pt x="13940" y="20491"/>
                  </a:cubicBezTo>
                  <a:cubicBezTo>
                    <a:pt x="14020" y="20495"/>
                    <a:pt x="14099" y="20487"/>
                    <a:pt x="14170" y="20487"/>
                  </a:cubicBezTo>
                  <a:cubicBezTo>
                    <a:pt x="14342" y="20080"/>
                    <a:pt x="14363" y="18154"/>
                    <a:pt x="14258" y="17395"/>
                  </a:cubicBezTo>
                  <a:moveTo>
                    <a:pt x="4470" y="16826"/>
                  </a:moveTo>
                  <a:cubicBezTo>
                    <a:pt x="4520" y="16742"/>
                    <a:pt x="4558" y="16671"/>
                    <a:pt x="4600" y="16600"/>
                  </a:cubicBezTo>
                  <a:cubicBezTo>
                    <a:pt x="4792" y="16281"/>
                    <a:pt x="4972" y="15955"/>
                    <a:pt x="5173" y="15640"/>
                  </a:cubicBezTo>
                  <a:cubicBezTo>
                    <a:pt x="5395" y="15297"/>
                    <a:pt x="5647" y="14979"/>
                    <a:pt x="5764" y="14576"/>
                  </a:cubicBezTo>
                  <a:cubicBezTo>
                    <a:pt x="5781" y="14509"/>
                    <a:pt x="5856" y="14434"/>
                    <a:pt x="5919" y="14413"/>
                  </a:cubicBezTo>
                  <a:cubicBezTo>
                    <a:pt x="6413" y="14233"/>
                    <a:pt x="6912" y="14065"/>
                    <a:pt x="7410" y="13894"/>
                  </a:cubicBezTo>
                  <a:cubicBezTo>
                    <a:pt x="7883" y="13735"/>
                    <a:pt x="8361" y="13580"/>
                    <a:pt x="8830" y="13412"/>
                  </a:cubicBezTo>
                  <a:cubicBezTo>
                    <a:pt x="8926" y="13379"/>
                    <a:pt x="9023" y="13307"/>
                    <a:pt x="9081" y="13224"/>
                  </a:cubicBezTo>
                  <a:cubicBezTo>
                    <a:pt x="9333" y="12868"/>
                    <a:pt x="9567" y="12499"/>
                    <a:pt x="9814" y="12143"/>
                  </a:cubicBezTo>
                  <a:cubicBezTo>
                    <a:pt x="10250" y="11515"/>
                    <a:pt x="10677" y="10886"/>
                    <a:pt x="11125" y="10266"/>
                  </a:cubicBezTo>
                  <a:cubicBezTo>
                    <a:pt x="11657" y="9538"/>
                    <a:pt x="12198" y="8821"/>
                    <a:pt x="12684" y="8059"/>
                  </a:cubicBezTo>
                  <a:cubicBezTo>
                    <a:pt x="13010" y="7548"/>
                    <a:pt x="13404" y="7083"/>
                    <a:pt x="13773" y="6593"/>
                  </a:cubicBezTo>
                  <a:cubicBezTo>
                    <a:pt x="13806" y="6551"/>
                    <a:pt x="13852" y="6518"/>
                    <a:pt x="13881" y="6476"/>
                  </a:cubicBezTo>
                  <a:cubicBezTo>
                    <a:pt x="14024" y="6254"/>
                    <a:pt x="14221" y="6069"/>
                    <a:pt x="14330" y="5785"/>
                  </a:cubicBezTo>
                  <a:cubicBezTo>
                    <a:pt x="14016" y="5931"/>
                    <a:pt x="13735" y="6061"/>
                    <a:pt x="13454" y="6191"/>
                  </a:cubicBezTo>
                  <a:cubicBezTo>
                    <a:pt x="13052" y="6379"/>
                    <a:pt x="12650" y="6572"/>
                    <a:pt x="12248" y="6752"/>
                  </a:cubicBezTo>
                  <a:cubicBezTo>
                    <a:pt x="12131" y="6807"/>
                    <a:pt x="12001" y="6823"/>
                    <a:pt x="11888" y="6878"/>
                  </a:cubicBezTo>
                  <a:cubicBezTo>
                    <a:pt x="11527" y="7050"/>
                    <a:pt x="11180" y="7251"/>
                    <a:pt x="10811" y="7406"/>
                  </a:cubicBezTo>
                  <a:cubicBezTo>
                    <a:pt x="9722" y="7866"/>
                    <a:pt x="8650" y="8369"/>
                    <a:pt x="7544" y="8784"/>
                  </a:cubicBezTo>
                  <a:cubicBezTo>
                    <a:pt x="6669" y="9115"/>
                    <a:pt x="5823" y="9529"/>
                    <a:pt x="4964" y="9906"/>
                  </a:cubicBezTo>
                  <a:cubicBezTo>
                    <a:pt x="4491" y="10116"/>
                    <a:pt x="4013" y="10317"/>
                    <a:pt x="3540" y="10534"/>
                  </a:cubicBezTo>
                  <a:cubicBezTo>
                    <a:pt x="3196" y="10694"/>
                    <a:pt x="2861" y="10878"/>
                    <a:pt x="2509" y="11029"/>
                  </a:cubicBezTo>
                  <a:cubicBezTo>
                    <a:pt x="2342" y="11104"/>
                    <a:pt x="2229" y="11217"/>
                    <a:pt x="2128" y="11360"/>
                  </a:cubicBezTo>
                  <a:cubicBezTo>
                    <a:pt x="1760" y="11887"/>
                    <a:pt x="1391" y="12419"/>
                    <a:pt x="1018" y="12947"/>
                  </a:cubicBezTo>
                  <a:cubicBezTo>
                    <a:pt x="826" y="13219"/>
                    <a:pt x="616" y="13487"/>
                    <a:pt x="415" y="13756"/>
                  </a:cubicBezTo>
                  <a:cubicBezTo>
                    <a:pt x="390" y="13789"/>
                    <a:pt x="386" y="13835"/>
                    <a:pt x="365" y="13898"/>
                  </a:cubicBezTo>
                  <a:cubicBezTo>
                    <a:pt x="1709" y="14895"/>
                    <a:pt x="3000" y="15959"/>
                    <a:pt x="4470" y="16826"/>
                  </a:cubicBezTo>
                  <a:moveTo>
                    <a:pt x="17165" y="25898"/>
                  </a:moveTo>
                  <a:cubicBezTo>
                    <a:pt x="17245" y="25798"/>
                    <a:pt x="17312" y="25714"/>
                    <a:pt x="17375" y="25626"/>
                  </a:cubicBezTo>
                  <a:cubicBezTo>
                    <a:pt x="17538" y="25396"/>
                    <a:pt x="17697" y="25165"/>
                    <a:pt x="17856" y="24935"/>
                  </a:cubicBezTo>
                  <a:cubicBezTo>
                    <a:pt x="18271" y="24336"/>
                    <a:pt x="18682" y="23741"/>
                    <a:pt x="19092" y="23142"/>
                  </a:cubicBezTo>
                  <a:cubicBezTo>
                    <a:pt x="19134" y="23084"/>
                    <a:pt x="19176" y="23016"/>
                    <a:pt x="19184" y="22949"/>
                  </a:cubicBezTo>
                  <a:cubicBezTo>
                    <a:pt x="19226" y="22518"/>
                    <a:pt x="19239" y="22082"/>
                    <a:pt x="19318" y="21651"/>
                  </a:cubicBezTo>
                  <a:cubicBezTo>
                    <a:pt x="19389" y="21245"/>
                    <a:pt x="19394" y="20826"/>
                    <a:pt x="19427" y="20407"/>
                  </a:cubicBezTo>
                  <a:cubicBezTo>
                    <a:pt x="19457" y="20038"/>
                    <a:pt x="19482" y="19670"/>
                    <a:pt x="19503" y="19301"/>
                  </a:cubicBezTo>
                  <a:cubicBezTo>
                    <a:pt x="19519" y="19037"/>
                    <a:pt x="19524" y="18778"/>
                    <a:pt x="19540" y="18518"/>
                  </a:cubicBezTo>
                  <a:cubicBezTo>
                    <a:pt x="19574" y="18074"/>
                    <a:pt x="19616" y="17634"/>
                    <a:pt x="19645" y="17190"/>
                  </a:cubicBezTo>
                  <a:cubicBezTo>
                    <a:pt x="19674" y="16763"/>
                    <a:pt x="19658" y="16336"/>
                    <a:pt x="19750" y="15913"/>
                  </a:cubicBezTo>
                  <a:cubicBezTo>
                    <a:pt x="19771" y="15825"/>
                    <a:pt x="19771" y="15733"/>
                    <a:pt x="19779" y="15645"/>
                  </a:cubicBezTo>
                  <a:cubicBezTo>
                    <a:pt x="19800" y="15343"/>
                    <a:pt x="19817" y="15046"/>
                    <a:pt x="19846" y="14748"/>
                  </a:cubicBezTo>
                  <a:cubicBezTo>
                    <a:pt x="19896" y="14296"/>
                    <a:pt x="19959" y="13843"/>
                    <a:pt x="20009" y="13395"/>
                  </a:cubicBezTo>
                  <a:cubicBezTo>
                    <a:pt x="20055" y="12943"/>
                    <a:pt x="20072" y="12486"/>
                    <a:pt x="20131" y="12034"/>
                  </a:cubicBezTo>
                  <a:cubicBezTo>
                    <a:pt x="20206" y="11448"/>
                    <a:pt x="20307" y="10865"/>
                    <a:pt x="20399" y="10283"/>
                  </a:cubicBezTo>
                  <a:cubicBezTo>
                    <a:pt x="20428" y="10103"/>
                    <a:pt x="20445" y="9919"/>
                    <a:pt x="20403" y="9705"/>
                  </a:cubicBezTo>
                  <a:cubicBezTo>
                    <a:pt x="20336" y="9793"/>
                    <a:pt x="20290" y="9848"/>
                    <a:pt x="20248" y="9906"/>
                  </a:cubicBezTo>
                  <a:cubicBezTo>
                    <a:pt x="19896" y="10413"/>
                    <a:pt x="19549" y="10924"/>
                    <a:pt x="19193" y="11431"/>
                  </a:cubicBezTo>
                  <a:cubicBezTo>
                    <a:pt x="18979" y="11737"/>
                    <a:pt x="18765" y="12042"/>
                    <a:pt x="18543" y="12344"/>
                  </a:cubicBezTo>
                  <a:cubicBezTo>
                    <a:pt x="18317" y="12650"/>
                    <a:pt x="18087" y="12960"/>
                    <a:pt x="17844" y="13253"/>
                  </a:cubicBezTo>
                  <a:cubicBezTo>
                    <a:pt x="17584" y="13567"/>
                    <a:pt x="17291" y="13856"/>
                    <a:pt x="17031" y="14170"/>
                  </a:cubicBezTo>
                  <a:cubicBezTo>
                    <a:pt x="16734" y="14535"/>
                    <a:pt x="16445" y="14912"/>
                    <a:pt x="16160" y="15293"/>
                  </a:cubicBezTo>
                  <a:cubicBezTo>
                    <a:pt x="15963" y="15552"/>
                    <a:pt x="15787" y="15829"/>
                    <a:pt x="15595" y="16093"/>
                  </a:cubicBezTo>
                  <a:cubicBezTo>
                    <a:pt x="15502" y="16214"/>
                    <a:pt x="15381" y="16315"/>
                    <a:pt x="15280" y="16432"/>
                  </a:cubicBezTo>
                  <a:cubicBezTo>
                    <a:pt x="15100" y="16658"/>
                    <a:pt x="14924" y="16889"/>
                    <a:pt x="14744" y="17119"/>
                  </a:cubicBezTo>
                  <a:cubicBezTo>
                    <a:pt x="14631" y="17266"/>
                    <a:pt x="14594" y="17425"/>
                    <a:pt x="14602" y="17622"/>
                  </a:cubicBezTo>
                  <a:cubicBezTo>
                    <a:pt x="14640" y="18585"/>
                    <a:pt x="14640" y="19548"/>
                    <a:pt x="14527" y="20512"/>
                  </a:cubicBezTo>
                  <a:cubicBezTo>
                    <a:pt x="14518" y="20583"/>
                    <a:pt x="14510" y="20663"/>
                    <a:pt x="14468" y="20717"/>
                  </a:cubicBezTo>
                  <a:cubicBezTo>
                    <a:pt x="14250" y="20998"/>
                    <a:pt x="14041" y="21282"/>
                    <a:pt x="13798" y="21542"/>
                  </a:cubicBezTo>
                  <a:cubicBezTo>
                    <a:pt x="13446" y="21911"/>
                    <a:pt x="13073" y="22258"/>
                    <a:pt x="12713" y="22614"/>
                  </a:cubicBezTo>
                  <a:cubicBezTo>
                    <a:pt x="12684" y="22644"/>
                    <a:pt x="12667" y="22686"/>
                    <a:pt x="12637" y="22736"/>
                  </a:cubicBezTo>
                  <a:cubicBezTo>
                    <a:pt x="12730" y="22790"/>
                    <a:pt x="12805" y="22836"/>
                    <a:pt x="12880" y="22887"/>
                  </a:cubicBezTo>
                  <a:cubicBezTo>
                    <a:pt x="13174" y="23084"/>
                    <a:pt x="13475" y="23272"/>
                    <a:pt x="13760" y="23486"/>
                  </a:cubicBezTo>
                  <a:cubicBezTo>
                    <a:pt x="14091" y="23733"/>
                    <a:pt x="14409" y="24009"/>
                    <a:pt x="14736" y="24269"/>
                  </a:cubicBezTo>
                  <a:cubicBezTo>
                    <a:pt x="14891" y="24390"/>
                    <a:pt x="15050" y="24512"/>
                    <a:pt x="15218" y="24625"/>
                  </a:cubicBezTo>
                  <a:cubicBezTo>
                    <a:pt x="15599" y="24885"/>
                    <a:pt x="15984" y="25144"/>
                    <a:pt x="16370" y="25400"/>
                  </a:cubicBezTo>
                  <a:cubicBezTo>
                    <a:pt x="16625" y="25567"/>
                    <a:pt x="16889" y="25727"/>
                    <a:pt x="17165" y="25898"/>
                  </a:cubicBezTo>
                  <a:moveTo>
                    <a:pt x="11553" y="15808"/>
                  </a:moveTo>
                  <a:cubicBezTo>
                    <a:pt x="12110" y="16189"/>
                    <a:pt x="12679" y="16549"/>
                    <a:pt x="13299" y="16813"/>
                  </a:cubicBezTo>
                  <a:cubicBezTo>
                    <a:pt x="13580" y="16935"/>
                    <a:pt x="13890" y="16997"/>
                    <a:pt x="14191" y="17060"/>
                  </a:cubicBezTo>
                  <a:cubicBezTo>
                    <a:pt x="14275" y="17081"/>
                    <a:pt x="14401" y="17052"/>
                    <a:pt x="14468" y="16993"/>
                  </a:cubicBezTo>
                  <a:cubicBezTo>
                    <a:pt x="14627" y="16851"/>
                    <a:pt x="14769" y="16683"/>
                    <a:pt x="14916" y="16520"/>
                  </a:cubicBezTo>
                  <a:cubicBezTo>
                    <a:pt x="15017" y="16407"/>
                    <a:pt x="15109" y="16285"/>
                    <a:pt x="15205" y="16168"/>
                  </a:cubicBezTo>
                  <a:cubicBezTo>
                    <a:pt x="15234" y="16135"/>
                    <a:pt x="15280" y="16118"/>
                    <a:pt x="15306" y="16084"/>
                  </a:cubicBezTo>
                  <a:cubicBezTo>
                    <a:pt x="15603" y="15682"/>
                    <a:pt x="15892" y="15276"/>
                    <a:pt x="16189" y="14878"/>
                  </a:cubicBezTo>
                  <a:cubicBezTo>
                    <a:pt x="16487" y="14489"/>
                    <a:pt x="16751" y="14070"/>
                    <a:pt x="17128" y="13743"/>
                  </a:cubicBezTo>
                  <a:cubicBezTo>
                    <a:pt x="17195" y="13684"/>
                    <a:pt x="17232" y="13596"/>
                    <a:pt x="17283" y="13521"/>
                  </a:cubicBezTo>
                  <a:cubicBezTo>
                    <a:pt x="17320" y="13458"/>
                    <a:pt x="17345" y="13383"/>
                    <a:pt x="17400" y="13341"/>
                  </a:cubicBezTo>
                  <a:cubicBezTo>
                    <a:pt x="17798" y="12997"/>
                    <a:pt x="18058" y="12541"/>
                    <a:pt x="18372" y="12130"/>
                  </a:cubicBezTo>
                  <a:cubicBezTo>
                    <a:pt x="18527" y="11929"/>
                    <a:pt x="18661" y="11711"/>
                    <a:pt x="18811" y="11506"/>
                  </a:cubicBezTo>
                  <a:cubicBezTo>
                    <a:pt x="19080" y="11138"/>
                    <a:pt x="19360" y="10782"/>
                    <a:pt x="19620" y="10409"/>
                  </a:cubicBezTo>
                  <a:cubicBezTo>
                    <a:pt x="19938" y="9956"/>
                    <a:pt x="20244" y="9492"/>
                    <a:pt x="20554" y="9035"/>
                  </a:cubicBezTo>
                  <a:cubicBezTo>
                    <a:pt x="20663" y="8867"/>
                    <a:pt x="20772" y="8700"/>
                    <a:pt x="20876" y="8528"/>
                  </a:cubicBezTo>
                  <a:cubicBezTo>
                    <a:pt x="21019" y="8289"/>
                    <a:pt x="21145" y="8034"/>
                    <a:pt x="21304" y="7808"/>
                  </a:cubicBezTo>
                  <a:cubicBezTo>
                    <a:pt x="21756" y="7179"/>
                    <a:pt x="22250" y="6580"/>
                    <a:pt x="22594" y="5881"/>
                  </a:cubicBezTo>
                  <a:cubicBezTo>
                    <a:pt x="22690" y="5676"/>
                    <a:pt x="22795" y="5475"/>
                    <a:pt x="22908" y="5278"/>
                  </a:cubicBezTo>
                  <a:cubicBezTo>
                    <a:pt x="23193" y="4796"/>
                    <a:pt x="23431" y="4298"/>
                    <a:pt x="23524" y="3745"/>
                  </a:cubicBezTo>
                  <a:cubicBezTo>
                    <a:pt x="23574" y="3439"/>
                    <a:pt x="23662" y="3125"/>
                    <a:pt x="23620" y="2827"/>
                  </a:cubicBezTo>
                  <a:cubicBezTo>
                    <a:pt x="23549" y="2245"/>
                    <a:pt x="23335" y="1705"/>
                    <a:pt x="22937" y="1253"/>
                  </a:cubicBezTo>
                  <a:cubicBezTo>
                    <a:pt x="22489" y="746"/>
                    <a:pt x="21940" y="436"/>
                    <a:pt x="21279" y="331"/>
                  </a:cubicBezTo>
                  <a:cubicBezTo>
                    <a:pt x="21111" y="306"/>
                    <a:pt x="20935" y="323"/>
                    <a:pt x="20763" y="344"/>
                  </a:cubicBezTo>
                  <a:cubicBezTo>
                    <a:pt x="20512" y="377"/>
                    <a:pt x="20252" y="398"/>
                    <a:pt x="20018" y="486"/>
                  </a:cubicBezTo>
                  <a:cubicBezTo>
                    <a:pt x="19033" y="876"/>
                    <a:pt x="18175" y="1458"/>
                    <a:pt x="17475" y="2262"/>
                  </a:cubicBezTo>
                  <a:cubicBezTo>
                    <a:pt x="17295" y="2467"/>
                    <a:pt x="17111" y="2664"/>
                    <a:pt x="16931" y="2869"/>
                  </a:cubicBezTo>
                  <a:cubicBezTo>
                    <a:pt x="16633" y="3213"/>
                    <a:pt x="16332" y="3548"/>
                    <a:pt x="16051" y="3900"/>
                  </a:cubicBezTo>
                  <a:cubicBezTo>
                    <a:pt x="15791" y="4226"/>
                    <a:pt x="15561" y="4578"/>
                    <a:pt x="15314" y="4918"/>
                  </a:cubicBezTo>
                  <a:cubicBezTo>
                    <a:pt x="15142" y="5152"/>
                    <a:pt x="14958" y="5378"/>
                    <a:pt x="14786" y="5613"/>
                  </a:cubicBezTo>
                  <a:cubicBezTo>
                    <a:pt x="14581" y="5902"/>
                    <a:pt x="14392" y="6199"/>
                    <a:pt x="14183" y="6484"/>
                  </a:cubicBezTo>
                  <a:cubicBezTo>
                    <a:pt x="13798" y="7012"/>
                    <a:pt x="13396" y="7527"/>
                    <a:pt x="13010" y="8055"/>
                  </a:cubicBezTo>
                  <a:cubicBezTo>
                    <a:pt x="12734" y="8436"/>
                    <a:pt x="12474" y="8834"/>
                    <a:pt x="12202" y="9219"/>
                  </a:cubicBezTo>
                  <a:cubicBezTo>
                    <a:pt x="12076" y="9399"/>
                    <a:pt x="11938" y="9563"/>
                    <a:pt x="11812" y="9739"/>
                  </a:cubicBezTo>
                  <a:cubicBezTo>
                    <a:pt x="11536" y="10132"/>
                    <a:pt x="11272" y="10534"/>
                    <a:pt x="10996" y="10928"/>
                  </a:cubicBezTo>
                  <a:cubicBezTo>
                    <a:pt x="10732" y="11301"/>
                    <a:pt x="10451" y="11657"/>
                    <a:pt x="10191" y="12030"/>
                  </a:cubicBezTo>
                  <a:cubicBezTo>
                    <a:pt x="9944" y="12390"/>
                    <a:pt x="9714" y="12759"/>
                    <a:pt x="9475" y="13123"/>
                  </a:cubicBezTo>
                  <a:cubicBezTo>
                    <a:pt x="9400" y="13236"/>
                    <a:pt x="9333" y="13358"/>
                    <a:pt x="9253" y="13467"/>
                  </a:cubicBezTo>
                  <a:cubicBezTo>
                    <a:pt x="9190" y="13559"/>
                    <a:pt x="9203" y="13638"/>
                    <a:pt x="9266" y="13718"/>
                  </a:cubicBezTo>
                  <a:cubicBezTo>
                    <a:pt x="9387" y="13877"/>
                    <a:pt x="9492" y="14053"/>
                    <a:pt x="9634" y="14191"/>
                  </a:cubicBezTo>
                  <a:cubicBezTo>
                    <a:pt x="10095" y="14627"/>
                    <a:pt x="10572" y="15050"/>
                    <a:pt x="11042" y="15477"/>
                  </a:cubicBezTo>
                  <a:moveTo>
                    <a:pt x="17224" y="26242"/>
                  </a:moveTo>
                  <a:cubicBezTo>
                    <a:pt x="16943" y="26066"/>
                    <a:pt x="16684" y="25902"/>
                    <a:pt x="16424" y="25735"/>
                  </a:cubicBezTo>
                  <a:cubicBezTo>
                    <a:pt x="16181" y="25580"/>
                    <a:pt x="15934" y="25425"/>
                    <a:pt x="15699" y="25253"/>
                  </a:cubicBezTo>
                  <a:cubicBezTo>
                    <a:pt x="15205" y="24901"/>
                    <a:pt x="14719" y="24533"/>
                    <a:pt x="14229" y="24177"/>
                  </a:cubicBezTo>
                  <a:cubicBezTo>
                    <a:pt x="13869" y="23913"/>
                    <a:pt x="13509" y="23653"/>
                    <a:pt x="13144" y="23393"/>
                  </a:cubicBezTo>
                  <a:cubicBezTo>
                    <a:pt x="12931" y="23243"/>
                    <a:pt x="12717" y="23084"/>
                    <a:pt x="12499" y="22937"/>
                  </a:cubicBezTo>
                  <a:cubicBezTo>
                    <a:pt x="12436" y="22895"/>
                    <a:pt x="12353" y="22853"/>
                    <a:pt x="12281" y="22857"/>
                  </a:cubicBezTo>
                  <a:cubicBezTo>
                    <a:pt x="11670" y="22891"/>
                    <a:pt x="11104" y="22715"/>
                    <a:pt x="10564" y="22472"/>
                  </a:cubicBezTo>
                  <a:cubicBezTo>
                    <a:pt x="9953" y="22196"/>
                    <a:pt x="9349" y="21890"/>
                    <a:pt x="8750" y="21584"/>
                  </a:cubicBezTo>
                  <a:cubicBezTo>
                    <a:pt x="8516" y="21463"/>
                    <a:pt x="8306" y="21303"/>
                    <a:pt x="8080" y="21165"/>
                  </a:cubicBezTo>
                  <a:cubicBezTo>
                    <a:pt x="7465" y="20784"/>
                    <a:pt x="6941" y="20294"/>
                    <a:pt x="6438" y="19779"/>
                  </a:cubicBezTo>
                  <a:cubicBezTo>
                    <a:pt x="6019" y="19347"/>
                    <a:pt x="5613" y="18903"/>
                    <a:pt x="5224" y="18447"/>
                  </a:cubicBezTo>
                  <a:cubicBezTo>
                    <a:pt x="4977" y="18158"/>
                    <a:pt x="4775" y="17831"/>
                    <a:pt x="4553" y="17521"/>
                  </a:cubicBezTo>
                  <a:cubicBezTo>
                    <a:pt x="4545" y="17504"/>
                    <a:pt x="4533" y="17488"/>
                    <a:pt x="4528" y="17471"/>
                  </a:cubicBezTo>
                  <a:cubicBezTo>
                    <a:pt x="4424" y="17065"/>
                    <a:pt x="4072" y="16876"/>
                    <a:pt x="3766" y="16675"/>
                  </a:cubicBezTo>
                  <a:cubicBezTo>
                    <a:pt x="3276" y="16348"/>
                    <a:pt x="2782" y="16030"/>
                    <a:pt x="2313" y="15674"/>
                  </a:cubicBezTo>
                  <a:cubicBezTo>
                    <a:pt x="1931" y="15381"/>
                    <a:pt x="1538" y="15108"/>
                    <a:pt x="1152" y="14819"/>
                  </a:cubicBezTo>
                  <a:cubicBezTo>
                    <a:pt x="813" y="14564"/>
                    <a:pt x="474" y="14300"/>
                    <a:pt x="139" y="14036"/>
                  </a:cubicBezTo>
                  <a:cubicBezTo>
                    <a:pt x="5" y="13927"/>
                    <a:pt x="0" y="13831"/>
                    <a:pt x="118" y="13689"/>
                  </a:cubicBezTo>
                  <a:cubicBezTo>
                    <a:pt x="306" y="13462"/>
                    <a:pt x="511" y="13240"/>
                    <a:pt x="692" y="13006"/>
                  </a:cubicBezTo>
                  <a:cubicBezTo>
                    <a:pt x="847" y="12801"/>
                    <a:pt x="976" y="12583"/>
                    <a:pt x="1119" y="12369"/>
                  </a:cubicBezTo>
                  <a:cubicBezTo>
                    <a:pt x="1420" y="11917"/>
                    <a:pt x="1722" y="11464"/>
                    <a:pt x="2032" y="11016"/>
                  </a:cubicBezTo>
                  <a:cubicBezTo>
                    <a:pt x="2074" y="10953"/>
                    <a:pt x="2137" y="10886"/>
                    <a:pt x="2204" y="10857"/>
                  </a:cubicBezTo>
                  <a:cubicBezTo>
                    <a:pt x="2618" y="10673"/>
                    <a:pt x="3037" y="10497"/>
                    <a:pt x="3456" y="10325"/>
                  </a:cubicBezTo>
                  <a:cubicBezTo>
                    <a:pt x="3967" y="10116"/>
                    <a:pt x="4486" y="9919"/>
                    <a:pt x="4997" y="9709"/>
                  </a:cubicBezTo>
                  <a:cubicBezTo>
                    <a:pt x="5148" y="9651"/>
                    <a:pt x="5295" y="9575"/>
                    <a:pt x="5446" y="9508"/>
                  </a:cubicBezTo>
                  <a:cubicBezTo>
                    <a:pt x="5894" y="9307"/>
                    <a:pt x="6338" y="9106"/>
                    <a:pt x="6786" y="8905"/>
                  </a:cubicBezTo>
                  <a:cubicBezTo>
                    <a:pt x="6970" y="8826"/>
                    <a:pt x="7159" y="8759"/>
                    <a:pt x="7339" y="8679"/>
                  </a:cubicBezTo>
                  <a:cubicBezTo>
                    <a:pt x="8382" y="8227"/>
                    <a:pt x="9429" y="7778"/>
                    <a:pt x="10468" y="7313"/>
                  </a:cubicBezTo>
                  <a:cubicBezTo>
                    <a:pt x="11142" y="7016"/>
                    <a:pt x="11808" y="6706"/>
                    <a:pt x="12474" y="6388"/>
                  </a:cubicBezTo>
                  <a:cubicBezTo>
                    <a:pt x="13178" y="6049"/>
                    <a:pt x="13877" y="5697"/>
                    <a:pt x="14573" y="5345"/>
                  </a:cubicBezTo>
                  <a:cubicBezTo>
                    <a:pt x="14652" y="5307"/>
                    <a:pt x="14715" y="5236"/>
                    <a:pt x="14769" y="5169"/>
                  </a:cubicBezTo>
                  <a:cubicBezTo>
                    <a:pt x="15327" y="4448"/>
                    <a:pt x="15875" y="3720"/>
                    <a:pt x="16441" y="3008"/>
                  </a:cubicBezTo>
                  <a:cubicBezTo>
                    <a:pt x="16667" y="2723"/>
                    <a:pt x="16952" y="2484"/>
                    <a:pt x="17174" y="2195"/>
                  </a:cubicBezTo>
                  <a:cubicBezTo>
                    <a:pt x="17408" y="1893"/>
                    <a:pt x="17676" y="1630"/>
                    <a:pt x="17961" y="1370"/>
                  </a:cubicBezTo>
                  <a:cubicBezTo>
                    <a:pt x="18347" y="1018"/>
                    <a:pt x="18791" y="758"/>
                    <a:pt x="19251" y="532"/>
                  </a:cubicBezTo>
                  <a:cubicBezTo>
                    <a:pt x="19498" y="411"/>
                    <a:pt x="19737" y="264"/>
                    <a:pt x="19993" y="189"/>
                  </a:cubicBezTo>
                  <a:cubicBezTo>
                    <a:pt x="20269" y="105"/>
                    <a:pt x="20566" y="97"/>
                    <a:pt x="20851" y="55"/>
                  </a:cubicBezTo>
                  <a:cubicBezTo>
                    <a:pt x="20960" y="42"/>
                    <a:pt x="21065" y="25"/>
                    <a:pt x="21174" y="17"/>
                  </a:cubicBezTo>
                  <a:cubicBezTo>
                    <a:pt x="21245" y="9"/>
                    <a:pt x="21320" y="0"/>
                    <a:pt x="21387" y="21"/>
                  </a:cubicBezTo>
                  <a:cubicBezTo>
                    <a:pt x="21823" y="151"/>
                    <a:pt x="22267" y="256"/>
                    <a:pt x="22636" y="541"/>
                  </a:cubicBezTo>
                  <a:cubicBezTo>
                    <a:pt x="23209" y="980"/>
                    <a:pt x="23603" y="1533"/>
                    <a:pt x="23821" y="2229"/>
                  </a:cubicBezTo>
                  <a:cubicBezTo>
                    <a:pt x="23980" y="2731"/>
                    <a:pt x="23913" y="3209"/>
                    <a:pt x="23829" y="3707"/>
                  </a:cubicBezTo>
                  <a:cubicBezTo>
                    <a:pt x="23691" y="4536"/>
                    <a:pt x="23260" y="5232"/>
                    <a:pt x="22866" y="5948"/>
                  </a:cubicBezTo>
                  <a:cubicBezTo>
                    <a:pt x="22644" y="6354"/>
                    <a:pt x="22414" y="6761"/>
                    <a:pt x="22141" y="7133"/>
                  </a:cubicBezTo>
                  <a:cubicBezTo>
                    <a:pt x="21802" y="7590"/>
                    <a:pt x="21454" y="8042"/>
                    <a:pt x="21161" y="8537"/>
                  </a:cubicBezTo>
                  <a:cubicBezTo>
                    <a:pt x="21069" y="8696"/>
                    <a:pt x="20973" y="8846"/>
                    <a:pt x="20885" y="9006"/>
                  </a:cubicBezTo>
                  <a:cubicBezTo>
                    <a:pt x="20751" y="9253"/>
                    <a:pt x="20759" y="9533"/>
                    <a:pt x="20717" y="9801"/>
                  </a:cubicBezTo>
                  <a:cubicBezTo>
                    <a:pt x="20650" y="10271"/>
                    <a:pt x="20596" y="10740"/>
                    <a:pt x="20533" y="11209"/>
                  </a:cubicBezTo>
                  <a:cubicBezTo>
                    <a:pt x="20470" y="11695"/>
                    <a:pt x="20403" y="12181"/>
                    <a:pt x="20344" y="12666"/>
                  </a:cubicBezTo>
                  <a:cubicBezTo>
                    <a:pt x="20269" y="13270"/>
                    <a:pt x="20194" y="13877"/>
                    <a:pt x="20135" y="14480"/>
                  </a:cubicBezTo>
                  <a:cubicBezTo>
                    <a:pt x="20030" y="15561"/>
                    <a:pt x="19884" y="16633"/>
                    <a:pt x="19863" y="17718"/>
                  </a:cubicBezTo>
                  <a:cubicBezTo>
                    <a:pt x="19846" y="18480"/>
                    <a:pt x="19766" y="19243"/>
                    <a:pt x="19704" y="20005"/>
                  </a:cubicBezTo>
                  <a:cubicBezTo>
                    <a:pt x="19666" y="20541"/>
                    <a:pt x="19607" y="21073"/>
                    <a:pt x="19561" y="21609"/>
                  </a:cubicBezTo>
                  <a:cubicBezTo>
                    <a:pt x="19524" y="22041"/>
                    <a:pt x="19503" y="22476"/>
                    <a:pt x="19465" y="22912"/>
                  </a:cubicBezTo>
                  <a:cubicBezTo>
                    <a:pt x="19452" y="23012"/>
                    <a:pt x="19423" y="23125"/>
                    <a:pt x="19364" y="23209"/>
                  </a:cubicBezTo>
                  <a:cubicBezTo>
                    <a:pt x="18912" y="23871"/>
                    <a:pt x="18443" y="24520"/>
                    <a:pt x="17986" y="25178"/>
                  </a:cubicBezTo>
                  <a:cubicBezTo>
                    <a:pt x="17810" y="25433"/>
                    <a:pt x="17651" y="25697"/>
                    <a:pt x="17479" y="25953"/>
                  </a:cubicBezTo>
                  <a:cubicBezTo>
                    <a:pt x="17408" y="26053"/>
                    <a:pt x="17312" y="26141"/>
                    <a:pt x="17224" y="262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 rot="-2133675">
              <a:off x="1577678" y="1499468"/>
              <a:ext cx="249503" cy="250241"/>
            </a:xfrm>
            <a:custGeom>
              <a:avLst/>
              <a:gdLst/>
              <a:ahLst/>
              <a:cxnLst/>
              <a:rect l="l" t="t" r="r" b="b"/>
              <a:pathLst>
                <a:path w="4060" h="4072" extrusionOk="0">
                  <a:moveTo>
                    <a:pt x="3335" y="3163"/>
                  </a:moveTo>
                  <a:cubicBezTo>
                    <a:pt x="3460" y="2928"/>
                    <a:pt x="3590" y="2727"/>
                    <a:pt x="3682" y="2513"/>
                  </a:cubicBezTo>
                  <a:cubicBezTo>
                    <a:pt x="3871" y="2094"/>
                    <a:pt x="3846" y="1701"/>
                    <a:pt x="3552" y="1315"/>
                  </a:cubicBezTo>
                  <a:cubicBezTo>
                    <a:pt x="3314" y="1001"/>
                    <a:pt x="3075" y="704"/>
                    <a:pt x="2731" y="499"/>
                  </a:cubicBezTo>
                  <a:cubicBezTo>
                    <a:pt x="2359" y="268"/>
                    <a:pt x="1961" y="205"/>
                    <a:pt x="1571" y="423"/>
                  </a:cubicBezTo>
                  <a:cubicBezTo>
                    <a:pt x="939" y="775"/>
                    <a:pt x="541" y="1328"/>
                    <a:pt x="344" y="2019"/>
                  </a:cubicBezTo>
                  <a:cubicBezTo>
                    <a:pt x="277" y="2254"/>
                    <a:pt x="310" y="2492"/>
                    <a:pt x="432" y="2706"/>
                  </a:cubicBezTo>
                  <a:cubicBezTo>
                    <a:pt x="667" y="3108"/>
                    <a:pt x="964" y="3443"/>
                    <a:pt x="1437" y="3573"/>
                  </a:cubicBezTo>
                  <a:cubicBezTo>
                    <a:pt x="1504" y="3590"/>
                    <a:pt x="1571" y="3623"/>
                    <a:pt x="1638" y="3648"/>
                  </a:cubicBezTo>
                  <a:cubicBezTo>
                    <a:pt x="2028" y="3791"/>
                    <a:pt x="2422" y="3841"/>
                    <a:pt x="2790" y="3611"/>
                  </a:cubicBezTo>
                  <a:cubicBezTo>
                    <a:pt x="2991" y="3485"/>
                    <a:pt x="3163" y="3305"/>
                    <a:pt x="3335" y="3163"/>
                  </a:cubicBezTo>
                  <a:close/>
                  <a:moveTo>
                    <a:pt x="625" y="968"/>
                  </a:moveTo>
                  <a:cubicBezTo>
                    <a:pt x="880" y="595"/>
                    <a:pt x="1240" y="348"/>
                    <a:pt x="1655" y="155"/>
                  </a:cubicBezTo>
                  <a:cubicBezTo>
                    <a:pt x="1994" y="0"/>
                    <a:pt x="2317" y="59"/>
                    <a:pt x="2631" y="189"/>
                  </a:cubicBezTo>
                  <a:cubicBezTo>
                    <a:pt x="3289" y="457"/>
                    <a:pt x="3686" y="1001"/>
                    <a:pt x="3976" y="1621"/>
                  </a:cubicBezTo>
                  <a:cubicBezTo>
                    <a:pt x="4047" y="1772"/>
                    <a:pt x="4059" y="1986"/>
                    <a:pt x="4022" y="2149"/>
                  </a:cubicBezTo>
                  <a:cubicBezTo>
                    <a:pt x="3867" y="2815"/>
                    <a:pt x="3536" y="3380"/>
                    <a:pt x="2958" y="3770"/>
                  </a:cubicBezTo>
                  <a:cubicBezTo>
                    <a:pt x="2530" y="4059"/>
                    <a:pt x="2066" y="4071"/>
                    <a:pt x="1601" y="3900"/>
                  </a:cubicBezTo>
                  <a:cubicBezTo>
                    <a:pt x="1307" y="3791"/>
                    <a:pt x="976" y="3736"/>
                    <a:pt x="746" y="3498"/>
                  </a:cubicBezTo>
                  <a:cubicBezTo>
                    <a:pt x="574" y="3326"/>
                    <a:pt x="411" y="3142"/>
                    <a:pt x="269" y="2945"/>
                  </a:cubicBezTo>
                  <a:cubicBezTo>
                    <a:pt x="30" y="2610"/>
                    <a:pt x="1" y="2229"/>
                    <a:pt x="139" y="1852"/>
                  </a:cubicBezTo>
                  <a:cubicBezTo>
                    <a:pt x="256" y="1537"/>
                    <a:pt x="373" y="1219"/>
                    <a:pt x="625" y="9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 rot="-2133675">
              <a:off x="1703155" y="1539905"/>
              <a:ext cx="62867" cy="103058"/>
            </a:xfrm>
            <a:custGeom>
              <a:avLst/>
              <a:gdLst/>
              <a:ahLst/>
              <a:cxnLst/>
              <a:rect l="l" t="t" r="r" b="b"/>
              <a:pathLst>
                <a:path w="1023" h="1677" extrusionOk="0">
                  <a:moveTo>
                    <a:pt x="245" y="1"/>
                  </a:moveTo>
                  <a:cubicBezTo>
                    <a:pt x="162" y="1"/>
                    <a:pt x="79" y="17"/>
                    <a:pt x="0" y="51"/>
                  </a:cubicBezTo>
                  <a:cubicBezTo>
                    <a:pt x="130" y="231"/>
                    <a:pt x="210" y="365"/>
                    <a:pt x="251" y="487"/>
                  </a:cubicBezTo>
                  <a:cubicBezTo>
                    <a:pt x="298" y="604"/>
                    <a:pt x="310" y="701"/>
                    <a:pt x="327" y="805"/>
                  </a:cubicBezTo>
                  <a:cubicBezTo>
                    <a:pt x="339" y="906"/>
                    <a:pt x="344" y="1023"/>
                    <a:pt x="335" y="1161"/>
                  </a:cubicBezTo>
                  <a:cubicBezTo>
                    <a:pt x="331" y="1300"/>
                    <a:pt x="310" y="1459"/>
                    <a:pt x="268" y="1677"/>
                  </a:cubicBezTo>
                  <a:cubicBezTo>
                    <a:pt x="490" y="1672"/>
                    <a:pt x="687" y="1551"/>
                    <a:pt x="821" y="1375"/>
                  </a:cubicBezTo>
                  <a:cubicBezTo>
                    <a:pt x="951" y="1199"/>
                    <a:pt x="1022" y="964"/>
                    <a:pt x="993" y="726"/>
                  </a:cubicBezTo>
                  <a:cubicBezTo>
                    <a:pt x="968" y="487"/>
                    <a:pt x="830" y="252"/>
                    <a:pt x="633" y="123"/>
                  </a:cubicBezTo>
                  <a:cubicBezTo>
                    <a:pt x="512" y="43"/>
                    <a:pt x="37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 rot="-2133675">
              <a:off x="1436143" y="2480820"/>
              <a:ext cx="520024" cy="359199"/>
            </a:xfrm>
            <a:custGeom>
              <a:avLst/>
              <a:gdLst/>
              <a:ahLst/>
              <a:cxnLst/>
              <a:rect l="l" t="t" r="r" b="b"/>
              <a:pathLst>
                <a:path w="8462" h="5845" extrusionOk="0">
                  <a:moveTo>
                    <a:pt x="108" y="0"/>
                  </a:moveTo>
                  <a:cubicBezTo>
                    <a:pt x="56" y="0"/>
                    <a:pt x="0" y="49"/>
                    <a:pt x="24" y="114"/>
                  </a:cubicBezTo>
                  <a:cubicBezTo>
                    <a:pt x="292" y="814"/>
                    <a:pt x="883" y="1287"/>
                    <a:pt x="1402" y="1794"/>
                  </a:cubicBezTo>
                  <a:cubicBezTo>
                    <a:pt x="2161" y="2543"/>
                    <a:pt x="2990" y="3197"/>
                    <a:pt x="3844" y="3834"/>
                  </a:cubicBezTo>
                  <a:cubicBezTo>
                    <a:pt x="5155" y="4805"/>
                    <a:pt x="6680" y="5697"/>
                    <a:pt x="8335" y="5844"/>
                  </a:cubicBezTo>
                  <a:cubicBezTo>
                    <a:pt x="8337" y="5844"/>
                    <a:pt x="8340" y="5844"/>
                    <a:pt x="8342" y="5844"/>
                  </a:cubicBezTo>
                  <a:cubicBezTo>
                    <a:pt x="8444" y="5844"/>
                    <a:pt x="8462" y="5685"/>
                    <a:pt x="8355" y="5677"/>
                  </a:cubicBezTo>
                  <a:cubicBezTo>
                    <a:pt x="6730" y="5534"/>
                    <a:pt x="5235" y="4655"/>
                    <a:pt x="3949" y="3700"/>
                  </a:cubicBezTo>
                  <a:cubicBezTo>
                    <a:pt x="3149" y="3105"/>
                    <a:pt x="2353" y="2506"/>
                    <a:pt x="1641" y="1802"/>
                  </a:cubicBezTo>
                  <a:cubicBezTo>
                    <a:pt x="1105" y="1274"/>
                    <a:pt x="460" y="776"/>
                    <a:pt x="179" y="51"/>
                  </a:cubicBezTo>
                  <a:cubicBezTo>
                    <a:pt x="166" y="15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 rot="-2133675">
              <a:off x="1604119" y="1274020"/>
              <a:ext cx="213000" cy="153451"/>
            </a:xfrm>
            <a:custGeom>
              <a:avLst/>
              <a:gdLst/>
              <a:ahLst/>
              <a:cxnLst/>
              <a:rect l="l" t="t" r="r" b="b"/>
              <a:pathLst>
                <a:path w="3466" h="2497" extrusionOk="0">
                  <a:moveTo>
                    <a:pt x="183" y="1"/>
                  </a:moveTo>
                  <a:cubicBezTo>
                    <a:pt x="91" y="1"/>
                    <a:pt x="0" y="66"/>
                    <a:pt x="24" y="184"/>
                  </a:cubicBezTo>
                  <a:cubicBezTo>
                    <a:pt x="229" y="1244"/>
                    <a:pt x="1667" y="2497"/>
                    <a:pt x="2856" y="2497"/>
                  </a:cubicBezTo>
                  <a:cubicBezTo>
                    <a:pt x="3001" y="2497"/>
                    <a:pt x="3143" y="2478"/>
                    <a:pt x="3278" y="2438"/>
                  </a:cubicBezTo>
                  <a:cubicBezTo>
                    <a:pt x="3466" y="2380"/>
                    <a:pt x="3373" y="2116"/>
                    <a:pt x="3199" y="2116"/>
                  </a:cubicBezTo>
                  <a:cubicBezTo>
                    <a:pt x="3183" y="2116"/>
                    <a:pt x="3166" y="2119"/>
                    <a:pt x="3148" y="2124"/>
                  </a:cubicBezTo>
                  <a:cubicBezTo>
                    <a:pt x="3049" y="2153"/>
                    <a:pt x="2944" y="2167"/>
                    <a:pt x="2836" y="2167"/>
                  </a:cubicBezTo>
                  <a:cubicBezTo>
                    <a:pt x="1841" y="2167"/>
                    <a:pt x="521" y="1003"/>
                    <a:pt x="354" y="138"/>
                  </a:cubicBezTo>
                  <a:cubicBezTo>
                    <a:pt x="336" y="44"/>
                    <a:pt x="25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 rot="-2133675">
              <a:off x="1580585" y="1311214"/>
              <a:ext cx="253682" cy="183194"/>
            </a:xfrm>
            <a:custGeom>
              <a:avLst/>
              <a:gdLst/>
              <a:ahLst/>
              <a:cxnLst/>
              <a:rect l="l" t="t" r="r" b="b"/>
              <a:pathLst>
                <a:path w="4128" h="2981" extrusionOk="0">
                  <a:moveTo>
                    <a:pt x="95" y="0"/>
                  </a:moveTo>
                  <a:cubicBezTo>
                    <a:pt x="48" y="0"/>
                    <a:pt x="1" y="34"/>
                    <a:pt x="10" y="94"/>
                  </a:cubicBezTo>
                  <a:cubicBezTo>
                    <a:pt x="242" y="1772"/>
                    <a:pt x="2402" y="2980"/>
                    <a:pt x="3978" y="2980"/>
                  </a:cubicBezTo>
                  <a:cubicBezTo>
                    <a:pt x="3992" y="2980"/>
                    <a:pt x="4005" y="2980"/>
                    <a:pt x="4018" y="2980"/>
                  </a:cubicBezTo>
                  <a:cubicBezTo>
                    <a:pt x="4127" y="2980"/>
                    <a:pt x="4102" y="2812"/>
                    <a:pt x="3997" y="2812"/>
                  </a:cubicBezTo>
                  <a:cubicBezTo>
                    <a:pt x="3984" y="2812"/>
                    <a:pt x="3971" y="2813"/>
                    <a:pt x="3958" y="2813"/>
                  </a:cubicBezTo>
                  <a:cubicBezTo>
                    <a:pt x="2469" y="2813"/>
                    <a:pt x="397" y="1646"/>
                    <a:pt x="177" y="69"/>
                  </a:cubicBezTo>
                  <a:cubicBezTo>
                    <a:pt x="170" y="22"/>
                    <a:pt x="13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 rot="-2133675">
              <a:off x="1075345" y="2440380"/>
              <a:ext cx="308131" cy="212569"/>
            </a:xfrm>
            <a:custGeom>
              <a:avLst/>
              <a:gdLst/>
              <a:ahLst/>
              <a:cxnLst/>
              <a:rect l="l" t="t" r="r" b="b"/>
              <a:pathLst>
                <a:path w="5014" h="3459" extrusionOk="0">
                  <a:moveTo>
                    <a:pt x="256" y="0"/>
                  </a:moveTo>
                  <a:cubicBezTo>
                    <a:pt x="112" y="0"/>
                    <a:pt x="0" y="196"/>
                    <a:pt x="148" y="295"/>
                  </a:cubicBezTo>
                  <a:cubicBezTo>
                    <a:pt x="1685" y="1330"/>
                    <a:pt x="3097" y="2540"/>
                    <a:pt x="4726" y="3437"/>
                  </a:cubicBezTo>
                  <a:cubicBezTo>
                    <a:pt x="4753" y="3452"/>
                    <a:pt x="4778" y="3458"/>
                    <a:pt x="4801" y="3458"/>
                  </a:cubicBezTo>
                  <a:cubicBezTo>
                    <a:pt x="4944" y="3458"/>
                    <a:pt x="5014" y="3217"/>
                    <a:pt x="4852" y="3127"/>
                  </a:cubicBezTo>
                  <a:cubicBezTo>
                    <a:pt x="3252" y="2247"/>
                    <a:pt x="1865" y="1045"/>
                    <a:pt x="353" y="31"/>
                  </a:cubicBezTo>
                  <a:cubicBezTo>
                    <a:pt x="321" y="10"/>
                    <a:pt x="288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 rot="-2133675">
              <a:off x="1083130" y="2486851"/>
              <a:ext cx="265973" cy="191061"/>
            </a:xfrm>
            <a:custGeom>
              <a:avLst/>
              <a:gdLst/>
              <a:ahLst/>
              <a:cxnLst/>
              <a:rect l="l" t="t" r="r" b="b"/>
              <a:pathLst>
                <a:path w="4328" h="3109" extrusionOk="0">
                  <a:moveTo>
                    <a:pt x="121" y="0"/>
                  </a:moveTo>
                  <a:cubicBezTo>
                    <a:pt x="54" y="0"/>
                    <a:pt x="0" y="97"/>
                    <a:pt x="68" y="154"/>
                  </a:cubicBezTo>
                  <a:cubicBezTo>
                    <a:pt x="1366" y="1218"/>
                    <a:pt x="2815" y="2077"/>
                    <a:pt x="4156" y="3091"/>
                  </a:cubicBezTo>
                  <a:cubicBezTo>
                    <a:pt x="4172" y="3103"/>
                    <a:pt x="4188" y="3109"/>
                    <a:pt x="4204" y="3109"/>
                  </a:cubicBezTo>
                  <a:cubicBezTo>
                    <a:pt x="4272" y="3109"/>
                    <a:pt x="4327" y="3011"/>
                    <a:pt x="4256" y="2957"/>
                  </a:cubicBezTo>
                  <a:cubicBezTo>
                    <a:pt x="2920" y="1943"/>
                    <a:pt x="1471" y="1084"/>
                    <a:pt x="172" y="20"/>
                  </a:cubicBezTo>
                  <a:cubicBezTo>
                    <a:pt x="156" y="6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 rot="-2133675">
              <a:off x="2004556" y="2427167"/>
              <a:ext cx="318885" cy="232911"/>
            </a:xfrm>
            <a:custGeom>
              <a:avLst/>
              <a:gdLst/>
              <a:ahLst/>
              <a:cxnLst/>
              <a:rect l="l" t="t" r="r" b="b"/>
              <a:pathLst>
                <a:path w="5189" h="3790" extrusionOk="0">
                  <a:moveTo>
                    <a:pt x="250" y="0"/>
                  </a:moveTo>
                  <a:cubicBezTo>
                    <a:pt x="112" y="0"/>
                    <a:pt x="1" y="195"/>
                    <a:pt x="141" y="297"/>
                  </a:cubicBezTo>
                  <a:cubicBezTo>
                    <a:pt x="1724" y="1432"/>
                    <a:pt x="3303" y="2568"/>
                    <a:pt x="4845" y="3753"/>
                  </a:cubicBezTo>
                  <a:cubicBezTo>
                    <a:pt x="4878" y="3779"/>
                    <a:pt x="4912" y="3789"/>
                    <a:pt x="4944" y="3789"/>
                  </a:cubicBezTo>
                  <a:cubicBezTo>
                    <a:pt x="5081" y="3789"/>
                    <a:pt x="5189" y="3594"/>
                    <a:pt x="5050" y="3489"/>
                  </a:cubicBezTo>
                  <a:cubicBezTo>
                    <a:pt x="3509" y="2304"/>
                    <a:pt x="1929" y="1169"/>
                    <a:pt x="346" y="33"/>
                  </a:cubicBezTo>
                  <a:cubicBezTo>
                    <a:pt x="315" y="10"/>
                    <a:pt x="28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 rot="-2133675">
              <a:off x="2033373" y="2479399"/>
              <a:ext cx="283180" cy="209312"/>
            </a:xfrm>
            <a:custGeom>
              <a:avLst/>
              <a:gdLst/>
              <a:ahLst/>
              <a:cxnLst/>
              <a:rect l="l" t="t" r="r" b="b"/>
              <a:pathLst>
                <a:path w="4608" h="3406" extrusionOk="0">
                  <a:moveTo>
                    <a:pt x="123" y="1"/>
                  </a:moveTo>
                  <a:cubicBezTo>
                    <a:pt x="55" y="1"/>
                    <a:pt x="0" y="98"/>
                    <a:pt x="71" y="149"/>
                  </a:cubicBezTo>
                  <a:cubicBezTo>
                    <a:pt x="1508" y="1255"/>
                    <a:pt x="2999" y="2285"/>
                    <a:pt x="4436" y="3387"/>
                  </a:cubicBezTo>
                  <a:cubicBezTo>
                    <a:pt x="4452" y="3400"/>
                    <a:pt x="4469" y="3405"/>
                    <a:pt x="4485" y="3405"/>
                  </a:cubicBezTo>
                  <a:cubicBezTo>
                    <a:pt x="4552" y="3405"/>
                    <a:pt x="4607" y="3308"/>
                    <a:pt x="4536" y="3257"/>
                  </a:cubicBezTo>
                  <a:cubicBezTo>
                    <a:pt x="3100" y="2155"/>
                    <a:pt x="1613" y="1121"/>
                    <a:pt x="172" y="19"/>
                  </a:cubicBezTo>
                  <a:cubicBezTo>
                    <a:pt x="156" y="6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 rot="-2133675">
              <a:off x="1518778" y="2229057"/>
              <a:ext cx="351947" cy="239917"/>
            </a:xfrm>
            <a:custGeom>
              <a:avLst/>
              <a:gdLst/>
              <a:ahLst/>
              <a:cxnLst/>
              <a:rect l="l" t="t" r="r" b="b"/>
              <a:pathLst>
                <a:path w="5727" h="3904" extrusionOk="0">
                  <a:moveTo>
                    <a:pt x="116" y="1"/>
                  </a:moveTo>
                  <a:cubicBezTo>
                    <a:pt x="58" y="1"/>
                    <a:pt x="0" y="71"/>
                    <a:pt x="43" y="138"/>
                  </a:cubicBezTo>
                  <a:cubicBezTo>
                    <a:pt x="663" y="1130"/>
                    <a:pt x="1764" y="1721"/>
                    <a:pt x="2694" y="2379"/>
                  </a:cubicBezTo>
                  <a:cubicBezTo>
                    <a:pt x="3578" y="3003"/>
                    <a:pt x="4487" y="3790"/>
                    <a:pt x="5605" y="3903"/>
                  </a:cubicBezTo>
                  <a:cubicBezTo>
                    <a:pt x="5609" y="3904"/>
                    <a:pt x="5613" y="3904"/>
                    <a:pt x="5616" y="3904"/>
                  </a:cubicBezTo>
                  <a:cubicBezTo>
                    <a:pt x="5711" y="3904"/>
                    <a:pt x="5727" y="3748"/>
                    <a:pt x="5626" y="3740"/>
                  </a:cubicBezTo>
                  <a:cubicBezTo>
                    <a:pt x="4483" y="3623"/>
                    <a:pt x="3557" y="2781"/>
                    <a:pt x="2652" y="2148"/>
                  </a:cubicBezTo>
                  <a:cubicBezTo>
                    <a:pt x="1777" y="1532"/>
                    <a:pt x="755" y="967"/>
                    <a:pt x="177" y="37"/>
                  </a:cubicBezTo>
                  <a:cubicBezTo>
                    <a:pt x="160" y="11"/>
                    <a:pt x="138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 rot="-2133675">
              <a:off x="1494516" y="1803772"/>
              <a:ext cx="396870" cy="506934"/>
            </a:xfrm>
            <a:custGeom>
              <a:avLst/>
              <a:gdLst/>
              <a:ahLst/>
              <a:cxnLst/>
              <a:rect l="l" t="t" r="r" b="b"/>
              <a:pathLst>
                <a:path w="6458" h="8249" extrusionOk="0">
                  <a:moveTo>
                    <a:pt x="6338" y="1"/>
                  </a:moveTo>
                  <a:cubicBezTo>
                    <a:pt x="6316" y="1"/>
                    <a:pt x="6295" y="10"/>
                    <a:pt x="6278" y="32"/>
                  </a:cubicBezTo>
                  <a:lnTo>
                    <a:pt x="50" y="8112"/>
                  </a:lnTo>
                  <a:cubicBezTo>
                    <a:pt x="0" y="8177"/>
                    <a:pt x="60" y="8248"/>
                    <a:pt x="120" y="8248"/>
                  </a:cubicBezTo>
                  <a:cubicBezTo>
                    <a:pt x="141" y="8248"/>
                    <a:pt x="163" y="8239"/>
                    <a:pt x="180" y="8217"/>
                  </a:cubicBezTo>
                  <a:lnTo>
                    <a:pt x="6408" y="137"/>
                  </a:lnTo>
                  <a:cubicBezTo>
                    <a:pt x="6457" y="72"/>
                    <a:pt x="6398" y="1"/>
                    <a:pt x="6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 rot="-2133675">
              <a:off x="1656739" y="1748861"/>
              <a:ext cx="35828" cy="27839"/>
            </a:xfrm>
            <a:custGeom>
              <a:avLst/>
              <a:gdLst/>
              <a:ahLst/>
              <a:cxnLst/>
              <a:rect l="l" t="t" r="r" b="b"/>
              <a:pathLst>
                <a:path w="583" h="453" extrusionOk="0">
                  <a:moveTo>
                    <a:pt x="289" y="0"/>
                  </a:moveTo>
                  <a:cubicBezTo>
                    <a:pt x="0" y="0"/>
                    <a:pt x="0" y="453"/>
                    <a:pt x="289" y="453"/>
                  </a:cubicBezTo>
                  <a:cubicBezTo>
                    <a:pt x="583" y="453"/>
                    <a:pt x="58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 rot="-2133675">
              <a:off x="1710297" y="1750760"/>
              <a:ext cx="35828" cy="27839"/>
            </a:xfrm>
            <a:custGeom>
              <a:avLst/>
              <a:gdLst/>
              <a:ahLst/>
              <a:cxnLst/>
              <a:rect l="l" t="t" r="r" b="b"/>
              <a:pathLst>
                <a:path w="583" h="453" extrusionOk="0">
                  <a:moveTo>
                    <a:pt x="289" y="0"/>
                  </a:moveTo>
                  <a:cubicBezTo>
                    <a:pt x="0" y="0"/>
                    <a:pt x="0" y="453"/>
                    <a:pt x="289" y="453"/>
                  </a:cubicBezTo>
                  <a:cubicBezTo>
                    <a:pt x="578" y="453"/>
                    <a:pt x="58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 rot="-2133675">
              <a:off x="1635820" y="2328666"/>
              <a:ext cx="35582" cy="27900"/>
            </a:xfrm>
            <a:custGeom>
              <a:avLst/>
              <a:gdLst/>
              <a:ahLst/>
              <a:cxnLst/>
              <a:rect l="l" t="t" r="r" b="b"/>
              <a:pathLst>
                <a:path w="579" h="454" extrusionOk="0">
                  <a:moveTo>
                    <a:pt x="290" y="1"/>
                  </a:moveTo>
                  <a:cubicBezTo>
                    <a:pt x="1" y="1"/>
                    <a:pt x="1" y="453"/>
                    <a:pt x="290" y="453"/>
                  </a:cubicBezTo>
                  <a:cubicBezTo>
                    <a:pt x="579" y="453"/>
                    <a:pt x="57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 rot="-2133675">
              <a:off x="1695459" y="2327659"/>
              <a:ext cx="35889" cy="27593"/>
            </a:xfrm>
            <a:custGeom>
              <a:avLst/>
              <a:gdLst/>
              <a:ahLst/>
              <a:cxnLst/>
              <a:rect l="l" t="t" r="r" b="b"/>
              <a:pathLst>
                <a:path w="584" h="449" extrusionOk="0">
                  <a:moveTo>
                    <a:pt x="290" y="1"/>
                  </a:moveTo>
                  <a:cubicBezTo>
                    <a:pt x="1" y="1"/>
                    <a:pt x="1" y="449"/>
                    <a:pt x="290" y="449"/>
                  </a:cubicBezTo>
                  <a:cubicBezTo>
                    <a:pt x="579" y="449"/>
                    <a:pt x="583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 rot="-2133675">
              <a:off x="1503960" y="1536079"/>
              <a:ext cx="61208" cy="45968"/>
            </a:xfrm>
            <a:custGeom>
              <a:avLst/>
              <a:gdLst/>
              <a:ahLst/>
              <a:cxnLst/>
              <a:rect l="l" t="t" r="r" b="b"/>
              <a:pathLst>
                <a:path w="996" h="748" extrusionOk="0">
                  <a:moveTo>
                    <a:pt x="138" y="0"/>
                  </a:moveTo>
                  <a:cubicBezTo>
                    <a:pt x="61" y="0"/>
                    <a:pt x="1" y="108"/>
                    <a:pt x="79" y="166"/>
                  </a:cubicBezTo>
                  <a:cubicBezTo>
                    <a:pt x="322" y="354"/>
                    <a:pt x="565" y="543"/>
                    <a:pt x="808" y="727"/>
                  </a:cubicBezTo>
                  <a:cubicBezTo>
                    <a:pt x="825" y="742"/>
                    <a:pt x="844" y="748"/>
                    <a:pt x="861" y="748"/>
                  </a:cubicBezTo>
                  <a:cubicBezTo>
                    <a:pt x="936" y="748"/>
                    <a:pt x="995" y="638"/>
                    <a:pt x="921" y="581"/>
                  </a:cubicBezTo>
                  <a:lnTo>
                    <a:pt x="192" y="19"/>
                  </a:lnTo>
                  <a:cubicBezTo>
                    <a:pt x="174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 rot="-2133675">
              <a:off x="1502575" y="1518316"/>
              <a:ext cx="49102" cy="39023"/>
            </a:xfrm>
            <a:custGeom>
              <a:avLst/>
              <a:gdLst/>
              <a:ahLst/>
              <a:cxnLst/>
              <a:rect l="l" t="t" r="r" b="b"/>
              <a:pathLst>
                <a:path w="799" h="635" extrusionOk="0">
                  <a:moveTo>
                    <a:pt x="128" y="1"/>
                  </a:moveTo>
                  <a:cubicBezTo>
                    <a:pt x="58" y="1"/>
                    <a:pt x="1" y="109"/>
                    <a:pt x="71" y="172"/>
                  </a:cubicBezTo>
                  <a:cubicBezTo>
                    <a:pt x="238" y="331"/>
                    <a:pt x="422" y="473"/>
                    <a:pt x="607" y="616"/>
                  </a:cubicBezTo>
                  <a:cubicBezTo>
                    <a:pt x="624" y="629"/>
                    <a:pt x="642" y="635"/>
                    <a:pt x="659" y="635"/>
                  </a:cubicBezTo>
                  <a:cubicBezTo>
                    <a:pt x="735" y="635"/>
                    <a:pt x="798" y="527"/>
                    <a:pt x="720" y="469"/>
                  </a:cubicBezTo>
                  <a:cubicBezTo>
                    <a:pt x="536" y="327"/>
                    <a:pt x="355" y="180"/>
                    <a:pt x="184" y="25"/>
                  </a:cubicBezTo>
                  <a:cubicBezTo>
                    <a:pt x="166" y="8"/>
                    <a:pt x="146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 rot="-2133675">
              <a:off x="1498880" y="1562495"/>
              <a:ext cx="57582" cy="45599"/>
            </a:xfrm>
            <a:custGeom>
              <a:avLst/>
              <a:gdLst/>
              <a:ahLst/>
              <a:cxnLst/>
              <a:rect l="l" t="t" r="r" b="b"/>
              <a:pathLst>
                <a:path w="937" h="742" extrusionOk="0">
                  <a:moveTo>
                    <a:pt x="129" y="0"/>
                  </a:moveTo>
                  <a:cubicBezTo>
                    <a:pt x="58" y="0"/>
                    <a:pt x="0" y="106"/>
                    <a:pt x="71" y="170"/>
                  </a:cubicBezTo>
                  <a:cubicBezTo>
                    <a:pt x="288" y="367"/>
                    <a:pt x="515" y="543"/>
                    <a:pt x="745" y="723"/>
                  </a:cubicBezTo>
                  <a:cubicBezTo>
                    <a:pt x="763" y="736"/>
                    <a:pt x="781" y="742"/>
                    <a:pt x="799" y="742"/>
                  </a:cubicBezTo>
                  <a:cubicBezTo>
                    <a:pt x="876" y="742"/>
                    <a:pt x="936" y="633"/>
                    <a:pt x="858" y="572"/>
                  </a:cubicBezTo>
                  <a:cubicBezTo>
                    <a:pt x="628" y="396"/>
                    <a:pt x="401" y="216"/>
                    <a:pt x="184" y="23"/>
                  </a:cubicBezTo>
                  <a:cubicBezTo>
                    <a:pt x="166" y="7"/>
                    <a:pt x="147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 rot="-2133675">
              <a:off x="1487387" y="2153865"/>
              <a:ext cx="57582" cy="43325"/>
            </a:xfrm>
            <a:custGeom>
              <a:avLst/>
              <a:gdLst/>
              <a:ahLst/>
              <a:cxnLst/>
              <a:rect l="l" t="t" r="r" b="b"/>
              <a:pathLst>
                <a:path w="937" h="705" extrusionOk="0">
                  <a:moveTo>
                    <a:pt x="137" y="1"/>
                  </a:moveTo>
                  <a:cubicBezTo>
                    <a:pt x="60" y="1"/>
                    <a:pt x="0" y="109"/>
                    <a:pt x="79" y="166"/>
                  </a:cubicBezTo>
                  <a:cubicBezTo>
                    <a:pt x="301" y="338"/>
                    <a:pt x="523" y="514"/>
                    <a:pt x="745" y="686"/>
                  </a:cubicBezTo>
                  <a:cubicBezTo>
                    <a:pt x="763" y="699"/>
                    <a:pt x="781" y="705"/>
                    <a:pt x="799" y="705"/>
                  </a:cubicBezTo>
                  <a:cubicBezTo>
                    <a:pt x="876" y="705"/>
                    <a:pt x="937" y="596"/>
                    <a:pt x="862" y="535"/>
                  </a:cubicBezTo>
                  <a:cubicBezTo>
                    <a:pt x="636" y="363"/>
                    <a:pt x="414" y="192"/>
                    <a:pt x="192" y="20"/>
                  </a:cubicBezTo>
                  <a:cubicBezTo>
                    <a:pt x="174" y="7"/>
                    <a:pt x="155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 rot="-2133675">
              <a:off x="1490133" y="2186442"/>
              <a:ext cx="41297" cy="33554"/>
            </a:xfrm>
            <a:custGeom>
              <a:avLst/>
              <a:gdLst/>
              <a:ahLst/>
              <a:cxnLst/>
              <a:rect l="l" t="t" r="r" b="b"/>
              <a:pathLst>
                <a:path w="672" h="546" extrusionOk="0">
                  <a:moveTo>
                    <a:pt x="124" y="0"/>
                  </a:moveTo>
                  <a:cubicBezTo>
                    <a:pt x="56" y="0"/>
                    <a:pt x="0" y="108"/>
                    <a:pt x="66" y="174"/>
                  </a:cubicBezTo>
                  <a:cubicBezTo>
                    <a:pt x="192" y="303"/>
                    <a:pt x="338" y="417"/>
                    <a:pt x="481" y="525"/>
                  </a:cubicBezTo>
                  <a:cubicBezTo>
                    <a:pt x="499" y="540"/>
                    <a:pt x="518" y="546"/>
                    <a:pt x="536" y="546"/>
                  </a:cubicBezTo>
                  <a:cubicBezTo>
                    <a:pt x="613" y="546"/>
                    <a:pt x="672" y="436"/>
                    <a:pt x="594" y="379"/>
                  </a:cubicBezTo>
                  <a:cubicBezTo>
                    <a:pt x="451" y="266"/>
                    <a:pt x="309" y="157"/>
                    <a:pt x="179" y="27"/>
                  </a:cubicBezTo>
                  <a:cubicBezTo>
                    <a:pt x="161" y="8"/>
                    <a:pt x="142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 rot="-2133675">
              <a:off x="1488719" y="2211295"/>
              <a:ext cx="58566" cy="44308"/>
            </a:xfrm>
            <a:custGeom>
              <a:avLst/>
              <a:gdLst/>
              <a:ahLst/>
              <a:cxnLst/>
              <a:rect l="l" t="t" r="r" b="b"/>
              <a:pathLst>
                <a:path w="953" h="721" extrusionOk="0">
                  <a:moveTo>
                    <a:pt x="131" y="0"/>
                  </a:moveTo>
                  <a:cubicBezTo>
                    <a:pt x="58" y="0"/>
                    <a:pt x="0" y="106"/>
                    <a:pt x="70" y="170"/>
                  </a:cubicBezTo>
                  <a:cubicBezTo>
                    <a:pt x="288" y="362"/>
                    <a:pt x="531" y="526"/>
                    <a:pt x="761" y="702"/>
                  </a:cubicBezTo>
                  <a:cubicBezTo>
                    <a:pt x="779" y="715"/>
                    <a:pt x="798" y="721"/>
                    <a:pt x="816" y="721"/>
                  </a:cubicBezTo>
                  <a:cubicBezTo>
                    <a:pt x="893" y="721"/>
                    <a:pt x="953" y="613"/>
                    <a:pt x="874" y="555"/>
                  </a:cubicBezTo>
                  <a:cubicBezTo>
                    <a:pt x="644" y="379"/>
                    <a:pt x="401" y="216"/>
                    <a:pt x="188" y="23"/>
                  </a:cubicBezTo>
                  <a:cubicBezTo>
                    <a:pt x="169" y="7"/>
                    <a:pt x="14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 rot="-2133675">
              <a:off x="1063470" y="2611206"/>
              <a:ext cx="56906" cy="44001"/>
            </a:xfrm>
            <a:custGeom>
              <a:avLst/>
              <a:gdLst/>
              <a:ahLst/>
              <a:cxnLst/>
              <a:rect l="l" t="t" r="r" b="b"/>
              <a:pathLst>
                <a:path w="926" h="716" extrusionOk="0">
                  <a:moveTo>
                    <a:pt x="140" y="0"/>
                  </a:moveTo>
                  <a:cubicBezTo>
                    <a:pt x="67" y="0"/>
                    <a:pt x="1" y="77"/>
                    <a:pt x="60" y="143"/>
                  </a:cubicBezTo>
                  <a:cubicBezTo>
                    <a:pt x="265" y="353"/>
                    <a:pt x="500" y="520"/>
                    <a:pt x="734" y="696"/>
                  </a:cubicBezTo>
                  <a:cubicBezTo>
                    <a:pt x="752" y="709"/>
                    <a:pt x="770" y="715"/>
                    <a:pt x="787" y="715"/>
                  </a:cubicBezTo>
                  <a:cubicBezTo>
                    <a:pt x="863" y="715"/>
                    <a:pt x="926" y="607"/>
                    <a:pt x="848" y="549"/>
                  </a:cubicBezTo>
                  <a:cubicBezTo>
                    <a:pt x="630" y="382"/>
                    <a:pt x="404" y="231"/>
                    <a:pt x="211" y="30"/>
                  </a:cubicBezTo>
                  <a:cubicBezTo>
                    <a:pt x="190" y="9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 rot="-2133675">
              <a:off x="1061597" y="2642729"/>
              <a:ext cx="49593" cy="33431"/>
            </a:xfrm>
            <a:custGeom>
              <a:avLst/>
              <a:gdLst/>
              <a:ahLst/>
              <a:cxnLst/>
              <a:rect l="l" t="t" r="r" b="b"/>
              <a:pathLst>
                <a:path w="807" h="544" extrusionOk="0">
                  <a:moveTo>
                    <a:pt x="128" y="0"/>
                  </a:moveTo>
                  <a:cubicBezTo>
                    <a:pt x="43" y="0"/>
                    <a:pt x="1" y="137"/>
                    <a:pt x="96" y="181"/>
                  </a:cubicBezTo>
                  <a:cubicBezTo>
                    <a:pt x="284" y="269"/>
                    <a:pt x="448" y="395"/>
                    <a:pt x="615" y="525"/>
                  </a:cubicBezTo>
                  <a:cubicBezTo>
                    <a:pt x="633" y="538"/>
                    <a:pt x="652" y="544"/>
                    <a:pt x="670" y="544"/>
                  </a:cubicBezTo>
                  <a:cubicBezTo>
                    <a:pt x="747" y="544"/>
                    <a:pt x="807" y="436"/>
                    <a:pt x="728" y="378"/>
                  </a:cubicBezTo>
                  <a:cubicBezTo>
                    <a:pt x="548" y="240"/>
                    <a:pt x="372" y="101"/>
                    <a:pt x="167" y="9"/>
                  </a:cubicBezTo>
                  <a:cubicBezTo>
                    <a:pt x="153" y="3"/>
                    <a:pt x="140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 rot="-2133675">
              <a:off x="1061910" y="2661110"/>
              <a:ext cx="64035" cy="47012"/>
            </a:xfrm>
            <a:custGeom>
              <a:avLst/>
              <a:gdLst/>
              <a:ahLst/>
              <a:cxnLst/>
              <a:rect l="l" t="t" r="r" b="b"/>
              <a:pathLst>
                <a:path w="1042" h="765" extrusionOk="0">
                  <a:moveTo>
                    <a:pt x="127" y="1"/>
                  </a:moveTo>
                  <a:cubicBezTo>
                    <a:pt x="58" y="1"/>
                    <a:pt x="1" y="110"/>
                    <a:pt x="67" y="176"/>
                  </a:cubicBezTo>
                  <a:cubicBezTo>
                    <a:pt x="302" y="402"/>
                    <a:pt x="586" y="553"/>
                    <a:pt x="850" y="746"/>
                  </a:cubicBezTo>
                  <a:cubicBezTo>
                    <a:pt x="868" y="759"/>
                    <a:pt x="887" y="765"/>
                    <a:pt x="905" y="765"/>
                  </a:cubicBezTo>
                  <a:cubicBezTo>
                    <a:pt x="982" y="765"/>
                    <a:pt x="1042" y="657"/>
                    <a:pt x="963" y="599"/>
                  </a:cubicBezTo>
                  <a:cubicBezTo>
                    <a:pt x="704" y="402"/>
                    <a:pt x="415" y="256"/>
                    <a:pt x="180" y="25"/>
                  </a:cubicBezTo>
                  <a:cubicBezTo>
                    <a:pt x="163" y="8"/>
                    <a:pt x="14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 rot="-2133675">
              <a:off x="2007319" y="2624174"/>
              <a:ext cx="60717" cy="46705"/>
            </a:xfrm>
            <a:custGeom>
              <a:avLst/>
              <a:gdLst/>
              <a:ahLst/>
              <a:cxnLst/>
              <a:rect l="l" t="t" r="r" b="b"/>
              <a:pathLst>
                <a:path w="988" h="760" extrusionOk="0">
                  <a:moveTo>
                    <a:pt x="143" y="1"/>
                  </a:moveTo>
                  <a:cubicBezTo>
                    <a:pt x="69" y="1"/>
                    <a:pt x="1" y="78"/>
                    <a:pt x="63" y="144"/>
                  </a:cubicBezTo>
                  <a:cubicBezTo>
                    <a:pt x="290" y="370"/>
                    <a:pt x="545" y="550"/>
                    <a:pt x="796" y="739"/>
                  </a:cubicBezTo>
                  <a:cubicBezTo>
                    <a:pt x="815" y="753"/>
                    <a:pt x="835" y="759"/>
                    <a:pt x="853" y="759"/>
                  </a:cubicBezTo>
                  <a:cubicBezTo>
                    <a:pt x="929" y="759"/>
                    <a:pt x="987" y="653"/>
                    <a:pt x="910" y="592"/>
                  </a:cubicBezTo>
                  <a:cubicBezTo>
                    <a:pt x="671" y="412"/>
                    <a:pt x="424" y="244"/>
                    <a:pt x="214" y="31"/>
                  </a:cubicBezTo>
                  <a:cubicBezTo>
                    <a:pt x="193" y="9"/>
                    <a:pt x="16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 rot="-2133675">
              <a:off x="2005143" y="2659541"/>
              <a:ext cx="47750" cy="38286"/>
            </a:xfrm>
            <a:custGeom>
              <a:avLst/>
              <a:gdLst/>
              <a:ahLst/>
              <a:cxnLst/>
              <a:rect l="l" t="t" r="r" b="b"/>
              <a:pathLst>
                <a:path w="777" h="623" extrusionOk="0">
                  <a:moveTo>
                    <a:pt x="127" y="1"/>
                  </a:moveTo>
                  <a:cubicBezTo>
                    <a:pt x="57" y="1"/>
                    <a:pt x="0" y="109"/>
                    <a:pt x="70" y="172"/>
                  </a:cubicBezTo>
                  <a:cubicBezTo>
                    <a:pt x="229" y="327"/>
                    <a:pt x="405" y="465"/>
                    <a:pt x="585" y="603"/>
                  </a:cubicBezTo>
                  <a:cubicBezTo>
                    <a:pt x="602" y="617"/>
                    <a:pt x="621" y="622"/>
                    <a:pt x="638" y="622"/>
                  </a:cubicBezTo>
                  <a:cubicBezTo>
                    <a:pt x="714" y="622"/>
                    <a:pt x="777" y="515"/>
                    <a:pt x="698" y="457"/>
                  </a:cubicBezTo>
                  <a:cubicBezTo>
                    <a:pt x="522" y="319"/>
                    <a:pt x="347" y="180"/>
                    <a:pt x="183" y="25"/>
                  </a:cubicBezTo>
                  <a:cubicBezTo>
                    <a:pt x="165" y="8"/>
                    <a:pt x="146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 rot="-2133675">
              <a:off x="2002331" y="2679340"/>
              <a:ext cx="59180" cy="45906"/>
            </a:xfrm>
            <a:custGeom>
              <a:avLst/>
              <a:gdLst/>
              <a:ahLst/>
              <a:cxnLst/>
              <a:rect l="l" t="t" r="r" b="b"/>
              <a:pathLst>
                <a:path w="963" h="747" extrusionOk="0">
                  <a:moveTo>
                    <a:pt x="140" y="0"/>
                  </a:moveTo>
                  <a:cubicBezTo>
                    <a:pt x="68" y="0"/>
                    <a:pt x="1" y="79"/>
                    <a:pt x="63" y="141"/>
                  </a:cubicBezTo>
                  <a:cubicBezTo>
                    <a:pt x="277" y="367"/>
                    <a:pt x="528" y="539"/>
                    <a:pt x="771" y="728"/>
                  </a:cubicBezTo>
                  <a:cubicBezTo>
                    <a:pt x="789" y="741"/>
                    <a:pt x="808" y="747"/>
                    <a:pt x="825" y="747"/>
                  </a:cubicBezTo>
                  <a:cubicBezTo>
                    <a:pt x="902" y="747"/>
                    <a:pt x="963" y="638"/>
                    <a:pt x="884" y="577"/>
                  </a:cubicBezTo>
                  <a:cubicBezTo>
                    <a:pt x="654" y="401"/>
                    <a:pt x="411" y="242"/>
                    <a:pt x="210" y="32"/>
                  </a:cubicBezTo>
                  <a:cubicBezTo>
                    <a:pt x="189" y="10"/>
                    <a:pt x="16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0"/>
          <p:cNvGrpSpPr/>
          <p:nvPr/>
        </p:nvGrpSpPr>
        <p:grpSpPr>
          <a:xfrm>
            <a:off x="8074025" y="3096751"/>
            <a:ext cx="507720" cy="507904"/>
            <a:chOff x="8074025" y="3096751"/>
            <a:chExt cx="507720" cy="507904"/>
          </a:xfrm>
        </p:grpSpPr>
        <p:sp>
          <p:nvSpPr>
            <p:cNvPr id="1172" name="Google Shape;1172;p40"/>
            <p:cNvSpPr/>
            <p:nvPr/>
          </p:nvSpPr>
          <p:spPr>
            <a:xfrm>
              <a:off x="8076530" y="3098103"/>
              <a:ext cx="505215" cy="505201"/>
            </a:xfrm>
            <a:custGeom>
              <a:avLst/>
              <a:gdLst/>
              <a:ahLst/>
              <a:cxnLst/>
              <a:rect l="l" t="t" r="r" b="b"/>
              <a:pathLst>
                <a:path w="8781" h="8780" extrusionOk="0">
                  <a:moveTo>
                    <a:pt x="4391" y="0"/>
                  </a:moveTo>
                  <a:cubicBezTo>
                    <a:pt x="1968" y="0"/>
                    <a:pt x="1" y="1967"/>
                    <a:pt x="1" y="4390"/>
                  </a:cubicBezTo>
                  <a:cubicBezTo>
                    <a:pt x="1" y="6817"/>
                    <a:pt x="1968" y="8779"/>
                    <a:pt x="4391" y="8779"/>
                  </a:cubicBezTo>
                  <a:cubicBezTo>
                    <a:pt x="6813" y="8779"/>
                    <a:pt x="8780" y="6817"/>
                    <a:pt x="8780" y="4390"/>
                  </a:cubicBezTo>
                  <a:cubicBezTo>
                    <a:pt x="8780" y="1967"/>
                    <a:pt x="6813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8323902" y="3345091"/>
              <a:ext cx="185781" cy="259563"/>
            </a:xfrm>
            <a:custGeom>
              <a:avLst/>
              <a:gdLst/>
              <a:ahLst/>
              <a:cxnLst/>
              <a:rect l="l" t="t" r="r" b="b"/>
              <a:pathLst>
                <a:path w="3229" h="4511" extrusionOk="0">
                  <a:moveTo>
                    <a:pt x="504" y="1"/>
                  </a:moveTo>
                  <a:cubicBezTo>
                    <a:pt x="438" y="1"/>
                    <a:pt x="379" y="20"/>
                    <a:pt x="320" y="61"/>
                  </a:cubicBezTo>
                  <a:cubicBezTo>
                    <a:pt x="435" y="401"/>
                    <a:pt x="430" y="684"/>
                    <a:pt x="314" y="993"/>
                  </a:cubicBezTo>
                  <a:cubicBezTo>
                    <a:pt x="178" y="1364"/>
                    <a:pt x="1" y="1605"/>
                    <a:pt x="16" y="2034"/>
                  </a:cubicBezTo>
                  <a:cubicBezTo>
                    <a:pt x="32" y="2541"/>
                    <a:pt x="351" y="2897"/>
                    <a:pt x="456" y="3352"/>
                  </a:cubicBezTo>
                  <a:cubicBezTo>
                    <a:pt x="532" y="3710"/>
                    <a:pt x="36" y="4510"/>
                    <a:pt x="376" y="4510"/>
                  </a:cubicBezTo>
                  <a:cubicBezTo>
                    <a:pt x="385" y="4510"/>
                    <a:pt x="394" y="4510"/>
                    <a:pt x="403" y="4509"/>
                  </a:cubicBezTo>
                  <a:cubicBezTo>
                    <a:pt x="2072" y="4331"/>
                    <a:pt x="2768" y="3614"/>
                    <a:pt x="3229" y="3138"/>
                  </a:cubicBezTo>
                  <a:cubicBezTo>
                    <a:pt x="3166" y="2939"/>
                    <a:pt x="3061" y="2588"/>
                    <a:pt x="2810" y="2400"/>
                  </a:cubicBezTo>
                  <a:cubicBezTo>
                    <a:pt x="2413" y="2091"/>
                    <a:pt x="1999" y="2233"/>
                    <a:pt x="1560" y="2112"/>
                  </a:cubicBezTo>
                  <a:cubicBezTo>
                    <a:pt x="566" y="1840"/>
                    <a:pt x="880" y="684"/>
                    <a:pt x="607" y="14"/>
                  </a:cubicBezTo>
                  <a:cubicBezTo>
                    <a:pt x="571" y="6"/>
                    <a:pt x="537" y="1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8392542" y="3190022"/>
              <a:ext cx="186701" cy="199894"/>
            </a:xfrm>
            <a:custGeom>
              <a:avLst/>
              <a:gdLst/>
              <a:ahLst/>
              <a:cxnLst/>
              <a:rect l="l" t="t" r="r" b="b"/>
              <a:pathLst>
                <a:path w="3245" h="3474" extrusionOk="0">
                  <a:moveTo>
                    <a:pt x="2204" y="1"/>
                  </a:moveTo>
                  <a:cubicBezTo>
                    <a:pt x="2093" y="1"/>
                    <a:pt x="1991" y="91"/>
                    <a:pt x="1847" y="167"/>
                  </a:cubicBezTo>
                  <a:cubicBezTo>
                    <a:pt x="1335" y="439"/>
                    <a:pt x="874" y="810"/>
                    <a:pt x="586" y="1328"/>
                  </a:cubicBezTo>
                  <a:cubicBezTo>
                    <a:pt x="471" y="1532"/>
                    <a:pt x="440" y="1788"/>
                    <a:pt x="356" y="2013"/>
                  </a:cubicBezTo>
                  <a:cubicBezTo>
                    <a:pt x="314" y="2149"/>
                    <a:pt x="304" y="2280"/>
                    <a:pt x="278" y="2411"/>
                  </a:cubicBezTo>
                  <a:cubicBezTo>
                    <a:pt x="273" y="2431"/>
                    <a:pt x="263" y="2474"/>
                    <a:pt x="262" y="2474"/>
                  </a:cubicBezTo>
                  <a:cubicBezTo>
                    <a:pt x="262" y="2474"/>
                    <a:pt x="262" y="2474"/>
                    <a:pt x="262" y="2474"/>
                  </a:cubicBezTo>
                  <a:cubicBezTo>
                    <a:pt x="0" y="2589"/>
                    <a:pt x="110" y="2955"/>
                    <a:pt x="241" y="3128"/>
                  </a:cubicBezTo>
                  <a:cubicBezTo>
                    <a:pt x="444" y="3387"/>
                    <a:pt x="796" y="3473"/>
                    <a:pt x="1113" y="3473"/>
                  </a:cubicBezTo>
                  <a:cubicBezTo>
                    <a:pt x="1122" y="3473"/>
                    <a:pt x="1132" y="3473"/>
                    <a:pt x="1141" y="3473"/>
                  </a:cubicBezTo>
                  <a:cubicBezTo>
                    <a:pt x="1816" y="3463"/>
                    <a:pt x="1643" y="2835"/>
                    <a:pt x="1905" y="2411"/>
                  </a:cubicBezTo>
                  <a:cubicBezTo>
                    <a:pt x="1999" y="2265"/>
                    <a:pt x="2109" y="2113"/>
                    <a:pt x="2287" y="2066"/>
                  </a:cubicBezTo>
                  <a:cubicBezTo>
                    <a:pt x="2305" y="2062"/>
                    <a:pt x="2323" y="2060"/>
                    <a:pt x="2339" y="2060"/>
                  </a:cubicBezTo>
                  <a:cubicBezTo>
                    <a:pt x="2426" y="2060"/>
                    <a:pt x="2490" y="2108"/>
                    <a:pt x="2569" y="2113"/>
                  </a:cubicBezTo>
                  <a:cubicBezTo>
                    <a:pt x="2571" y="2113"/>
                    <a:pt x="2573" y="2113"/>
                    <a:pt x="2575" y="2113"/>
                  </a:cubicBezTo>
                  <a:cubicBezTo>
                    <a:pt x="2757" y="2113"/>
                    <a:pt x="3031" y="1893"/>
                    <a:pt x="3176" y="1893"/>
                  </a:cubicBezTo>
                  <a:cubicBezTo>
                    <a:pt x="3194" y="1893"/>
                    <a:pt x="3210" y="1896"/>
                    <a:pt x="3223" y="1904"/>
                  </a:cubicBezTo>
                  <a:cubicBezTo>
                    <a:pt x="3244" y="1626"/>
                    <a:pt x="2658" y="303"/>
                    <a:pt x="2365" y="67"/>
                  </a:cubicBezTo>
                  <a:cubicBezTo>
                    <a:pt x="2306" y="20"/>
                    <a:pt x="2254" y="1"/>
                    <a:pt x="22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8110445" y="3096751"/>
              <a:ext cx="336350" cy="204382"/>
            </a:xfrm>
            <a:custGeom>
              <a:avLst/>
              <a:gdLst/>
              <a:ahLst/>
              <a:cxnLst/>
              <a:rect l="l" t="t" r="r" b="b"/>
              <a:pathLst>
                <a:path w="5846" h="3552" extrusionOk="0">
                  <a:moveTo>
                    <a:pt x="3887" y="1"/>
                  </a:moveTo>
                  <a:cubicBezTo>
                    <a:pt x="2509" y="1"/>
                    <a:pt x="850" y="635"/>
                    <a:pt x="1" y="2321"/>
                  </a:cubicBezTo>
                  <a:cubicBezTo>
                    <a:pt x="85" y="2311"/>
                    <a:pt x="158" y="2258"/>
                    <a:pt x="236" y="2227"/>
                  </a:cubicBezTo>
                  <a:cubicBezTo>
                    <a:pt x="440" y="2154"/>
                    <a:pt x="676" y="2112"/>
                    <a:pt x="890" y="2101"/>
                  </a:cubicBezTo>
                  <a:cubicBezTo>
                    <a:pt x="921" y="2100"/>
                    <a:pt x="952" y="2099"/>
                    <a:pt x="982" y="2099"/>
                  </a:cubicBezTo>
                  <a:cubicBezTo>
                    <a:pt x="1572" y="2099"/>
                    <a:pt x="2094" y="2382"/>
                    <a:pt x="2612" y="2640"/>
                  </a:cubicBezTo>
                  <a:cubicBezTo>
                    <a:pt x="2852" y="2761"/>
                    <a:pt x="3093" y="2876"/>
                    <a:pt x="3318" y="3017"/>
                  </a:cubicBezTo>
                  <a:cubicBezTo>
                    <a:pt x="3496" y="3137"/>
                    <a:pt x="3611" y="3284"/>
                    <a:pt x="3768" y="3415"/>
                  </a:cubicBezTo>
                  <a:cubicBezTo>
                    <a:pt x="3878" y="3510"/>
                    <a:pt x="3992" y="3551"/>
                    <a:pt x="4105" y="3551"/>
                  </a:cubicBezTo>
                  <a:cubicBezTo>
                    <a:pt x="4367" y="3551"/>
                    <a:pt x="4617" y="3329"/>
                    <a:pt x="4767" y="3069"/>
                  </a:cubicBezTo>
                  <a:cubicBezTo>
                    <a:pt x="4945" y="2755"/>
                    <a:pt x="4856" y="2400"/>
                    <a:pt x="4862" y="2060"/>
                  </a:cubicBezTo>
                  <a:cubicBezTo>
                    <a:pt x="4867" y="1772"/>
                    <a:pt x="5066" y="1583"/>
                    <a:pt x="5306" y="1458"/>
                  </a:cubicBezTo>
                  <a:cubicBezTo>
                    <a:pt x="5469" y="1369"/>
                    <a:pt x="5678" y="1322"/>
                    <a:pt x="5762" y="1149"/>
                  </a:cubicBezTo>
                  <a:cubicBezTo>
                    <a:pt x="5845" y="977"/>
                    <a:pt x="5762" y="882"/>
                    <a:pt x="5683" y="741"/>
                  </a:cubicBezTo>
                  <a:cubicBezTo>
                    <a:pt x="5622" y="634"/>
                    <a:pt x="5590" y="422"/>
                    <a:pt x="5589" y="422"/>
                  </a:cubicBezTo>
                  <a:cubicBezTo>
                    <a:pt x="5589" y="422"/>
                    <a:pt x="5589" y="422"/>
                    <a:pt x="5589" y="422"/>
                  </a:cubicBezTo>
                  <a:lnTo>
                    <a:pt x="5589" y="411"/>
                  </a:lnTo>
                  <a:cubicBezTo>
                    <a:pt x="5176" y="154"/>
                    <a:pt x="4566" y="1"/>
                    <a:pt x="388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8074025" y="3332663"/>
              <a:ext cx="161156" cy="243912"/>
            </a:xfrm>
            <a:custGeom>
              <a:avLst/>
              <a:gdLst/>
              <a:ahLst/>
              <a:cxnLst/>
              <a:rect l="l" t="t" r="r" b="b"/>
              <a:pathLst>
                <a:path w="2801" h="4239" extrusionOk="0">
                  <a:moveTo>
                    <a:pt x="1219" y="0"/>
                  </a:moveTo>
                  <a:cubicBezTo>
                    <a:pt x="1014" y="0"/>
                    <a:pt x="808" y="30"/>
                    <a:pt x="618" y="89"/>
                  </a:cubicBezTo>
                  <a:cubicBezTo>
                    <a:pt x="462" y="142"/>
                    <a:pt x="356" y="168"/>
                    <a:pt x="226" y="168"/>
                  </a:cubicBezTo>
                  <a:cubicBezTo>
                    <a:pt x="177" y="168"/>
                    <a:pt x="124" y="164"/>
                    <a:pt x="64" y="157"/>
                  </a:cubicBezTo>
                  <a:lnTo>
                    <a:pt x="64" y="157"/>
                  </a:lnTo>
                  <a:cubicBezTo>
                    <a:pt x="1" y="1010"/>
                    <a:pt x="383" y="3035"/>
                    <a:pt x="2470" y="4238"/>
                  </a:cubicBezTo>
                  <a:cubicBezTo>
                    <a:pt x="2633" y="4128"/>
                    <a:pt x="2727" y="3940"/>
                    <a:pt x="2695" y="3720"/>
                  </a:cubicBezTo>
                  <a:cubicBezTo>
                    <a:pt x="2669" y="3537"/>
                    <a:pt x="2617" y="3359"/>
                    <a:pt x="2570" y="3181"/>
                  </a:cubicBezTo>
                  <a:cubicBezTo>
                    <a:pt x="2486" y="2862"/>
                    <a:pt x="2502" y="2553"/>
                    <a:pt x="2533" y="2229"/>
                  </a:cubicBezTo>
                  <a:cubicBezTo>
                    <a:pt x="2575" y="1852"/>
                    <a:pt x="2779" y="1517"/>
                    <a:pt x="2790" y="1135"/>
                  </a:cubicBezTo>
                  <a:cubicBezTo>
                    <a:pt x="2800" y="597"/>
                    <a:pt x="2397" y="340"/>
                    <a:pt x="1947" y="141"/>
                  </a:cubicBezTo>
                  <a:cubicBezTo>
                    <a:pt x="1725" y="4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41"/>
          <p:cNvGrpSpPr/>
          <p:nvPr/>
        </p:nvGrpSpPr>
        <p:grpSpPr>
          <a:xfrm>
            <a:off x="4385867" y="2866925"/>
            <a:ext cx="4659300" cy="201313"/>
            <a:chOff x="4212300" y="2866925"/>
            <a:chExt cx="4659300" cy="201313"/>
          </a:xfrm>
        </p:grpSpPr>
        <p:cxnSp>
          <p:nvCxnSpPr>
            <p:cNvPr id="1182" name="Google Shape;1182;p41"/>
            <p:cNvCxnSpPr/>
            <p:nvPr/>
          </p:nvCxnSpPr>
          <p:spPr>
            <a:xfrm>
              <a:off x="4212300" y="2967600"/>
              <a:ext cx="4659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3" name="Google Shape;1183;p41"/>
            <p:cNvSpPr/>
            <p:nvPr/>
          </p:nvSpPr>
          <p:spPr>
            <a:xfrm>
              <a:off x="4536088" y="2866938"/>
              <a:ext cx="201300" cy="201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6383463" y="2866925"/>
              <a:ext cx="201300" cy="201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OUR EVOLUTION</a:t>
            </a:r>
            <a:endParaRPr/>
          </a:p>
        </p:txBody>
      </p:sp>
      <p:sp>
        <p:nvSpPr>
          <p:cNvPr id="1194" name="Google Shape;1194;p41"/>
          <p:cNvSpPr txBox="1">
            <a:spLocks noGrp="1"/>
          </p:cNvSpPr>
          <p:nvPr>
            <p:ph type="body" idx="4294967295"/>
          </p:nvPr>
        </p:nvSpPr>
        <p:spPr>
          <a:xfrm>
            <a:off x="0" y="1614488"/>
            <a:ext cx="1620838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Venus is the second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5" name="Google Shape;1195;p41"/>
          <p:cNvSpPr txBox="1">
            <a:spLocks noGrp="1"/>
          </p:cNvSpPr>
          <p:nvPr>
            <p:ph type="subTitle" idx="4294967295"/>
          </p:nvPr>
        </p:nvSpPr>
        <p:spPr>
          <a:xfrm>
            <a:off x="0" y="3600450"/>
            <a:ext cx="684213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>
                <a:solidFill>
                  <a:schemeClr val="dk1"/>
                </a:solidFill>
              </a:rPr>
              <a:t>2014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1196" name="Google Shape;1196;p41"/>
          <p:cNvSpPr txBox="1">
            <a:spLocks noGrp="1"/>
          </p:cNvSpPr>
          <p:nvPr>
            <p:ph type="subTitle" idx="4294967295"/>
          </p:nvPr>
        </p:nvSpPr>
        <p:spPr>
          <a:xfrm>
            <a:off x="8458200" y="3600450"/>
            <a:ext cx="685800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>
                <a:solidFill>
                  <a:schemeClr val="dk1"/>
                </a:solidFill>
              </a:rPr>
              <a:t>2018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1197" name="Google Shape;1197;p41"/>
          <p:cNvSpPr txBox="1">
            <a:spLocks noGrp="1"/>
          </p:cNvSpPr>
          <p:nvPr>
            <p:ph type="subTitle" idx="4294967295"/>
          </p:nvPr>
        </p:nvSpPr>
        <p:spPr>
          <a:xfrm>
            <a:off x="8459788" y="2009775"/>
            <a:ext cx="684212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>
                <a:solidFill>
                  <a:schemeClr val="dk1"/>
                </a:solidFill>
              </a:rPr>
              <a:t>2016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1198" name="Google Shape;1198;p41"/>
          <p:cNvSpPr txBox="1">
            <a:spLocks noGrp="1"/>
          </p:cNvSpPr>
          <p:nvPr>
            <p:ph type="body" idx="4294967295"/>
          </p:nvPr>
        </p:nvSpPr>
        <p:spPr>
          <a:xfrm>
            <a:off x="7524750" y="3600450"/>
            <a:ext cx="161925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Jupiter is the biggest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9" name="Google Shape;1199;p41"/>
          <p:cNvSpPr txBox="1">
            <a:spLocks noGrp="1"/>
          </p:cNvSpPr>
          <p:nvPr>
            <p:ph type="body" idx="4294967295"/>
          </p:nvPr>
        </p:nvSpPr>
        <p:spPr>
          <a:xfrm>
            <a:off x="7524750" y="1614488"/>
            <a:ext cx="161925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Despite being red, Mars is a cold place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6" name="Google Shape;1186;p41"/>
          <p:cNvSpPr/>
          <p:nvPr/>
        </p:nvSpPr>
        <p:spPr>
          <a:xfrm rot="8100000">
            <a:off x="989979" y="4120656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1"/>
          <p:cNvSpPr/>
          <p:nvPr/>
        </p:nvSpPr>
        <p:spPr>
          <a:xfrm rot="8100000">
            <a:off x="1439022" y="4120656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1"/>
          <p:cNvSpPr/>
          <p:nvPr/>
        </p:nvSpPr>
        <p:spPr>
          <a:xfrm rot="8100000">
            <a:off x="1888051" y="4120656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1"/>
          <p:cNvSpPr/>
          <p:nvPr/>
        </p:nvSpPr>
        <p:spPr>
          <a:xfrm rot="8100000">
            <a:off x="989993" y="3692243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1"/>
          <p:cNvSpPr/>
          <p:nvPr/>
        </p:nvSpPr>
        <p:spPr>
          <a:xfrm rot="8100000">
            <a:off x="1439036" y="3692243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1"/>
          <p:cNvSpPr/>
          <p:nvPr/>
        </p:nvSpPr>
        <p:spPr>
          <a:xfrm rot="8100000">
            <a:off x="989993" y="3263829"/>
            <a:ext cx="282965" cy="282965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817" y="534"/>
                </a:moveTo>
                <a:lnTo>
                  <a:pt x="958" y="1"/>
                </a:lnTo>
                <a:lnTo>
                  <a:pt x="1094" y="534"/>
                </a:lnTo>
                <a:cubicBezTo>
                  <a:pt x="1131" y="676"/>
                  <a:pt x="1235" y="780"/>
                  <a:pt x="1377" y="817"/>
                </a:cubicBezTo>
                <a:lnTo>
                  <a:pt x="1910" y="958"/>
                </a:lnTo>
                <a:lnTo>
                  <a:pt x="1371" y="1099"/>
                </a:lnTo>
                <a:cubicBezTo>
                  <a:pt x="1235" y="1136"/>
                  <a:pt x="1131" y="1241"/>
                  <a:pt x="1094" y="1377"/>
                </a:cubicBezTo>
                <a:lnTo>
                  <a:pt x="953" y="1910"/>
                </a:lnTo>
                <a:lnTo>
                  <a:pt x="812" y="1377"/>
                </a:lnTo>
                <a:cubicBezTo>
                  <a:pt x="775" y="1241"/>
                  <a:pt x="670" y="1131"/>
                  <a:pt x="534" y="1094"/>
                </a:cubicBezTo>
                <a:lnTo>
                  <a:pt x="1" y="953"/>
                </a:lnTo>
                <a:lnTo>
                  <a:pt x="534" y="817"/>
                </a:lnTo>
                <a:cubicBezTo>
                  <a:pt x="670" y="780"/>
                  <a:pt x="780" y="670"/>
                  <a:pt x="817" y="53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3433546" y="2586775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3433546" y="2586775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5281553" y="2577562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1"/>
          <p:cNvSpPr/>
          <p:nvPr/>
        </p:nvSpPr>
        <p:spPr>
          <a:xfrm>
            <a:off x="5283433" y="2577562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1"/>
          <p:cNvSpPr/>
          <p:nvPr/>
        </p:nvSpPr>
        <p:spPr>
          <a:xfrm>
            <a:off x="7133306" y="2577562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7133309" y="2577562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1"/>
          <p:cNvGrpSpPr/>
          <p:nvPr/>
        </p:nvGrpSpPr>
        <p:grpSpPr>
          <a:xfrm>
            <a:off x="3672821" y="2818989"/>
            <a:ext cx="421927" cy="297195"/>
            <a:chOff x="-1199300" y="3279250"/>
            <a:chExt cx="293025" cy="206400"/>
          </a:xfrm>
        </p:grpSpPr>
        <p:sp>
          <p:nvSpPr>
            <p:cNvPr id="1205" name="Google Shape;1205;p41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41"/>
          <p:cNvGrpSpPr/>
          <p:nvPr/>
        </p:nvGrpSpPr>
        <p:grpSpPr>
          <a:xfrm>
            <a:off x="5523865" y="2807211"/>
            <a:ext cx="420271" cy="320774"/>
            <a:chOff x="-1951475" y="3273100"/>
            <a:chExt cx="291875" cy="222775"/>
          </a:xfrm>
        </p:grpSpPr>
        <p:sp>
          <p:nvSpPr>
            <p:cNvPr id="1210" name="Google Shape;1210;p41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1"/>
          <p:cNvGrpSpPr/>
          <p:nvPr/>
        </p:nvGrpSpPr>
        <p:grpSpPr>
          <a:xfrm>
            <a:off x="7450098" y="2783067"/>
            <a:ext cx="266921" cy="369039"/>
            <a:chOff x="-38129425" y="3222550"/>
            <a:chExt cx="228450" cy="315850"/>
          </a:xfrm>
        </p:grpSpPr>
        <p:sp>
          <p:nvSpPr>
            <p:cNvPr id="1214" name="Google Shape;1214;p41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42"/>
          <p:cNvGrpSpPr/>
          <p:nvPr/>
        </p:nvGrpSpPr>
        <p:grpSpPr>
          <a:xfrm>
            <a:off x="105883" y="2914550"/>
            <a:ext cx="4659600" cy="201313"/>
            <a:chOff x="355650" y="2914550"/>
            <a:chExt cx="4659600" cy="201313"/>
          </a:xfrm>
        </p:grpSpPr>
        <p:cxnSp>
          <p:nvCxnSpPr>
            <p:cNvPr id="1221" name="Google Shape;1221;p42"/>
            <p:cNvCxnSpPr/>
            <p:nvPr/>
          </p:nvCxnSpPr>
          <p:spPr>
            <a:xfrm rot="10800000">
              <a:off x="355650" y="3015225"/>
              <a:ext cx="4659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2" name="Google Shape;1222;p42"/>
            <p:cNvSpPr/>
            <p:nvPr/>
          </p:nvSpPr>
          <p:spPr>
            <a:xfrm flipH="1">
              <a:off x="4490163" y="2914563"/>
              <a:ext cx="201300" cy="201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 flipH="1">
              <a:off x="2642788" y="2914550"/>
              <a:ext cx="201300" cy="201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4" name="Google Shape;122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OUR EVOLUTION</a:t>
            </a:r>
            <a:endParaRPr/>
          </a:p>
        </p:txBody>
      </p:sp>
      <p:sp>
        <p:nvSpPr>
          <p:cNvPr id="1227" name="Google Shape;1227;p42"/>
          <p:cNvSpPr txBox="1">
            <a:spLocks noGrp="1"/>
          </p:cNvSpPr>
          <p:nvPr>
            <p:ph type="subTitle" idx="4294967295"/>
          </p:nvPr>
        </p:nvSpPr>
        <p:spPr>
          <a:xfrm flipH="1">
            <a:off x="8459788" y="3648075"/>
            <a:ext cx="684212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2024</a:t>
            </a:r>
            <a:endParaRPr sz="1700" b="1"/>
          </a:p>
        </p:txBody>
      </p:sp>
      <p:sp>
        <p:nvSpPr>
          <p:cNvPr id="1228" name="Google Shape;1228;p42"/>
          <p:cNvSpPr txBox="1">
            <a:spLocks noGrp="1"/>
          </p:cNvSpPr>
          <p:nvPr>
            <p:ph type="subTitle" idx="4294967295"/>
          </p:nvPr>
        </p:nvSpPr>
        <p:spPr>
          <a:xfrm flipH="1">
            <a:off x="0" y="3648075"/>
            <a:ext cx="684213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2020</a:t>
            </a:r>
            <a:endParaRPr sz="1700" b="1"/>
          </a:p>
        </p:txBody>
      </p:sp>
      <p:sp>
        <p:nvSpPr>
          <p:cNvPr id="1229" name="Google Shape;1229;p42"/>
          <p:cNvSpPr txBox="1">
            <a:spLocks noGrp="1"/>
          </p:cNvSpPr>
          <p:nvPr>
            <p:ph type="subTitle" idx="4294967295"/>
          </p:nvPr>
        </p:nvSpPr>
        <p:spPr>
          <a:xfrm flipH="1">
            <a:off x="0" y="2057400"/>
            <a:ext cx="684213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/>
              <a:t>2022</a:t>
            </a:r>
            <a:endParaRPr sz="1700" b="1"/>
          </a:p>
        </p:txBody>
      </p:sp>
      <p:sp>
        <p:nvSpPr>
          <p:cNvPr id="1243" name="Google Shape;1243;p42"/>
          <p:cNvSpPr txBox="1">
            <a:spLocks noGrp="1"/>
          </p:cNvSpPr>
          <p:nvPr>
            <p:ph type="body" idx="4294967295"/>
          </p:nvPr>
        </p:nvSpPr>
        <p:spPr>
          <a:xfrm>
            <a:off x="942376" y="1386961"/>
            <a:ext cx="1620838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Saturn is a gas giant and has </a:t>
            </a:r>
            <a:r>
              <a:rPr lang="en-GB" dirty="0" err="1">
                <a:solidFill>
                  <a:schemeClr val="dk1"/>
                </a:solidFill>
              </a:rPr>
              <a:t>sveral</a:t>
            </a:r>
            <a:r>
              <a:rPr lang="en-GB" dirty="0">
                <a:solidFill>
                  <a:schemeClr val="dk1"/>
                </a:solidFill>
              </a:rPr>
              <a:t> rings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4" name="Google Shape;1244;p42"/>
          <p:cNvSpPr txBox="1">
            <a:spLocks noGrp="1"/>
          </p:cNvSpPr>
          <p:nvPr>
            <p:ph type="body" idx="4294967295"/>
          </p:nvPr>
        </p:nvSpPr>
        <p:spPr>
          <a:xfrm>
            <a:off x="942376" y="3597114"/>
            <a:ext cx="1620838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Neptune is the farthest planet from the Sun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5" name="Google Shape;1245;p42"/>
          <p:cNvSpPr txBox="1">
            <a:spLocks noGrp="1"/>
          </p:cNvSpPr>
          <p:nvPr>
            <p:ph type="body" idx="4294967295"/>
          </p:nvPr>
        </p:nvSpPr>
        <p:spPr>
          <a:xfrm>
            <a:off x="6779975" y="1499394"/>
            <a:ext cx="161925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Jupiter is the biggest planet in the Solar System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25" name="Google Shape;1225;p42"/>
          <p:cNvSpPr/>
          <p:nvPr/>
        </p:nvSpPr>
        <p:spPr>
          <a:xfrm flipH="1">
            <a:off x="4817311" y="2634400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2"/>
          <p:cNvSpPr/>
          <p:nvPr/>
        </p:nvSpPr>
        <p:spPr>
          <a:xfrm flipH="1">
            <a:off x="4817311" y="2634400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2"/>
          <p:cNvSpPr/>
          <p:nvPr/>
        </p:nvSpPr>
        <p:spPr>
          <a:xfrm flipH="1">
            <a:off x="2969304" y="2625187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2"/>
          <p:cNvSpPr/>
          <p:nvPr/>
        </p:nvSpPr>
        <p:spPr>
          <a:xfrm flipH="1">
            <a:off x="2967424" y="2625187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2"/>
          <p:cNvSpPr/>
          <p:nvPr/>
        </p:nvSpPr>
        <p:spPr>
          <a:xfrm flipH="1">
            <a:off x="1117551" y="2625187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2"/>
          <p:cNvSpPr/>
          <p:nvPr/>
        </p:nvSpPr>
        <p:spPr>
          <a:xfrm flipH="1">
            <a:off x="1117237" y="2625187"/>
            <a:ext cx="900493" cy="780052"/>
          </a:xfrm>
          <a:custGeom>
            <a:avLst/>
            <a:gdLst/>
            <a:ahLst/>
            <a:cxnLst/>
            <a:rect l="l" t="t" r="r" b="b"/>
            <a:pathLst>
              <a:path w="57338" h="49669" extrusionOk="0">
                <a:moveTo>
                  <a:pt x="14335" y="1"/>
                </a:moveTo>
                <a:lnTo>
                  <a:pt x="0" y="24834"/>
                </a:lnTo>
                <a:lnTo>
                  <a:pt x="14335" y="49668"/>
                </a:lnTo>
                <a:lnTo>
                  <a:pt x="43003" y="49668"/>
                </a:lnTo>
                <a:lnTo>
                  <a:pt x="57337" y="24834"/>
                </a:lnTo>
                <a:lnTo>
                  <a:pt x="43003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42"/>
          <p:cNvGrpSpPr/>
          <p:nvPr/>
        </p:nvGrpSpPr>
        <p:grpSpPr>
          <a:xfrm>
            <a:off x="1382821" y="2830231"/>
            <a:ext cx="369974" cy="369945"/>
            <a:chOff x="-40011050" y="3972375"/>
            <a:chExt cx="316650" cy="316625"/>
          </a:xfrm>
        </p:grpSpPr>
        <p:sp>
          <p:nvSpPr>
            <p:cNvPr id="1235" name="Google Shape;1235;p42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42"/>
          <p:cNvSpPr/>
          <p:nvPr/>
        </p:nvSpPr>
        <p:spPr>
          <a:xfrm>
            <a:off x="5082706" y="2830663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42"/>
          <p:cNvGrpSpPr/>
          <p:nvPr/>
        </p:nvGrpSpPr>
        <p:grpSpPr>
          <a:xfrm>
            <a:off x="3233738" y="2832867"/>
            <a:ext cx="367261" cy="364686"/>
            <a:chOff x="-64781025" y="3361050"/>
            <a:chExt cx="317425" cy="315200"/>
          </a:xfrm>
        </p:grpSpPr>
        <p:sp>
          <p:nvSpPr>
            <p:cNvPr id="1239" name="Google Shape;1239;p42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WHAT SETS US APART?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7" name="Google Shape;1257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  <a:endParaRPr/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  <a:endParaRPr/>
          </a:p>
        </p:txBody>
      </p:sp>
      <p:sp>
        <p:nvSpPr>
          <p:cNvPr id="1259" name="Google Shape;1259;p4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  <a:endParaRPr/>
          </a:p>
        </p:txBody>
      </p:sp>
      <p:sp>
        <p:nvSpPr>
          <p:cNvPr id="1250" name="Google Shape;1250;p4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Venus has a beautiful name and is the second planet from the Sun</a:t>
            </a:r>
            <a:endParaRPr/>
          </a:p>
        </p:txBody>
      </p:sp>
      <p:sp>
        <p:nvSpPr>
          <p:cNvPr id="1251" name="Google Shape;1251;p43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Despite being red, Mars is actually a cold place. It’s full of iron oxide dust</a:t>
            </a:r>
            <a:endParaRPr/>
          </a:p>
        </p:txBody>
      </p:sp>
      <p:sp>
        <p:nvSpPr>
          <p:cNvPr id="1252" name="Google Shape;1252;p43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It’s the closest planet to the Sun and the smallest in the Solar System</a:t>
            </a:r>
            <a:endParaRPr/>
          </a:p>
        </p:txBody>
      </p:sp>
      <p:sp>
        <p:nvSpPr>
          <p:cNvPr id="1253" name="Google Shape;1253;p43"/>
          <p:cNvSpPr/>
          <p:nvPr/>
        </p:nvSpPr>
        <p:spPr>
          <a:xfrm>
            <a:off x="3296250" y="1312725"/>
            <a:ext cx="2551500" cy="17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3"/>
          <p:cNvSpPr/>
          <p:nvPr/>
        </p:nvSpPr>
        <p:spPr>
          <a:xfrm>
            <a:off x="743925" y="1312725"/>
            <a:ext cx="2551200" cy="17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5848875" y="1312725"/>
            <a:ext cx="2551200" cy="17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0" name="Google Shape;1260;p43"/>
          <p:cNvGrpSpPr/>
          <p:nvPr/>
        </p:nvGrpSpPr>
        <p:grpSpPr>
          <a:xfrm>
            <a:off x="1367912" y="1672802"/>
            <a:ext cx="1303213" cy="1028800"/>
            <a:chOff x="1367912" y="1672802"/>
            <a:chExt cx="1303213" cy="1028800"/>
          </a:xfrm>
        </p:grpSpPr>
        <p:sp>
          <p:nvSpPr>
            <p:cNvPr id="1261" name="Google Shape;1261;p43"/>
            <p:cNvSpPr/>
            <p:nvPr/>
          </p:nvSpPr>
          <p:spPr>
            <a:xfrm>
              <a:off x="1367912" y="1672802"/>
              <a:ext cx="1303213" cy="1028800"/>
            </a:xfrm>
            <a:custGeom>
              <a:avLst/>
              <a:gdLst/>
              <a:ahLst/>
              <a:cxnLst/>
              <a:rect l="l" t="t" r="r" b="b"/>
              <a:pathLst>
                <a:path w="15859" h="12520" extrusionOk="0">
                  <a:moveTo>
                    <a:pt x="7522" y="1"/>
                  </a:moveTo>
                  <a:cubicBezTo>
                    <a:pt x="6692" y="1"/>
                    <a:pt x="5961" y="281"/>
                    <a:pt x="5306" y="794"/>
                  </a:cubicBezTo>
                  <a:cubicBezTo>
                    <a:pt x="4840" y="1155"/>
                    <a:pt x="4510" y="1605"/>
                    <a:pt x="4385" y="2186"/>
                  </a:cubicBezTo>
                  <a:cubicBezTo>
                    <a:pt x="4354" y="2353"/>
                    <a:pt x="4359" y="2526"/>
                    <a:pt x="4343" y="2704"/>
                  </a:cubicBezTo>
                  <a:cubicBezTo>
                    <a:pt x="4338" y="2703"/>
                    <a:pt x="4333" y="2703"/>
                    <a:pt x="4328" y="2703"/>
                  </a:cubicBezTo>
                  <a:cubicBezTo>
                    <a:pt x="4081" y="2703"/>
                    <a:pt x="3928" y="2833"/>
                    <a:pt x="3825" y="3023"/>
                  </a:cubicBezTo>
                  <a:cubicBezTo>
                    <a:pt x="3631" y="3384"/>
                    <a:pt x="3736" y="3750"/>
                    <a:pt x="4165" y="4017"/>
                  </a:cubicBezTo>
                  <a:cubicBezTo>
                    <a:pt x="4395" y="4163"/>
                    <a:pt x="4432" y="4325"/>
                    <a:pt x="4380" y="4550"/>
                  </a:cubicBezTo>
                  <a:cubicBezTo>
                    <a:pt x="3794" y="4775"/>
                    <a:pt x="3469" y="5079"/>
                    <a:pt x="3338" y="5539"/>
                  </a:cubicBezTo>
                  <a:cubicBezTo>
                    <a:pt x="3255" y="5853"/>
                    <a:pt x="3176" y="6172"/>
                    <a:pt x="3145" y="6497"/>
                  </a:cubicBezTo>
                  <a:cubicBezTo>
                    <a:pt x="3108" y="6837"/>
                    <a:pt x="3051" y="7172"/>
                    <a:pt x="2915" y="7491"/>
                  </a:cubicBezTo>
                  <a:cubicBezTo>
                    <a:pt x="2686" y="8046"/>
                    <a:pt x="2190" y="8380"/>
                    <a:pt x="1625" y="8380"/>
                  </a:cubicBezTo>
                  <a:cubicBezTo>
                    <a:pt x="1621" y="8380"/>
                    <a:pt x="1616" y="8380"/>
                    <a:pt x="1612" y="8380"/>
                  </a:cubicBezTo>
                  <a:cubicBezTo>
                    <a:pt x="1460" y="8380"/>
                    <a:pt x="1350" y="8344"/>
                    <a:pt x="1314" y="8181"/>
                  </a:cubicBezTo>
                  <a:cubicBezTo>
                    <a:pt x="1289" y="8072"/>
                    <a:pt x="1221" y="8019"/>
                    <a:pt x="1115" y="8019"/>
                  </a:cubicBezTo>
                  <a:cubicBezTo>
                    <a:pt x="1110" y="8019"/>
                    <a:pt x="1104" y="8019"/>
                    <a:pt x="1099" y="8019"/>
                  </a:cubicBezTo>
                  <a:cubicBezTo>
                    <a:pt x="974" y="8019"/>
                    <a:pt x="874" y="8061"/>
                    <a:pt x="822" y="8192"/>
                  </a:cubicBezTo>
                  <a:cubicBezTo>
                    <a:pt x="801" y="8250"/>
                    <a:pt x="832" y="8328"/>
                    <a:pt x="764" y="8386"/>
                  </a:cubicBezTo>
                  <a:cubicBezTo>
                    <a:pt x="613" y="8307"/>
                    <a:pt x="461" y="8218"/>
                    <a:pt x="304" y="8150"/>
                  </a:cubicBezTo>
                  <a:cubicBezTo>
                    <a:pt x="258" y="8127"/>
                    <a:pt x="201" y="8086"/>
                    <a:pt x="148" y="8086"/>
                  </a:cubicBezTo>
                  <a:cubicBezTo>
                    <a:pt x="117" y="8086"/>
                    <a:pt x="87" y="8101"/>
                    <a:pt x="63" y="8145"/>
                  </a:cubicBezTo>
                  <a:cubicBezTo>
                    <a:pt x="0" y="8255"/>
                    <a:pt x="116" y="8307"/>
                    <a:pt x="178" y="8365"/>
                  </a:cubicBezTo>
                  <a:cubicBezTo>
                    <a:pt x="367" y="8537"/>
                    <a:pt x="623" y="8626"/>
                    <a:pt x="780" y="8851"/>
                  </a:cubicBezTo>
                  <a:cubicBezTo>
                    <a:pt x="728" y="8919"/>
                    <a:pt x="670" y="8982"/>
                    <a:pt x="618" y="9045"/>
                  </a:cubicBezTo>
                  <a:cubicBezTo>
                    <a:pt x="461" y="9238"/>
                    <a:pt x="304" y="9437"/>
                    <a:pt x="152" y="9631"/>
                  </a:cubicBezTo>
                  <a:cubicBezTo>
                    <a:pt x="110" y="9683"/>
                    <a:pt x="68" y="9751"/>
                    <a:pt x="136" y="9809"/>
                  </a:cubicBezTo>
                  <a:cubicBezTo>
                    <a:pt x="160" y="9830"/>
                    <a:pt x="184" y="9839"/>
                    <a:pt x="207" y="9839"/>
                  </a:cubicBezTo>
                  <a:cubicBezTo>
                    <a:pt x="245" y="9839"/>
                    <a:pt x="282" y="9815"/>
                    <a:pt x="314" y="9783"/>
                  </a:cubicBezTo>
                  <a:cubicBezTo>
                    <a:pt x="398" y="9694"/>
                    <a:pt x="482" y="9599"/>
                    <a:pt x="565" y="9510"/>
                  </a:cubicBezTo>
                  <a:cubicBezTo>
                    <a:pt x="696" y="9374"/>
                    <a:pt x="811" y="9223"/>
                    <a:pt x="1000" y="9134"/>
                  </a:cubicBezTo>
                  <a:cubicBezTo>
                    <a:pt x="1057" y="9317"/>
                    <a:pt x="1104" y="9479"/>
                    <a:pt x="1162" y="9646"/>
                  </a:cubicBezTo>
                  <a:cubicBezTo>
                    <a:pt x="1187" y="9717"/>
                    <a:pt x="1232" y="9778"/>
                    <a:pt x="1314" y="9778"/>
                  </a:cubicBezTo>
                  <a:cubicBezTo>
                    <a:pt x="1317" y="9778"/>
                    <a:pt x="1321" y="9777"/>
                    <a:pt x="1324" y="9777"/>
                  </a:cubicBezTo>
                  <a:cubicBezTo>
                    <a:pt x="1413" y="9767"/>
                    <a:pt x="1476" y="9720"/>
                    <a:pt x="1507" y="9626"/>
                  </a:cubicBezTo>
                  <a:cubicBezTo>
                    <a:pt x="1523" y="9573"/>
                    <a:pt x="1497" y="9505"/>
                    <a:pt x="1544" y="9469"/>
                  </a:cubicBezTo>
                  <a:cubicBezTo>
                    <a:pt x="1676" y="9471"/>
                    <a:pt x="1809" y="9477"/>
                    <a:pt x="1940" y="9477"/>
                  </a:cubicBezTo>
                  <a:cubicBezTo>
                    <a:pt x="2311" y="9477"/>
                    <a:pt x="2670" y="9435"/>
                    <a:pt x="2983" y="9176"/>
                  </a:cubicBezTo>
                  <a:cubicBezTo>
                    <a:pt x="3611" y="8658"/>
                    <a:pt x="3993" y="8009"/>
                    <a:pt x="4061" y="7193"/>
                  </a:cubicBezTo>
                  <a:cubicBezTo>
                    <a:pt x="4087" y="6894"/>
                    <a:pt x="4155" y="6607"/>
                    <a:pt x="4390" y="6308"/>
                  </a:cubicBezTo>
                  <a:lnTo>
                    <a:pt x="4390" y="6308"/>
                  </a:lnTo>
                  <a:cubicBezTo>
                    <a:pt x="4390" y="7454"/>
                    <a:pt x="4406" y="8522"/>
                    <a:pt x="4385" y="9589"/>
                  </a:cubicBezTo>
                  <a:cubicBezTo>
                    <a:pt x="4374" y="10091"/>
                    <a:pt x="4490" y="10520"/>
                    <a:pt x="4840" y="10892"/>
                  </a:cubicBezTo>
                  <a:cubicBezTo>
                    <a:pt x="5065" y="11132"/>
                    <a:pt x="5327" y="11321"/>
                    <a:pt x="5641" y="11556"/>
                  </a:cubicBezTo>
                  <a:cubicBezTo>
                    <a:pt x="5557" y="11619"/>
                    <a:pt x="5489" y="11656"/>
                    <a:pt x="5442" y="11708"/>
                  </a:cubicBezTo>
                  <a:cubicBezTo>
                    <a:pt x="5264" y="11896"/>
                    <a:pt x="5253" y="12132"/>
                    <a:pt x="5332" y="12341"/>
                  </a:cubicBezTo>
                  <a:cubicBezTo>
                    <a:pt x="5390" y="12503"/>
                    <a:pt x="5551" y="12520"/>
                    <a:pt x="5704" y="12520"/>
                  </a:cubicBezTo>
                  <a:cubicBezTo>
                    <a:pt x="5743" y="12520"/>
                    <a:pt x="5782" y="12519"/>
                    <a:pt x="5818" y="12519"/>
                  </a:cubicBezTo>
                  <a:cubicBezTo>
                    <a:pt x="7153" y="12519"/>
                    <a:pt x="8487" y="12514"/>
                    <a:pt x="9826" y="12508"/>
                  </a:cubicBezTo>
                  <a:cubicBezTo>
                    <a:pt x="9900" y="12508"/>
                    <a:pt x="9974" y="12512"/>
                    <a:pt x="10049" y="12512"/>
                  </a:cubicBezTo>
                  <a:cubicBezTo>
                    <a:pt x="10123" y="12512"/>
                    <a:pt x="10198" y="12508"/>
                    <a:pt x="10271" y="12493"/>
                  </a:cubicBezTo>
                  <a:cubicBezTo>
                    <a:pt x="10444" y="12461"/>
                    <a:pt x="10527" y="12378"/>
                    <a:pt x="10538" y="12189"/>
                  </a:cubicBezTo>
                  <a:cubicBezTo>
                    <a:pt x="10554" y="11912"/>
                    <a:pt x="10438" y="11713"/>
                    <a:pt x="10224" y="11540"/>
                  </a:cubicBezTo>
                  <a:cubicBezTo>
                    <a:pt x="10397" y="11404"/>
                    <a:pt x="10564" y="11295"/>
                    <a:pt x="10710" y="11164"/>
                  </a:cubicBezTo>
                  <a:cubicBezTo>
                    <a:pt x="11176" y="10771"/>
                    <a:pt x="11474" y="10306"/>
                    <a:pt x="11453" y="9657"/>
                  </a:cubicBezTo>
                  <a:cubicBezTo>
                    <a:pt x="11422" y="8626"/>
                    <a:pt x="11438" y="7601"/>
                    <a:pt x="11438" y="6575"/>
                  </a:cubicBezTo>
                  <a:cubicBezTo>
                    <a:pt x="11438" y="6507"/>
                    <a:pt x="11401" y="6424"/>
                    <a:pt x="11501" y="6356"/>
                  </a:cubicBezTo>
                  <a:cubicBezTo>
                    <a:pt x="11663" y="6617"/>
                    <a:pt x="11752" y="6894"/>
                    <a:pt x="11778" y="7198"/>
                  </a:cubicBezTo>
                  <a:cubicBezTo>
                    <a:pt x="11841" y="8019"/>
                    <a:pt x="12228" y="8668"/>
                    <a:pt x="12856" y="9181"/>
                  </a:cubicBezTo>
                  <a:cubicBezTo>
                    <a:pt x="13170" y="9437"/>
                    <a:pt x="13531" y="9474"/>
                    <a:pt x="13904" y="9474"/>
                  </a:cubicBezTo>
                  <a:cubicBezTo>
                    <a:pt x="14033" y="9474"/>
                    <a:pt x="14164" y="9470"/>
                    <a:pt x="14294" y="9469"/>
                  </a:cubicBezTo>
                  <a:cubicBezTo>
                    <a:pt x="14300" y="9490"/>
                    <a:pt x="14315" y="9510"/>
                    <a:pt x="14315" y="9537"/>
                  </a:cubicBezTo>
                  <a:cubicBezTo>
                    <a:pt x="14321" y="9657"/>
                    <a:pt x="14368" y="9751"/>
                    <a:pt x="14493" y="9772"/>
                  </a:cubicBezTo>
                  <a:cubicBezTo>
                    <a:pt x="14504" y="9774"/>
                    <a:pt x="14515" y="9774"/>
                    <a:pt x="14524" y="9774"/>
                  </a:cubicBezTo>
                  <a:cubicBezTo>
                    <a:pt x="14644" y="9774"/>
                    <a:pt x="14669" y="9660"/>
                    <a:pt x="14703" y="9568"/>
                  </a:cubicBezTo>
                  <a:cubicBezTo>
                    <a:pt x="14755" y="9432"/>
                    <a:pt x="14786" y="9285"/>
                    <a:pt x="14833" y="9123"/>
                  </a:cubicBezTo>
                  <a:cubicBezTo>
                    <a:pt x="15105" y="9291"/>
                    <a:pt x="15273" y="9531"/>
                    <a:pt x="15472" y="9735"/>
                  </a:cubicBezTo>
                  <a:cubicBezTo>
                    <a:pt x="15519" y="9783"/>
                    <a:pt x="15567" y="9843"/>
                    <a:pt x="15623" y="9843"/>
                  </a:cubicBezTo>
                  <a:cubicBezTo>
                    <a:pt x="15647" y="9843"/>
                    <a:pt x="15673" y="9832"/>
                    <a:pt x="15702" y="9803"/>
                  </a:cubicBezTo>
                  <a:cubicBezTo>
                    <a:pt x="15780" y="9725"/>
                    <a:pt x="15697" y="9652"/>
                    <a:pt x="15644" y="9589"/>
                  </a:cubicBezTo>
                  <a:cubicBezTo>
                    <a:pt x="15451" y="9338"/>
                    <a:pt x="15252" y="9092"/>
                    <a:pt x="15053" y="8841"/>
                  </a:cubicBezTo>
                  <a:cubicBezTo>
                    <a:pt x="15189" y="8684"/>
                    <a:pt x="15367" y="8584"/>
                    <a:pt x="15524" y="8464"/>
                  </a:cubicBezTo>
                  <a:cubicBezTo>
                    <a:pt x="15629" y="8380"/>
                    <a:pt x="15859" y="8307"/>
                    <a:pt x="15759" y="8145"/>
                  </a:cubicBezTo>
                  <a:cubicBezTo>
                    <a:pt x="15734" y="8103"/>
                    <a:pt x="15703" y="8088"/>
                    <a:pt x="15669" y="8088"/>
                  </a:cubicBezTo>
                  <a:cubicBezTo>
                    <a:pt x="15581" y="8088"/>
                    <a:pt x="15473" y="8187"/>
                    <a:pt x="15383" y="8213"/>
                  </a:cubicBezTo>
                  <a:cubicBezTo>
                    <a:pt x="15268" y="8250"/>
                    <a:pt x="15189" y="8370"/>
                    <a:pt x="15053" y="8380"/>
                  </a:cubicBezTo>
                  <a:cubicBezTo>
                    <a:pt x="15043" y="8354"/>
                    <a:pt x="15032" y="8328"/>
                    <a:pt x="15027" y="8307"/>
                  </a:cubicBezTo>
                  <a:cubicBezTo>
                    <a:pt x="15027" y="8140"/>
                    <a:pt x="14948" y="8045"/>
                    <a:pt x="14776" y="8019"/>
                  </a:cubicBezTo>
                  <a:cubicBezTo>
                    <a:pt x="14756" y="8016"/>
                    <a:pt x="14738" y="8015"/>
                    <a:pt x="14722" y="8015"/>
                  </a:cubicBezTo>
                  <a:cubicBezTo>
                    <a:pt x="14589" y="8015"/>
                    <a:pt x="14536" y="8104"/>
                    <a:pt x="14499" y="8234"/>
                  </a:cubicBezTo>
                  <a:cubicBezTo>
                    <a:pt x="14462" y="8365"/>
                    <a:pt x="14352" y="8380"/>
                    <a:pt x="14237" y="8380"/>
                  </a:cubicBezTo>
                  <a:cubicBezTo>
                    <a:pt x="13756" y="8375"/>
                    <a:pt x="13363" y="8197"/>
                    <a:pt x="13086" y="7794"/>
                  </a:cubicBezTo>
                  <a:cubicBezTo>
                    <a:pt x="12877" y="7486"/>
                    <a:pt x="12777" y="7146"/>
                    <a:pt x="12735" y="6785"/>
                  </a:cubicBezTo>
                  <a:cubicBezTo>
                    <a:pt x="12678" y="6376"/>
                    <a:pt x="12620" y="5974"/>
                    <a:pt x="12510" y="5581"/>
                  </a:cubicBezTo>
                  <a:cubicBezTo>
                    <a:pt x="12385" y="5136"/>
                    <a:pt x="12097" y="4828"/>
                    <a:pt x="11684" y="4629"/>
                  </a:cubicBezTo>
                  <a:cubicBezTo>
                    <a:pt x="11589" y="4587"/>
                    <a:pt x="11433" y="4634"/>
                    <a:pt x="11438" y="4446"/>
                  </a:cubicBezTo>
                  <a:cubicBezTo>
                    <a:pt x="11438" y="4289"/>
                    <a:pt x="11433" y="4158"/>
                    <a:pt x="11616" y="4053"/>
                  </a:cubicBezTo>
                  <a:cubicBezTo>
                    <a:pt x="11835" y="3923"/>
                    <a:pt x="12071" y="3760"/>
                    <a:pt x="12087" y="3452"/>
                  </a:cubicBezTo>
                  <a:cubicBezTo>
                    <a:pt x="12113" y="3033"/>
                    <a:pt x="11940" y="2813"/>
                    <a:pt x="11474" y="2667"/>
                  </a:cubicBezTo>
                  <a:cubicBezTo>
                    <a:pt x="11521" y="2008"/>
                    <a:pt x="11260" y="1458"/>
                    <a:pt x="10784" y="1019"/>
                  </a:cubicBezTo>
                  <a:cubicBezTo>
                    <a:pt x="10117" y="404"/>
                    <a:pt x="9349" y="9"/>
                    <a:pt x="8414" y="9"/>
                  </a:cubicBezTo>
                  <a:cubicBezTo>
                    <a:pt x="8401" y="9"/>
                    <a:pt x="8389" y="9"/>
                    <a:pt x="8377" y="9"/>
                  </a:cubicBezTo>
                  <a:cubicBezTo>
                    <a:pt x="8279" y="11"/>
                    <a:pt x="8182" y="12"/>
                    <a:pt x="8085" y="12"/>
                  </a:cubicBezTo>
                  <a:cubicBezTo>
                    <a:pt x="7947" y="12"/>
                    <a:pt x="7811" y="10"/>
                    <a:pt x="7676" y="4"/>
                  </a:cubicBezTo>
                  <a:cubicBezTo>
                    <a:pt x="7624" y="2"/>
                    <a:pt x="7573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1743699" y="2032471"/>
              <a:ext cx="548682" cy="585315"/>
            </a:xfrm>
            <a:custGeom>
              <a:avLst/>
              <a:gdLst/>
              <a:ahLst/>
              <a:cxnLst/>
              <a:rect l="l" t="t" r="r" b="b"/>
              <a:pathLst>
                <a:path w="6677" h="7123" extrusionOk="0">
                  <a:moveTo>
                    <a:pt x="6676" y="1"/>
                  </a:moveTo>
                  <a:cubicBezTo>
                    <a:pt x="5554" y="134"/>
                    <a:pt x="4444" y="200"/>
                    <a:pt x="3338" y="200"/>
                  </a:cubicBezTo>
                  <a:cubicBezTo>
                    <a:pt x="2233" y="200"/>
                    <a:pt x="1133" y="134"/>
                    <a:pt x="32" y="6"/>
                  </a:cubicBezTo>
                  <a:cubicBezTo>
                    <a:pt x="21" y="105"/>
                    <a:pt x="16" y="158"/>
                    <a:pt x="16" y="205"/>
                  </a:cubicBezTo>
                  <a:cubicBezTo>
                    <a:pt x="16" y="1874"/>
                    <a:pt x="37" y="3543"/>
                    <a:pt x="11" y="5212"/>
                  </a:cubicBezTo>
                  <a:cubicBezTo>
                    <a:pt x="0" y="5735"/>
                    <a:pt x="152" y="6143"/>
                    <a:pt x="513" y="6489"/>
                  </a:cubicBezTo>
                  <a:cubicBezTo>
                    <a:pt x="843" y="6802"/>
                    <a:pt x="1193" y="7095"/>
                    <a:pt x="1680" y="7101"/>
                  </a:cubicBezTo>
                  <a:cubicBezTo>
                    <a:pt x="2325" y="7108"/>
                    <a:pt x="2971" y="7122"/>
                    <a:pt x="3617" y="7122"/>
                  </a:cubicBezTo>
                  <a:cubicBezTo>
                    <a:pt x="3840" y="7122"/>
                    <a:pt x="4062" y="7120"/>
                    <a:pt x="4285" y="7116"/>
                  </a:cubicBezTo>
                  <a:cubicBezTo>
                    <a:pt x="4316" y="7116"/>
                    <a:pt x="4347" y="7115"/>
                    <a:pt x="4378" y="7115"/>
                  </a:cubicBezTo>
                  <a:cubicBezTo>
                    <a:pt x="4511" y="7115"/>
                    <a:pt x="4645" y="7121"/>
                    <a:pt x="4779" y="7121"/>
                  </a:cubicBezTo>
                  <a:cubicBezTo>
                    <a:pt x="5006" y="7121"/>
                    <a:pt x="5232" y="7103"/>
                    <a:pt x="5447" y="7007"/>
                  </a:cubicBezTo>
                  <a:cubicBezTo>
                    <a:pt x="5876" y="6813"/>
                    <a:pt x="6206" y="6499"/>
                    <a:pt x="6478" y="6117"/>
                  </a:cubicBezTo>
                  <a:cubicBezTo>
                    <a:pt x="6619" y="5918"/>
                    <a:pt x="6676" y="5699"/>
                    <a:pt x="6676" y="5458"/>
                  </a:cubicBezTo>
                  <a:cubicBezTo>
                    <a:pt x="6676" y="3757"/>
                    <a:pt x="6676" y="2052"/>
                    <a:pt x="6676" y="351"/>
                  </a:cubicBezTo>
                  <a:lnTo>
                    <a:pt x="6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1742795" y="1688908"/>
              <a:ext cx="554270" cy="265417"/>
            </a:xfrm>
            <a:custGeom>
              <a:avLst/>
              <a:gdLst/>
              <a:ahLst/>
              <a:cxnLst/>
              <a:rect l="l" t="t" r="r" b="b"/>
              <a:pathLst>
                <a:path w="6745" h="3230" extrusionOk="0">
                  <a:moveTo>
                    <a:pt x="3130" y="0"/>
                  </a:moveTo>
                  <a:cubicBezTo>
                    <a:pt x="2329" y="0"/>
                    <a:pt x="1583" y="184"/>
                    <a:pt x="922" y="713"/>
                  </a:cubicBezTo>
                  <a:cubicBezTo>
                    <a:pt x="398" y="1131"/>
                    <a:pt x="6" y="1608"/>
                    <a:pt x="1" y="2319"/>
                  </a:cubicBezTo>
                  <a:cubicBezTo>
                    <a:pt x="1" y="2827"/>
                    <a:pt x="6" y="2827"/>
                    <a:pt x="508" y="2937"/>
                  </a:cubicBezTo>
                  <a:cubicBezTo>
                    <a:pt x="667" y="2972"/>
                    <a:pt x="775" y="2996"/>
                    <a:pt x="849" y="2996"/>
                  </a:cubicBezTo>
                  <a:cubicBezTo>
                    <a:pt x="1005" y="2996"/>
                    <a:pt x="1014" y="2891"/>
                    <a:pt x="1042" y="2565"/>
                  </a:cubicBezTo>
                  <a:cubicBezTo>
                    <a:pt x="1068" y="2209"/>
                    <a:pt x="1330" y="1880"/>
                    <a:pt x="1638" y="1806"/>
                  </a:cubicBezTo>
                  <a:cubicBezTo>
                    <a:pt x="1711" y="1788"/>
                    <a:pt x="1781" y="1779"/>
                    <a:pt x="1849" y="1779"/>
                  </a:cubicBezTo>
                  <a:cubicBezTo>
                    <a:pt x="2129" y="1779"/>
                    <a:pt x="2368" y="1932"/>
                    <a:pt x="2549" y="2215"/>
                  </a:cubicBezTo>
                  <a:cubicBezTo>
                    <a:pt x="2711" y="2466"/>
                    <a:pt x="2742" y="2743"/>
                    <a:pt x="2784" y="3020"/>
                  </a:cubicBezTo>
                  <a:cubicBezTo>
                    <a:pt x="2804" y="3157"/>
                    <a:pt x="2844" y="3230"/>
                    <a:pt x="2989" y="3230"/>
                  </a:cubicBezTo>
                  <a:cubicBezTo>
                    <a:pt x="2994" y="3230"/>
                    <a:pt x="2999" y="3230"/>
                    <a:pt x="3004" y="3230"/>
                  </a:cubicBezTo>
                  <a:cubicBezTo>
                    <a:pt x="3145" y="3223"/>
                    <a:pt x="3286" y="3221"/>
                    <a:pt x="3427" y="3221"/>
                  </a:cubicBezTo>
                  <a:cubicBezTo>
                    <a:pt x="3527" y="3221"/>
                    <a:pt x="3626" y="3222"/>
                    <a:pt x="3726" y="3224"/>
                  </a:cubicBezTo>
                  <a:cubicBezTo>
                    <a:pt x="3732" y="3225"/>
                    <a:pt x="3737" y="3225"/>
                    <a:pt x="3743" y="3225"/>
                  </a:cubicBezTo>
                  <a:cubicBezTo>
                    <a:pt x="3856" y="3225"/>
                    <a:pt x="3905" y="3172"/>
                    <a:pt x="3920" y="3052"/>
                  </a:cubicBezTo>
                  <a:cubicBezTo>
                    <a:pt x="3941" y="2889"/>
                    <a:pt x="3972" y="2722"/>
                    <a:pt x="4009" y="2560"/>
                  </a:cubicBezTo>
                  <a:cubicBezTo>
                    <a:pt x="4116" y="2090"/>
                    <a:pt x="4471" y="1781"/>
                    <a:pt x="4880" y="1781"/>
                  </a:cubicBezTo>
                  <a:cubicBezTo>
                    <a:pt x="4908" y="1781"/>
                    <a:pt x="4937" y="1782"/>
                    <a:pt x="4966" y="1786"/>
                  </a:cubicBezTo>
                  <a:cubicBezTo>
                    <a:pt x="5390" y="1833"/>
                    <a:pt x="5672" y="2209"/>
                    <a:pt x="5672" y="2733"/>
                  </a:cubicBezTo>
                  <a:cubicBezTo>
                    <a:pt x="5672" y="2821"/>
                    <a:pt x="5672" y="2916"/>
                    <a:pt x="5672" y="3052"/>
                  </a:cubicBezTo>
                  <a:cubicBezTo>
                    <a:pt x="6012" y="2984"/>
                    <a:pt x="6305" y="2921"/>
                    <a:pt x="6593" y="2863"/>
                  </a:cubicBezTo>
                  <a:cubicBezTo>
                    <a:pt x="6672" y="2848"/>
                    <a:pt x="6703" y="2795"/>
                    <a:pt x="6703" y="2722"/>
                  </a:cubicBezTo>
                  <a:cubicBezTo>
                    <a:pt x="6714" y="2309"/>
                    <a:pt x="6745" y="1895"/>
                    <a:pt x="6510" y="1529"/>
                  </a:cubicBezTo>
                  <a:cubicBezTo>
                    <a:pt x="5950" y="640"/>
                    <a:pt x="5139" y="143"/>
                    <a:pt x="4092" y="33"/>
                  </a:cubicBezTo>
                  <a:cubicBezTo>
                    <a:pt x="3862" y="7"/>
                    <a:pt x="3627" y="17"/>
                    <a:pt x="3391" y="7"/>
                  </a:cubicBezTo>
                  <a:cubicBezTo>
                    <a:pt x="3303" y="3"/>
                    <a:pt x="3216" y="0"/>
                    <a:pt x="3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1681739" y="1912089"/>
              <a:ext cx="666932" cy="115781"/>
            </a:xfrm>
            <a:custGeom>
              <a:avLst/>
              <a:gdLst/>
              <a:ahLst/>
              <a:cxnLst/>
              <a:rect l="l" t="t" r="r" b="b"/>
              <a:pathLst>
                <a:path w="8116" h="1409" extrusionOk="0">
                  <a:moveTo>
                    <a:pt x="503" y="1"/>
                  </a:moveTo>
                  <a:lnTo>
                    <a:pt x="503" y="1"/>
                  </a:lnTo>
                  <a:cubicBezTo>
                    <a:pt x="137" y="95"/>
                    <a:pt x="1" y="477"/>
                    <a:pt x="215" y="728"/>
                  </a:cubicBezTo>
                  <a:cubicBezTo>
                    <a:pt x="414" y="964"/>
                    <a:pt x="671" y="1105"/>
                    <a:pt x="979" y="1162"/>
                  </a:cubicBezTo>
                  <a:cubicBezTo>
                    <a:pt x="1550" y="1262"/>
                    <a:pt x="2125" y="1272"/>
                    <a:pt x="2695" y="1335"/>
                  </a:cubicBezTo>
                  <a:cubicBezTo>
                    <a:pt x="3151" y="1387"/>
                    <a:pt x="3605" y="1408"/>
                    <a:pt x="4057" y="1408"/>
                  </a:cubicBezTo>
                  <a:cubicBezTo>
                    <a:pt x="5119" y="1408"/>
                    <a:pt x="6175" y="1289"/>
                    <a:pt x="7232" y="1157"/>
                  </a:cubicBezTo>
                  <a:cubicBezTo>
                    <a:pt x="7535" y="1115"/>
                    <a:pt x="7776" y="958"/>
                    <a:pt x="7980" y="733"/>
                  </a:cubicBezTo>
                  <a:cubicBezTo>
                    <a:pt x="8116" y="587"/>
                    <a:pt x="8095" y="425"/>
                    <a:pt x="8037" y="268"/>
                  </a:cubicBezTo>
                  <a:cubicBezTo>
                    <a:pt x="7987" y="127"/>
                    <a:pt x="7903" y="11"/>
                    <a:pt x="7721" y="11"/>
                  </a:cubicBezTo>
                  <a:cubicBezTo>
                    <a:pt x="7713" y="11"/>
                    <a:pt x="7705" y="11"/>
                    <a:pt x="7697" y="11"/>
                  </a:cubicBezTo>
                  <a:cubicBezTo>
                    <a:pt x="7692" y="247"/>
                    <a:pt x="7519" y="294"/>
                    <a:pt x="7347" y="367"/>
                  </a:cubicBezTo>
                  <a:cubicBezTo>
                    <a:pt x="7022" y="503"/>
                    <a:pt x="6677" y="487"/>
                    <a:pt x="6342" y="545"/>
                  </a:cubicBezTo>
                  <a:cubicBezTo>
                    <a:pt x="5604" y="666"/>
                    <a:pt x="4867" y="726"/>
                    <a:pt x="4129" y="726"/>
                  </a:cubicBezTo>
                  <a:cubicBezTo>
                    <a:pt x="3522" y="726"/>
                    <a:pt x="2915" y="685"/>
                    <a:pt x="2308" y="602"/>
                  </a:cubicBezTo>
                  <a:cubicBezTo>
                    <a:pt x="1816" y="534"/>
                    <a:pt x="1309" y="550"/>
                    <a:pt x="833" y="362"/>
                  </a:cubicBezTo>
                  <a:cubicBezTo>
                    <a:pt x="665" y="294"/>
                    <a:pt x="498" y="241"/>
                    <a:pt x="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1812479" y="2629619"/>
              <a:ext cx="412847" cy="54891"/>
            </a:xfrm>
            <a:custGeom>
              <a:avLst/>
              <a:gdLst/>
              <a:ahLst/>
              <a:cxnLst/>
              <a:rect l="l" t="t" r="r" b="b"/>
              <a:pathLst>
                <a:path w="5024" h="668" extrusionOk="0">
                  <a:moveTo>
                    <a:pt x="4466" y="1"/>
                  </a:moveTo>
                  <a:cubicBezTo>
                    <a:pt x="4441" y="1"/>
                    <a:pt x="4416" y="2"/>
                    <a:pt x="4390" y="6"/>
                  </a:cubicBezTo>
                  <a:cubicBezTo>
                    <a:pt x="4133" y="44"/>
                    <a:pt x="3876" y="60"/>
                    <a:pt x="3618" y="60"/>
                  </a:cubicBezTo>
                  <a:cubicBezTo>
                    <a:pt x="3520" y="60"/>
                    <a:pt x="3421" y="58"/>
                    <a:pt x="3323" y="53"/>
                  </a:cubicBezTo>
                  <a:cubicBezTo>
                    <a:pt x="3170" y="48"/>
                    <a:pt x="3017" y="46"/>
                    <a:pt x="2865" y="46"/>
                  </a:cubicBezTo>
                  <a:cubicBezTo>
                    <a:pt x="2467" y="46"/>
                    <a:pt x="2069" y="59"/>
                    <a:pt x="1671" y="59"/>
                  </a:cubicBezTo>
                  <a:cubicBezTo>
                    <a:pt x="1304" y="59"/>
                    <a:pt x="937" y="48"/>
                    <a:pt x="571" y="6"/>
                  </a:cubicBezTo>
                  <a:cubicBezTo>
                    <a:pt x="553" y="4"/>
                    <a:pt x="535" y="3"/>
                    <a:pt x="518" y="3"/>
                  </a:cubicBezTo>
                  <a:cubicBezTo>
                    <a:pt x="337" y="3"/>
                    <a:pt x="212" y="125"/>
                    <a:pt x="126" y="273"/>
                  </a:cubicBezTo>
                  <a:cubicBezTo>
                    <a:pt x="0" y="503"/>
                    <a:pt x="95" y="660"/>
                    <a:pt x="356" y="666"/>
                  </a:cubicBezTo>
                  <a:cubicBezTo>
                    <a:pt x="595" y="667"/>
                    <a:pt x="834" y="668"/>
                    <a:pt x="1073" y="668"/>
                  </a:cubicBezTo>
                  <a:cubicBezTo>
                    <a:pt x="1551" y="668"/>
                    <a:pt x="2029" y="666"/>
                    <a:pt x="2507" y="666"/>
                  </a:cubicBezTo>
                  <a:cubicBezTo>
                    <a:pt x="2984" y="666"/>
                    <a:pt x="3462" y="668"/>
                    <a:pt x="3942" y="668"/>
                  </a:cubicBezTo>
                  <a:cubicBezTo>
                    <a:pt x="4181" y="668"/>
                    <a:pt x="4422" y="667"/>
                    <a:pt x="4662" y="666"/>
                  </a:cubicBezTo>
                  <a:cubicBezTo>
                    <a:pt x="4929" y="660"/>
                    <a:pt x="5023" y="462"/>
                    <a:pt x="4861" y="231"/>
                  </a:cubicBezTo>
                  <a:cubicBezTo>
                    <a:pt x="4765" y="94"/>
                    <a:pt x="4636" y="1"/>
                    <a:pt x="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1627996" y="2067313"/>
              <a:ext cx="98117" cy="223674"/>
            </a:xfrm>
            <a:custGeom>
              <a:avLst/>
              <a:gdLst/>
              <a:ahLst/>
              <a:cxnLst/>
              <a:rect l="l" t="t" r="r" b="b"/>
              <a:pathLst>
                <a:path w="1194" h="2722" extrusionOk="0">
                  <a:moveTo>
                    <a:pt x="1063" y="1"/>
                  </a:moveTo>
                  <a:cubicBezTo>
                    <a:pt x="749" y="173"/>
                    <a:pt x="514" y="388"/>
                    <a:pt x="404" y="691"/>
                  </a:cubicBezTo>
                  <a:cubicBezTo>
                    <a:pt x="163" y="1340"/>
                    <a:pt x="179" y="2041"/>
                    <a:pt x="1" y="2721"/>
                  </a:cubicBezTo>
                  <a:cubicBezTo>
                    <a:pt x="163" y="2555"/>
                    <a:pt x="317" y="2388"/>
                    <a:pt x="544" y="2388"/>
                  </a:cubicBezTo>
                  <a:cubicBezTo>
                    <a:pt x="580" y="2388"/>
                    <a:pt x="619" y="2393"/>
                    <a:pt x="660" y="2402"/>
                  </a:cubicBezTo>
                  <a:cubicBezTo>
                    <a:pt x="765" y="1973"/>
                    <a:pt x="843" y="1565"/>
                    <a:pt x="1162" y="1256"/>
                  </a:cubicBezTo>
                  <a:cubicBezTo>
                    <a:pt x="1183" y="1230"/>
                    <a:pt x="1194" y="1178"/>
                    <a:pt x="1194" y="1136"/>
                  </a:cubicBezTo>
                  <a:cubicBezTo>
                    <a:pt x="1152" y="770"/>
                    <a:pt x="1110" y="403"/>
                    <a:pt x="10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2310788" y="2068216"/>
              <a:ext cx="98117" cy="221866"/>
            </a:xfrm>
            <a:custGeom>
              <a:avLst/>
              <a:gdLst/>
              <a:ahLst/>
              <a:cxnLst/>
              <a:rect l="l" t="t" r="r" b="b"/>
              <a:pathLst>
                <a:path w="1194" h="2700" extrusionOk="0">
                  <a:moveTo>
                    <a:pt x="131" y="0"/>
                  </a:moveTo>
                  <a:cubicBezTo>
                    <a:pt x="84" y="387"/>
                    <a:pt x="42" y="738"/>
                    <a:pt x="6" y="1094"/>
                  </a:cubicBezTo>
                  <a:cubicBezTo>
                    <a:pt x="0" y="1141"/>
                    <a:pt x="0" y="1209"/>
                    <a:pt x="32" y="1235"/>
                  </a:cubicBezTo>
                  <a:cubicBezTo>
                    <a:pt x="351" y="1549"/>
                    <a:pt x="424" y="1973"/>
                    <a:pt x="534" y="2391"/>
                  </a:cubicBezTo>
                  <a:cubicBezTo>
                    <a:pt x="574" y="2382"/>
                    <a:pt x="612" y="2378"/>
                    <a:pt x="648" y="2378"/>
                  </a:cubicBezTo>
                  <a:cubicBezTo>
                    <a:pt x="881" y="2378"/>
                    <a:pt x="1025" y="2555"/>
                    <a:pt x="1193" y="2700"/>
                  </a:cubicBezTo>
                  <a:cubicBezTo>
                    <a:pt x="1021" y="2061"/>
                    <a:pt x="1026" y="1402"/>
                    <a:pt x="832" y="780"/>
                  </a:cubicBezTo>
                  <a:cubicBezTo>
                    <a:pt x="717" y="429"/>
                    <a:pt x="482" y="173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1481971" y="2306352"/>
              <a:ext cx="162460" cy="129093"/>
            </a:xfrm>
            <a:custGeom>
              <a:avLst/>
              <a:gdLst/>
              <a:ahLst/>
              <a:cxnLst/>
              <a:rect l="l" t="t" r="r" b="b"/>
              <a:pathLst>
                <a:path w="1977" h="1571" extrusionOk="0">
                  <a:moveTo>
                    <a:pt x="1689" y="1"/>
                  </a:moveTo>
                  <a:cubicBezTo>
                    <a:pt x="1332" y="584"/>
                    <a:pt x="833" y="870"/>
                    <a:pt x="179" y="870"/>
                  </a:cubicBezTo>
                  <a:cubicBezTo>
                    <a:pt x="123" y="870"/>
                    <a:pt x="67" y="868"/>
                    <a:pt x="9" y="864"/>
                  </a:cubicBezTo>
                  <a:lnTo>
                    <a:pt x="9" y="864"/>
                  </a:lnTo>
                  <a:cubicBezTo>
                    <a:pt x="0" y="1437"/>
                    <a:pt x="70" y="1570"/>
                    <a:pt x="503" y="1570"/>
                  </a:cubicBezTo>
                  <a:cubicBezTo>
                    <a:pt x="556" y="1570"/>
                    <a:pt x="615" y="1568"/>
                    <a:pt x="679" y="1565"/>
                  </a:cubicBezTo>
                  <a:cubicBezTo>
                    <a:pt x="794" y="1560"/>
                    <a:pt x="915" y="1555"/>
                    <a:pt x="1024" y="1523"/>
                  </a:cubicBezTo>
                  <a:cubicBezTo>
                    <a:pt x="1438" y="1403"/>
                    <a:pt x="1762" y="1162"/>
                    <a:pt x="1977" y="764"/>
                  </a:cubicBezTo>
                  <a:cubicBezTo>
                    <a:pt x="1710" y="576"/>
                    <a:pt x="1720" y="294"/>
                    <a:pt x="1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2392881" y="2306352"/>
              <a:ext cx="163939" cy="129175"/>
            </a:xfrm>
            <a:custGeom>
              <a:avLst/>
              <a:gdLst/>
              <a:ahLst/>
              <a:cxnLst/>
              <a:rect l="l" t="t" r="r" b="b"/>
              <a:pathLst>
                <a:path w="1995" h="1572" extrusionOk="0">
                  <a:moveTo>
                    <a:pt x="278" y="1"/>
                  </a:moveTo>
                  <a:cubicBezTo>
                    <a:pt x="268" y="309"/>
                    <a:pt x="252" y="587"/>
                    <a:pt x="1" y="770"/>
                  </a:cubicBezTo>
                  <a:cubicBezTo>
                    <a:pt x="367" y="1392"/>
                    <a:pt x="864" y="1571"/>
                    <a:pt x="1409" y="1571"/>
                  </a:cubicBezTo>
                  <a:cubicBezTo>
                    <a:pt x="1510" y="1571"/>
                    <a:pt x="1613" y="1565"/>
                    <a:pt x="1717" y="1555"/>
                  </a:cubicBezTo>
                  <a:cubicBezTo>
                    <a:pt x="1795" y="1549"/>
                    <a:pt x="1863" y="1513"/>
                    <a:pt x="1884" y="1424"/>
                  </a:cubicBezTo>
                  <a:cubicBezTo>
                    <a:pt x="1916" y="1251"/>
                    <a:pt x="1994" y="1078"/>
                    <a:pt x="1963" y="864"/>
                  </a:cubicBezTo>
                  <a:lnTo>
                    <a:pt x="1963" y="864"/>
                  </a:lnTo>
                  <a:cubicBezTo>
                    <a:pt x="1906" y="868"/>
                    <a:pt x="1850" y="870"/>
                    <a:pt x="1796" y="870"/>
                  </a:cubicBezTo>
                  <a:cubicBezTo>
                    <a:pt x="1141" y="870"/>
                    <a:pt x="645" y="580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1846007" y="1902228"/>
              <a:ext cx="112333" cy="50865"/>
            </a:xfrm>
            <a:custGeom>
              <a:avLst/>
              <a:gdLst/>
              <a:ahLst/>
              <a:cxnLst/>
              <a:rect l="l" t="t" r="r" b="b"/>
              <a:pathLst>
                <a:path w="1367" h="619" extrusionOk="0">
                  <a:moveTo>
                    <a:pt x="1261" y="0"/>
                  </a:moveTo>
                  <a:cubicBezTo>
                    <a:pt x="864" y="178"/>
                    <a:pt x="435" y="225"/>
                    <a:pt x="0" y="471"/>
                  </a:cubicBezTo>
                  <a:cubicBezTo>
                    <a:pt x="382" y="540"/>
                    <a:pt x="719" y="619"/>
                    <a:pt x="1054" y="619"/>
                  </a:cubicBezTo>
                  <a:cubicBezTo>
                    <a:pt x="1151" y="619"/>
                    <a:pt x="1248" y="612"/>
                    <a:pt x="1345" y="597"/>
                  </a:cubicBezTo>
                  <a:cubicBezTo>
                    <a:pt x="1366" y="398"/>
                    <a:pt x="1314" y="231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100996" y="1892367"/>
              <a:ext cx="95898" cy="60643"/>
            </a:xfrm>
            <a:custGeom>
              <a:avLst/>
              <a:gdLst/>
              <a:ahLst/>
              <a:cxnLst/>
              <a:rect l="l" t="t" r="r" b="b"/>
              <a:pathLst>
                <a:path w="1167" h="738" extrusionOk="0">
                  <a:moveTo>
                    <a:pt x="1067" y="0"/>
                  </a:moveTo>
                  <a:cubicBezTo>
                    <a:pt x="769" y="314"/>
                    <a:pt x="325" y="393"/>
                    <a:pt x="0" y="738"/>
                  </a:cubicBezTo>
                  <a:cubicBezTo>
                    <a:pt x="382" y="733"/>
                    <a:pt x="706" y="665"/>
                    <a:pt x="1031" y="607"/>
                  </a:cubicBezTo>
                  <a:cubicBezTo>
                    <a:pt x="1099" y="597"/>
                    <a:pt x="1135" y="555"/>
                    <a:pt x="1135" y="487"/>
                  </a:cubicBezTo>
                  <a:cubicBezTo>
                    <a:pt x="1125" y="335"/>
                    <a:pt x="1167" y="173"/>
                    <a:pt x="1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354670" y="2280304"/>
              <a:ext cx="46511" cy="72969"/>
            </a:xfrm>
            <a:custGeom>
              <a:avLst/>
              <a:gdLst/>
              <a:ahLst/>
              <a:cxnLst/>
              <a:rect l="l" t="t" r="r" b="b"/>
              <a:pathLst>
                <a:path w="566" h="888" extrusionOk="0">
                  <a:moveTo>
                    <a:pt x="116" y="1"/>
                  </a:moveTo>
                  <a:cubicBezTo>
                    <a:pt x="91" y="1"/>
                    <a:pt x="65" y="3"/>
                    <a:pt x="37" y="9"/>
                  </a:cubicBezTo>
                  <a:cubicBezTo>
                    <a:pt x="0" y="114"/>
                    <a:pt x="16" y="197"/>
                    <a:pt x="58" y="281"/>
                  </a:cubicBezTo>
                  <a:cubicBezTo>
                    <a:pt x="73" y="283"/>
                    <a:pt x="88" y="284"/>
                    <a:pt x="104" y="284"/>
                  </a:cubicBezTo>
                  <a:cubicBezTo>
                    <a:pt x="132" y="284"/>
                    <a:pt x="160" y="282"/>
                    <a:pt x="187" y="282"/>
                  </a:cubicBezTo>
                  <a:cubicBezTo>
                    <a:pt x="250" y="282"/>
                    <a:pt x="308" y="294"/>
                    <a:pt x="345" y="375"/>
                  </a:cubicBezTo>
                  <a:cubicBezTo>
                    <a:pt x="419" y="532"/>
                    <a:pt x="304" y="616"/>
                    <a:pt x="220" y="705"/>
                  </a:cubicBezTo>
                  <a:cubicBezTo>
                    <a:pt x="262" y="778"/>
                    <a:pt x="277" y="857"/>
                    <a:pt x="372" y="888"/>
                  </a:cubicBezTo>
                  <a:cubicBezTo>
                    <a:pt x="565" y="720"/>
                    <a:pt x="549" y="506"/>
                    <a:pt x="460" y="302"/>
                  </a:cubicBezTo>
                  <a:cubicBezTo>
                    <a:pt x="396" y="149"/>
                    <a:pt x="302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636625" y="2280550"/>
              <a:ext cx="45689" cy="73216"/>
            </a:xfrm>
            <a:custGeom>
              <a:avLst/>
              <a:gdLst/>
              <a:ahLst/>
              <a:cxnLst/>
              <a:rect l="l" t="t" r="r" b="b"/>
              <a:pathLst>
                <a:path w="556" h="891" extrusionOk="0">
                  <a:moveTo>
                    <a:pt x="455" y="1"/>
                  </a:moveTo>
                  <a:cubicBezTo>
                    <a:pt x="238" y="1"/>
                    <a:pt x="146" y="159"/>
                    <a:pt x="79" y="330"/>
                  </a:cubicBezTo>
                  <a:cubicBezTo>
                    <a:pt x="6" y="529"/>
                    <a:pt x="0" y="733"/>
                    <a:pt x="194" y="890"/>
                  </a:cubicBezTo>
                  <a:cubicBezTo>
                    <a:pt x="278" y="833"/>
                    <a:pt x="320" y="770"/>
                    <a:pt x="330" y="676"/>
                  </a:cubicBezTo>
                  <a:cubicBezTo>
                    <a:pt x="231" y="602"/>
                    <a:pt x="152" y="529"/>
                    <a:pt x="205" y="388"/>
                  </a:cubicBezTo>
                  <a:cubicBezTo>
                    <a:pt x="241" y="288"/>
                    <a:pt x="309" y="279"/>
                    <a:pt x="382" y="279"/>
                  </a:cubicBezTo>
                  <a:cubicBezTo>
                    <a:pt x="398" y="279"/>
                    <a:pt x="415" y="280"/>
                    <a:pt x="432" y="280"/>
                  </a:cubicBezTo>
                  <a:cubicBezTo>
                    <a:pt x="458" y="280"/>
                    <a:pt x="483" y="279"/>
                    <a:pt x="508" y="273"/>
                  </a:cubicBezTo>
                  <a:cubicBezTo>
                    <a:pt x="529" y="189"/>
                    <a:pt x="555" y="111"/>
                    <a:pt x="524" y="6"/>
                  </a:cubicBezTo>
                  <a:cubicBezTo>
                    <a:pt x="499" y="3"/>
                    <a:pt x="476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2067879" y="2414738"/>
              <a:ext cx="165583" cy="37882"/>
            </a:xfrm>
            <a:custGeom>
              <a:avLst/>
              <a:gdLst/>
              <a:ahLst/>
              <a:cxnLst/>
              <a:rect l="l" t="t" r="r" b="b"/>
              <a:pathLst>
                <a:path w="2015" h="461" extrusionOk="0">
                  <a:moveTo>
                    <a:pt x="584" y="192"/>
                  </a:moveTo>
                  <a:cubicBezTo>
                    <a:pt x="804" y="192"/>
                    <a:pt x="1018" y="220"/>
                    <a:pt x="1217" y="232"/>
                  </a:cubicBezTo>
                  <a:lnTo>
                    <a:pt x="1217" y="232"/>
                  </a:lnTo>
                  <a:cubicBezTo>
                    <a:pt x="1067" y="238"/>
                    <a:pt x="908" y="245"/>
                    <a:pt x="745" y="245"/>
                  </a:cubicBezTo>
                  <a:cubicBezTo>
                    <a:pt x="589" y="245"/>
                    <a:pt x="431" y="238"/>
                    <a:pt x="272" y="215"/>
                  </a:cubicBezTo>
                  <a:cubicBezTo>
                    <a:pt x="377" y="198"/>
                    <a:pt x="481" y="192"/>
                    <a:pt x="584" y="192"/>
                  </a:cubicBezTo>
                  <a:close/>
                  <a:moveTo>
                    <a:pt x="257" y="0"/>
                  </a:moveTo>
                  <a:cubicBezTo>
                    <a:pt x="110" y="0"/>
                    <a:pt x="0" y="79"/>
                    <a:pt x="0" y="241"/>
                  </a:cubicBezTo>
                  <a:cubicBezTo>
                    <a:pt x="5" y="413"/>
                    <a:pt x="136" y="455"/>
                    <a:pt x="278" y="461"/>
                  </a:cubicBezTo>
                  <a:lnTo>
                    <a:pt x="979" y="461"/>
                  </a:lnTo>
                  <a:cubicBezTo>
                    <a:pt x="979" y="450"/>
                    <a:pt x="979" y="445"/>
                    <a:pt x="979" y="440"/>
                  </a:cubicBezTo>
                  <a:cubicBezTo>
                    <a:pt x="1112" y="440"/>
                    <a:pt x="1245" y="441"/>
                    <a:pt x="1378" y="441"/>
                  </a:cubicBezTo>
                  <a:cubicBezTo>
                    <a:pt x="1511" y="441"/>
                    <a:pt x="1643" y="440"/>
                    <a:pt x="1774" y="434"/>
                  </a:cubicBezTo>
                  <a:cubicBezTo>
                    <a:pt x="1894" y="429"/>
                    <a:pt x="2015" y="398"/>
                    <a:pt x="2004" y="236"/>
                  </a:cubicBezTo>
                  <a:cubicBezTo>
                    <a:pt x="1999" y="94"/>
                    <a:pt x="1915" y="21"/>
                    <a:pt x="1779" y="16"/>
                  </a:cubicBezTo>
                  <a:cubicBezTo>
                    <a:pt x="1272" y="5"/>
                    <a:pt x="76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821518" y="2271922"/>
              <a:ext cx="178895" cy="17585"/>
            </a:xfrm>
            <a:custGeom>
              <a:avLst/>
              <a:gdLst/>
              <a:ahLst/>
              <a:cxnLst/>
              <a:rect l="l" t="t" r="r" b="b"/>
              <a:pathLst>
                <a:path w="2177" h="214" extrusionOk="0">
                  <a:moveTo>
                    <a:pt x="1284" y="0"/>
                  </a:moveTo>
                  <a:cubicBezTo>
                    <a:pt x="720" y="0"/>
                    <a:pt x="86" y="42"/>
                    <a:pt x="0" y="116"/>
                  </a:cubicBezTo>
                  <a:cubicBezTo>
                    <a:pt x="90" y="183"/>
                    <a:pt x="492" y="213"/>
                    <a:pt x="927" y="213"/>
                  </a:cubicBezTo>
                  <a:cubicBezTo>
                    <a:pt x="1479" y="213"/>
                    <a:pt x="2086" y="164"/>
                    <a:pt x="2177" y="80"/>
                  </a:cubicBezTo>
                  <a:cubicBezTo>
                    <a:pt x="2109" y="25"/>
                    <a:pt x="1717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817656" y="2234534"/>
              <a:ext cx="154818" cy="16845"/>
            </a:xfrm>
            <a:custGeom>
              <a:avLst/>
              <a:gdLst/>
              <a:ahLst/>
              <a:cxnLst/>
              <a:rect l="l" t="t" r="r" b="b"/>
              <a:pathLst>
                <a:path w="1884" h="205" extrusionOk="0">
                  <a:moveTo>
                    <a:pt x="141" y="1"/>
                  </a:moveTo>
                  <a:cubicBezTo>
                    <a:pt x="79" y="1"/>
                    <a:pt x="0" y="17"/>
                    <a:pt x="0" y="105"/>
                  </a:cubicBezTo>
                  <a:cubicBezTo>
                    <a:pt x="0" y="194"/>
                    <a:pt x="79" y="200"/>
                    <a:pt x="147" y="200"/>
                  </a:cubicBezTo>
                  <a:lnTo>
                    <a:pt x="942" y="200"/>
                  </a:lnTo>
                  <a:lnTo>
                    <a:pt x="942" y="205"/>
                  </a:lnTo>
                  <a:cubicBezTo>
                    <a:pt x="1209" y="205"/>
                    <a:pt x="1470" y="205"/>
                    <a:pt x="1737" y="200"/>
                  </a:cubicBezTo>
                  <a:cubicBezTo>
                    <a:pt x="1800" y="200"/>
                    <a:pt x="1884" y="200"/>
                    <a:pt x="1884" y="105"/>
                  </a:cubicBezTo>
                  <a:cubicBezTo>
                    <a:pt x="1884" y="22"/>
                    <a:pt x="1805" y="11"/>
                    <a:pt x="1737" y="6"/>
                  </a:cubicBezTo>
                  <a:cubicBezTo>
                    <a:pt x="1209" y="6"/>
                    <a:pt x="675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821518" y="2189585"/>
              <a:ext cx="151366" cy="17174"/>
            </a:xfrm>
            <a:custGeom>
              <a:avLst/>
              <a:gdLst/>
              <a:ahLst/>
              <a:cxnLst/>
              <a:rect l="l" t="t" r="r" b="b"/>
              <a:pathLst>
                <a:path w="1842" h="209" extrusionOk="0">
                  <a:moveTo>
                    <a:pt x="949" y="0"/>
                  </a:moveTo>
                  <a:cubicBezTo>
                    <a:pt x="513" y="0"/>
                    <a:pt x="71" y="42"/>
                    <a:pt x="0" y="124"/>
                  </a:cubicBezTo>
                  <a:cubicBezTo>
                    <a:pt x="94" y="181"/>
                    <a:pt x="479" y="209"/>
                    <a:pt x="874" y="209"/>
                  </a:cubicBezTo>
                  <a:cubicBezTo>
                    <a:pt x="1313" y="209"/>
                    <a:pt x="1765" y="174"/>
                    <a:pt x="1842" y="108"/>
                  </a:cubicBezTo>
                  <a:cubicBezTo>
                    <a:pt x="1744" y="36"/>
                    <a:pt x="1349" y="0"/>
                    <a:pt x="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818889" y="2153758"/>
              <a:ext cx="128275" cy="16435"/>
            </a:xfrm>
            <a:custGeom>
              <a:avLst/>
              <a:gdLst/>
              <a:ahLst/>
              <a:cxnLst/>
              <a:rect l="l" t="t" r="r" b="b"/>
              <a:pathLst>
                <a:path w="1561" h="200" extrusionOk="0">
                  <a:moveTo>
                    <a:pt x="822" y="0"/>
                  </a:moveTo>
                  <a:cubicBezTo>
                    <a:pt x="454" y="0"/>
                    <a:pt x="77" y="38"/>
                    <a:pt x="1" y="105"/>
                  </a:cubicBezTo>
                  <a:cubicBezTo>
                    <a:pt x="86" y="168"/>
                    <a:pt x="405" y="199"/>
                    <a:pt x="735" y="199"/>
                  </a:cubicBezTo>
                  <a:cubicBezTo>
                    <a:pt x="1091" y="199"/>
                    <a:pt x="1460" y="163"/>
                    <a:pt x="1560" y="89"/>
                  </a:cubicBezTo>
                  <a:cubicBezTo>
                    <a:pt x="1456" y="28"/>
                    <a:pt x="1142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117266" y="2352780"/>
              <a:ext cx="46100" cy="41333"/>
            </a:xfrm>
            <a:custGeom>
              <a:avLst/>
              <a:gdLst/>
              <a:ahLst/>
              <a:cxnLst/>
              <a:rect l="l" t="t" r="r" b="b"/>
              <a:pathLst>
                <a:path w="561" h="503" extrusionOk="0">
                  <a:moveTo>
                    <a:pt x="297" y="0"/>
                  </a:moveTo>
                  <a:cubicBezTo>
                    <a:pt x="291" y="0"/>
                    <a:pt x="285" y="0"/>
                    <a:pt x="278" y="1"/>
                  </a:cubicBezTo>
                  <a:cubicBezTo>
                    <a:pt x="100" y="1"/>
                    <a:pt x="22" y="116"/>
                    <a:pt x="11" y="268"/>
                  </a:cubicBezTo>
                  <a:cubicBezTo>
                    <a:pt x="1" y="445"/>
                    <a:pt x="137" y="482"/>
                    <a:pt x="283" y="503"/>
                  </a:cubicBezTo>
                  <a:cubicBezTo>
                    <a:pt x="430" y="477"/>
                    <a:pt x="556" y="419"/>
                    <a:pt x="556" y="241"/>
                  </a:cubicBezTo>
                  <a:cubicBezTo>
                    <a:pt x="561" y="65"/>
                    <a:pt x="45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192949" y="2356560"/>
              <a:ext cx="43553" cy="38457"/>
            </a:xfrm>
            <a:custGeom>
              <a:avLst/>
              <a:gdLst/>
              <a:ahLst/>
              <a:cxnLst/>
              <a:rect l="l" t="t" r="r" b="b"/>
              <a:pathLst>
                <a:path w="530" h="468" extrusionOk="0">
                  <a:moveTo>
                    <a:pt x="246" y="1"/>
                  </a:moveTo>
                  <a:cubicBezTo>
                    <a:pt x="95" y="1"/>
                    <a:pt x="6" y="84"/>
                    <a:pt x="1" y="242"/>
                  </a:cubicBezTo>
                  <a:cubicBezTo>
                    <a:pt x="1" y="394"/>
                    <a:pt x="90" y="467"/>
                    <a:pt x="241" y="467"/>
                  </a:cubicBezTo>
                  <a:cubicBezTo>
                    <a:pt x="393" y="467"/>
                    <a:pt x="508" y="415"/>
                    <a:pt x="519" y="253"/>
                  </a:cubicBezTo>
                  <a:cubicBezTo>
                    <a:pt x="529" y="91"/>
                    <a:pt x="430" y="12"/>
                    <a:pt x="273" y="2"/>
                  </a:cubicBezTo>
                  <a:cubicBezTo>
                    <a:pt x="264" y="1"/>
                    <a:pt x="254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042487" y="2360504"/>
              <a:ext cx="43060" cy="35416"/>
            </a:xfrm>
            <a:custGeom>
              <a:avLst/>
              <a:gdLst/>
              <a:ahLst/>
              <a:cxnLst/>
              <a:rect l="l" t="t" r="r" b="b"/>
              <a:pathLst>
                <a:path w="524" h="431" extrusionOk="0">
                  <a:moveTo>
                    <a:pt x="257" y="1"/>
                  </a:moveTo>
                  <a:cubicBezTo>
                    <a:pt x="100" y="1"/>
                    <a:pt x="1" y="69"/>
                    <a:pt x="6" y="221"/>
                  </a:cubicBezTo>
                  <a:cubicBezTo>
                    <a:pt x="16" y="398"/>
                    <a:pt x="158" y="425"/>
                    <a:pt x="294" y="430"/>
                  </a:cubicBezTo>
                  <a:cubicBezTo>
                    <a:pt x="299" y="430"/>
                    <a:pt x="305" y="430"/>
                    <a:pt x="310" y="430"/>
                  </a:cubicBezTo>
                  <a:cubicBezTo>
                    <a:pt x="437" y="430"/>
                    <a:pt x="524" y="371"/>
                    <a:pt x="519" y="226"/>
                  </a:cubicBezTo>
                  <a:cubicBezTo>
                    <a:pt x="508" y="58"/>
                    <a:pt x="393" y="6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1825792" y="2523945"/>
              <a:ext cx="22434" cy="31390"/>
            </a:xfrm>
            <a:custGeom>
              <a:avLst/>
              <a:gdLst/>
              <a:ahLst/>
              <a:cxnLst/>
              <a:rect l="l" t="t" r="r" b="b"/>
              <a:pathLst>
                <a:path w="273" h="382" extrusionOk="0">
                  <a:moveTo>
                    <a:pt x="69" y="0"/>
                  </a:moveTo>
                  <a:cubicBezTo>
                    <a:pt x="1" y="215"/>
                    <a:pt x="11" y="262"/>
                    <a:pt x="158" y="382"/>
                  </a:cubicBezTo>
                  <a:cubicBezTo>
                    <a:pt x="273" y="199"/>
                    <a:pt x="241" y="84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1797852" y="1828273"/>
              <a:ext cx="24570" cy="32787"/>
            </a:xfrm>
            <a:custGeom>
              <a:avLst/>
              <a:gdLst/>
              <a:ahLst/>
              <a:cxnLst/>
              <a:rect l="l" t="t" r="r" b="b"/>
              <a:pathLst>
                <a:path w="299" h="399" extrusionOk="0">
                  <a:moveTo>
                    <a:pt x="246" y="1"/>
                  </a:moveTo>
                  <a:lnTo>
                    <a:pt x="246" y="1"/>
                  </a:lnTo>
                  <a:cubicBezTo>
                    <a:pt x="89" y="116"/>
                    <a:pt x="1" y="210"/>
                    <a:pt x="58" y="398"/>
                  </a:cubicBezTo>
                  <a:cubicBezTo>
                    <a:pt x="231" y="314"/>
                    <a:pt x="299" y="215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1882081" y="1757769"/>
              <a:ext cx="26789" cy="22433"/>
            </a:xfrm>
            <a:custGeom>
              <a:avLst/>
              <a:gdLst/>
              <a:ahLst/>
              <a:cxnLst/>
              <a:rect l="l" t="t" r="r" b="b"/>
              <a:pathLst>
                <a:path w="326" h="273" extrusionOk="0">
                  <a:moveTo>
                    <a:pt x="325" y="0"/>
                  </a:moveTo>
                  <a:lnTo>
                    <a:pt x="325" y="0"/>
                  </a:lnTo>
                  <a:cubicBezTo>
                    <a:pt x="137" y="27"/>
                    <a:pt x="6" y="58"/>
                    <a:pt x="1" y="273"/>
                  </a:cubicBezTo>
                  <a:cubicBezTo>
                    <a:pt x="174" y="257"/>
                    <a:pt x="299" y="22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43"/>
          <p:cNvGrpSpPr/>
          <p:nvPr/>
        </p:nvGrpSpPr>
        <p:grpSpPr>
          <a:xfrm>
            <a:off x="6352633" y="1572646"/>
            <a:ext cx="1543671" cy="1023325"/>
            <a:chOff x="6352633" y="1572646"/>
            <a:chExt cx="1543671" cy="1023325"/>
          </a:xfrm>
        </p:grpSpPr>
        <p:sp>
          <p:nvSpPr>
            <p:cNvPr id="1286" name="Google Shape;1286;p43"/>
            <p:cNvSpPr/>
            <p:nvPr/>
          </p:nvSpPr>
          <p:spPr>
            <a:xfrm flipH="1">
              <a:off x="6730093" y="1967650"/>
              <a:ext cx="19583" cy="19067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73" y="1"/>
                  </a:moveTo>
                  <a:cubicBezTo>
                    <a:pt x="31" y="1"/>
                    <a:pt x="0" y="32"/>
                    <a:pt x="0" y="74"/>
                  </a:cubicBezTo>
                  <a:cubicBezTo>
                    <a:pt x="0" y="116"/>
                    <a:pt x="31" y="147"/>
                    <a:pt x="73" y="147"/>
                  </a:cubicBezTo>
                  <a:cubicBezTo>
                    <a:pt x="115" y="147"/>
                    <a:pt x="152" y="116"/>
                    <a:pt x="152" y="74"/>
                  </a:cubicBezTo>
                  <a:cubicBezTo>
                    <a:pt x="152" y="32"/>
                    <a:pt x="115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 flipH="1">
              <a:off x="6730093" y="2018925"/>
              <a:ext cx="19583" cy="14944"/>
            </a:xfrm>
            <a:custGeom>
              <a:avLst/>
              <a:gdLst/>
              <a:ahLst/>
              <a:cxnLst/>
              <a:rect l="l" t="t" r="r" b="b"/>
              <a:pathLst>
                <a:path w="152" h="116" extrusionOk="0">
                  <a:moveTo>
                    <a:pt x="73" y="0"/>
                  </a:moveTo>
                  <a:cubicBezTo>
                    <a:pt x="31" y="0"/>
                    <a:pt x="0" y="32"/>
                    <a:pt x="0" y="73"/>
                  </a:cubicBezTo>
                  <a:cubicBezTo>
                    <a:pt x="0" y="89"/>
                    <a:pt x="5" y="105"/>
                    <a:pt x="11" y="115"/>
                  </a:cubicBezTo>
                  <a:lnTo>
                    <a:pt x="147" y="84"/>
                  </a:lnTo>
                  <a:cubicBezTo>
                    <a:pt x="147" y="84"/>
                    <a:pt x="152" y="79"/>
                    <a:pt x="152" y="73"/>
                  </a:cubicBezTo>
                  <a:cubicBezTo>
                    <a:pt x="152" y="32"/>
                    <a:pt x="115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 flipH="1">
              <a:off x="6628314" y="2310089"/>
              <a:ext cx="20356" cy="278659"/>
            </a:xfrm>
            <a:custGeom>
              <a:avLst/>
              <a:gdLst/>
              <a:ahLst/>
              <a:cxnLst/>
              <a:rect l="l" t="t" r="r" b="b"/>
              <a:pathLst>
                <a:path w="158" h="2163" extrusionOk="0">
                  <a:moveTo>
                    <a:pt x="79" y="0"/>
                  </a:moveTo>
                  <a:cubicBezTo>
                    <a:pt x="40" y="0"/>
                    <a:pt x="1" y="27"/>
                    <a:pt x="1" y="79"/>
                  </a:cubicBezTo>
                  <a:lnTo>
                    <a:pt x="1" y="2088"/>
                  </a:lnTo>
                  <a:cubicBezTo>
                    <a:pt x="1" y="2138"/>
                    <a:pt x="40" y="2163"/>
                    <a:pt x="79" y="2163"/>
                  </a:cubicBezTo>
                  <a:cubicBezTo>
                    <a:pt x="119" y="2163"/>
                    <a:pt x="158" y="2138"/>
                    <a:pt x="158" y="2088"/>
                  </a:cubicBezTo>
                  <a:lnTo>
                    <a:pt x="158" y="79"/>
                  </a:lnTo>
                  <a:cubicBezTo>
                    <a:pt x="158" y="27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 flipH="1">
              <a:off x="6570340" y="2575616"/>
              <a:ext cx="82324" cy="20355"/>
            </a:xfrm>
            <a:custGeom>
              <a:avLst/>
              <a:gdLst/>
              <a:ahLst/>
              <a:cxnLst/>
              <a:rect l="l" t="t" r="r" b="b"/>
              <a:pathLst>
                <a:path w="639" h="158" extrusionOk="0">
                  <a:moveTo>
                    <a:pt x="105" y="1"/>
                  </a:moveTo>
                  <a:cubicBezTo>
                    <a:pt x="0" y="1"/>
                    <a:pt x="0" y="158"/>
                    <a:pt x="105" y="158"/>
                  </a:cubicBezTo>
                  <a:lnTo>
                    <a:pt x="539" y="158"/>
                  </a:lnTo>
                  <a:cubicBezTo>
                    <a:pt x="639" y="158"/>
                    <a:pt x="639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 flipH="1">
              <a:off x="7629230" y="2310089"/>
              <a:ext cx="20356" cy="278659"/>
            </a:xfrm>
            <a:custGeom>
              <a:avLst/>
              <a:gdLst/>
              <a:ahLst/>
              <a:cxnLst/>
              <a:rect l="l" t="t" r="r" b="b"/>
              <a:pathLst>
                <a:path w="158" h="2163" extrusionOk="0">
                  <a:moveTo>
                    <a:pt x="79" y="0"/>
                  </a:moveTo>
                  <a:cubicBezTo>
                    <a:pt x="39" y="0"/>
                    <a:pt x="0" y="27"/>
                    <a:pt x="0" y="79"/>
                  </a:cubicBezTo>
                  <a:lnTo>
                    <a:pt x="0" y="2088"/>
                  </a:lnTo>
                  <a:cubicBezTo>
                    <a:pt x="0" y="2138"/>
                    <a:pt x="39" y="2163"/>
                    <a:pt x="79" y="2163"/>
                  </a:cubicBezTo>
                  <a:cubicBezTo>
                    <a:pt x="118" y="2163"/>
                    <a:pt x="157" y="2138"/>
                    <a:pt x="157" y="2088"/>
                  </a:cubicBezTo>
                  <a:lnTo>
                    <a:pt x="157" y="79"/>
                  </a:lnTo>
                  <a:cubicBezTo>
                    <a:pt x="157" y="27"/>
                    <a:pt x="11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 flipH="1">
              <a:off x="7625881" y="2575616"/>
              <a:ext cx="82324" cy="20355"/>
            </a:xfrm>
            <a:custGeom>
              <a:avLst/>
              <a:gdLst/>
              <a:ahLst/>
              <a:cxnLst/>
              <a:rect l="l" t="t" r="r" b="b"/>
              <a:pathLst>
                <a:path w="639" h="158" extrusionOk="0">
                  <a:moveTo>
                    <a:pt x="99" y="1"/>
                  </a:moveTo>
                  <a:cubicBezTo>
                    <a:pt x="0" y="1"/>
                    <a:pt x="0" y="158"/>
                    <a:pt x="99" y="158"/>
                  </a:cubicBezTo>
                  <a:lnTo>
                    <a:pt x="539" y="158"/>
                  </a:lnTo>
                  <a:cubicBezTo>
                    <a:pt x="638" y="158"/>
                    <a:pt x="6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flipH="1">
              <a:off x="6868986" y="2402463"/>
              <a:ext cx="537232" cy="89795"/>
            </a:xfrm>
            <a:custGeom>
              <a:avLst/>
              <a:gdLst/>
              <a:ahLst/>
              <a:cxnLst/>
              <a:rect l="l" t="t" r="r" b="b"/>
              <a:pathLst>
                <a:path w="4170" h="697" extrusionOk="0">
                  <a:moveTo>
                    <a:pt x="3762" y="0"/>
                  </a:moveTo>
                  <a:cubicBezTo>
                    <a:pt x="2642" y="0"/>
                    <a:pt x="1523" y="68"/>
                    <a:pt x="403" y="68"/>
                  </a:cubicBezTo>
                  <a:cubicBezTo>
                    <a:pt x="2" y="68"/>
                    <a:pt x="0" y="696"/>
                    <a:pt x="398" y="696"/>
                  </a:cubicBezTo>
                  <a:cubicBezTo>
                    <a:pt x="400" y="696"/>
                    <a:pt x="401" y="696"/>
                    <a:pt x="403" y="696"/>
                  </a:cubicBezTo>
                  <a:cubicBezTo>
                    <a:pt x="1523" y="696"/>
                    <a:pt x="2642" y="633"/>
                    <a:pt x="3762" y="633"/>
                  </a:cubicBezTo>
                  <a:cubicBezTo>
                    <a:pt x="4170" y="628"/>
                    <a:pt x="4170" y="0"/>
                    <a:pt x="3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 flipH="1">
              <a:off x="7120333" y="1597124"/>
              <a:ext cx="13656" cy="106285"/>
            </a:xfrm>
            <a:custGeom>
              <a:avLst/>
              <a:gdLst/>
              <a:ahLst/>
              <a:cxnLst/>
              <a:rect l="l" t="t" r="r" b="b"/>
              <a:pathLst>
                <a:path w="106" h="825" extrusionOk="0">
                  <a:moveTo>
                    <a:pt x="53" y="0"/>
                  </a:moveTo>
                  <a:cubicBezTo>
                    <a:pt x="27" y="0"/>
                    <a:pt x="1" y="17"/>
                    <a:pt x="1" y="51"/>
                  </a:cubicBezTo>
                  <a:lnTo>
                    <a:pt x="1" y="773"/>
                  </a:lnTo>
                  <a:cubicBezTo>
                    <a:pt x="1" y="807"/>
                    <a:pt x="27" y="824"/>
                    <a:pt x="53" y="824"/>
                  </a:cubicBezTo>
                  <a:cubicBezTo>
                    <a:pt x="79" y="824"/>
                    <a:pt x="105" y="807"/>
                    <a:pt x="105" y="773"/>
                  </a:cubicBezTo>
                  <a:lnTo>
                    <a:pt x="105" y="51"/>
                  </a:lnTo>
                  <a:cubicBezTo>
                    <a:pt x="105" y="17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 flipH="1">
              <a:off x="7100751" y="1572646"/>
              <a:ext cx="52692" cy="40581"/>
            </a:xfrm>
            <a:custGeom>
              <a:avLst/>
              <a:gdLst/>
              <a:ahLst/>
              <a:cxnLst/>
              <a:rect l="l" t="t" r="r" b="b"/>
              <a:pathLst>
                <a:path w="409" h="315" extrusionOk="0">
                  <a:moveTo>
                    <a:pt x="204" y="1"/>
                  </a:moveTo>
                  <a:cubicBezTo>
                    <a:pt x="0" y="1"/>
                    <a:pt x="0" y="315"/>
                    <a:pt x="204" y="315"/>
                  </a:cubicBezTo>
                  <a:cubicBezTo>
                    <a:pt x="408" y="315"/>
                    <a:pt x="408" y="1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 flipH="1">
              <a:off x="7057722" y="1655615"/>
              <a:ext cx="136176" cy="78329"/>
            </a:xfrm>
            <a:custGeom>
              <a:avLst/>
              <a:gdLst/>
              <a:ahLst/>
              <a:cxnLst/>
              <a:rect l="l" t="t" r="r" b="b"/>
              <a:pathLst>
                <a:path w="1057" h="608" extrusionOk="0">
                  <a:moveTo>
                    <a:pt x="0" y="607"/>
                  </a:moveTo>
                  <a:cubicBezTo>
                    <a:pt x="0" y="0"/>
                    <a:pt x="1057" y="68"/>
                    <a:pt x="1020" y="6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 flipH="1">
              <a:off x="7057979" y="1675069"/>
              <a:ext cx="139654" cy="61838"/>
            </a:xfrm>
            <a:custGeom>
              <a:avLst/>
              <a:gdLst/>
              <a:ahLst/>
              <a:cxnLst/>
              <a:rect l="l" t="t" r="r" b="b"/>
              <a:pathLst>
                <a:path w="1084" h="480" extrusionOk="0">
                  <a:moveTo>
                    <a:pt x="550" y="1"/>
                  </a:moveTo>
                  <a:cubicBezTo>
                    <a:pt x="283" y="1"/>
                    <a:pt x="13" y="151"/>
                    <a:pt x="3" y="456"/>
                  </a:cubicBezTo>
                  <a:cubicBezTo>
                    <a:pt x="0" y="472"/>
                    <a:pt x="12" y="480"/>
                    <a:pt x="25" y="480"/>
                  </a:cubicBezTo>
                  <a:cubicBezTo>
                    <a:pt x="38" y="480"/>
                    <a:pt x="53" y="472"/>
                    <a:pt x="55" y="456"/>
                  </a:cubicBezTo>
                  <a:cubicBezTo>
                    <a:pt x="66" y="185"/>
                    <a:pt x="308" y="52"/>
                    <a:pt x="548" y="52"/>
                  </a:cubicBezTo>
                  <a:cubicBezTo>
                    <a:pt x="789" y="52"/>
                    <a:pt x="1028" y="188"/>
                    <a:pt x="1023" y="456"/>
                  </a:cubicBezTo>
                  <a:cubicBezTo>
                    <a:pt x="1023" y="472"/>
                    <a:pt x="1036" y="480"/>
                    <a:pt x="1049" y="480"/>
                  </a:cubicBezTo>
                  <a:cubicBezTo>
                    <a:pt x="1062" y="480"/>
                    <a:pt x="1076" y="472"/>
                    <a:pt x="1076" y="456"/>
                  </a:cubicBezTo>
                  <a:cubicBezTo>
                    <a:pt x="1083" y="154"/>
                    <a:pt x="818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 flipH="1">
              <a:off x="6352633" y="1721577"/>
              <a:ext cx="1543671" cy="734202"/>
            </a:xfrm>
            <a:custGeom>
              <a:avLst/>
              <a:gdLst/>
              <a:ahLst/>
              <a:cxnLst/>
              <a:rect l="l" t="t" r="r" b="b"/>
              <a:pathLst>
                <a:path w="11982" h="5699" extrusionOk="0">
                  <a:moveTo>
                    <a:pt x="8733" y="4762"/>
                  </a:moveTo>
                  <a:cubicBezTo>
                    <a:pt x="8670" y="4752"/>
                    <a:pt x="8623" y="4741"/>
                    <a:pt x="8576" y="4736"/>
                  </a:cubicBezTo>
                  <a:cubicBezTo>
                    <a:pt x="8241" y="4725"/>
                    <a:pt x="7901" y="4699"/>
                    <a:pt x="7566" y="4704"/>
                  </a:cubicBezTo>
                  <a:cubicBezTo>
                    <a:pt x="7027" y="4710"/>
                    <a:pt x="6493" y="4736"/>
                    <a:pt x="5954" y="4752"/>
                  </a:cubicBezTo>
                  <a:cubicBezTo>
                    <a:pt x="5630" y="4762"/>
                    <a:pt x="5306" y="4757"/>
                    <a:pt x="4981" y="4762"/>
                  </a:cubicBezTo>
                  <a:cubicBezTo>
                    <a:pt x="4662" y="4767"/>
                    <a:pt x="4343" y="4783"/>
                    <a:pt x="4024" y="4783"/>
                  </a:cubicBezTo>
                  <a:cubicBezTo>
                    <a:pt x="3820" y="4783"/>
                    <a:pt x="3616" y="4767"/>
                    <a:pt x="3412" y="4762"/>
                  </a:cubicBezTo>
                  <a:cubicBezTo>
                    <a:pt x="3286" y="4762"/>
                    <a:pt x="3155" y="4767"/>
                    <a:pt x="3024" y="4773"/>
                  </a:cubicBezTo>
                  <a:cubicBezTo>
                    <a:pt x="2977" y="4773"/>
                    <a:pt x="2935" y="4783"/>
                    <a:pt x="2883" y="4788"/>
                  </a:cubicBezTo>
                  <a:cubicBezTo>
                    <a:pt x="2967" y="5055"/>
                    <a:pt x="3119" y="5243"/>
                    <a:pt x="3365" y="5353"/>
                  </a:cubicBezTo>
                  <a:cubicBezTo>
                    <a:pt x="3584" y="5447"/>
                    <a:pt x="3809" y="5495"/>
                    <a:pt x="4045" y="5505"/>
                  </a:cubicBezTo>
                  <a:cubicBezTo>
                    <a:pt x="4557" y="5521"/>
                    <a:pt x="5075" y="5526"/>
                    <a:pt x="5588" y="5547"/>
                  </a:cubicBezTo>
                  <a:cubicBezTo>
                    <a:pt x="5939" y="5563"/>
                    <a:pt x="6284" y="5547"/>
                    <a:pt x="6629" y="5484"/>
                  </a:cubicBezTo>
                  <a:cubicBezTo>
                    <a:pt x="6833" y="5447"/>
                    <a:pt x="7043" y="5406"/>
                    <a:pt x="7252" y="5421"/>
                  </a:cubicBezTo>
                  <a:cubicBezTo>
                    <a:pt x="7304" y="5427"/>
                    <a:pt x="7357" y="5416"/>
                    <a:pt x="7404" y="5406"/>
                  </a:cubicBezTo>
                  <a:cubicBezTo>
                    <a:pt x="7623" y="5364"/>
                    <a:pt x="7838" y="5311"/>
                    <a:pt x="8058" y="5280"/>
                  </a:cubicBezTo>
                  <a:cubicBezTo>
                    <a:pt x="8377" y="5228"/>
                    <a:pt x="8565" y="5024"/>
                    <a:pt x="8733" y="4762"/>
                  </a:cubicBezTo>
                  <a:moveTo>
                    <a:pt x="2815" y="2544"/>
                  </a:moveTo>
                  <a:cubicBezTo>
                    <a:pt x="2836" y="2549"/>
                    <a:pt x="2852" y="2549"/>
                    <a:pt x="2862" y="2549"/>
                  </a:cubicBezTo>
                  <a:cubicBezTo>
                    <a:pt x="3438" y="2570"/>
                    <a:pt x="4008" y="2601"/>
                    <a:pt x="4584" y="2612"/>
                  </a:cubicBezTo>
                  <a:cubicBezTo>
                    <a:pt x="5133" y="2622"/>
                    <a:pt x="5682" y="2633"/>
                    <a:pt x="6232" y="2617"/>
                  </a:cubicBezTo>
                  <a:cubicBezTo>
                    <a:pt x="7048" y="2596"/>
                    <a:pt x="7864" y="2549"/>
                    <a:pt x="8675" y="2512"/>
                  </a:cubicBezTo>
                  <a:cubicBezTo>
                    <a:pt x="8816" y="2507"/>
                    <a:pt x="8952" y="2497"/>
                    <a:pt x="9094" y="2486"/>
                  </a:cubicBezTo>
                  <a:cubicBezTo>
                    <a:pt x="9047" y="2230"/>
                    <a:pt x="8989" y="1989"/>
                    <a:pt x="8874" y="1769"/>
                  </a:cubicBezTo>
                  <a:cubicBezTo>
                    <a:pt x="8816" y="1654"/>
                    <a:pt x="8816" y="1654"/>
                    <a:pt x="8686" y="1665"/>
                  </a:cubicBezTo>
                  <a:cubicBezTo>
                    <a:pt x="8372" y="1691"/>
                    <a:pt x="8052" y="1722"/>
                    <a:pt x="7739" y="1738"/>
                  </a:cubicBezTo>
                  <a:cubicBezTo>
                    <a:pt x="7325" y="1759"/>
                    <a:pt x="6912" y="1764"/>
                    <a:pt x="6499" y="1775"/>
                  </a:cubicBezTo>
                  <a:cubicBezTo>
                    <a:pt x="5771" y="1795"/>
                    <a:pt x="5044" y="1816"/>
                    <a:pt x="4317" y="1837"/>
                  </a:cubicBezTo>
                  <a:cubicBezTo>
                    <a:pt x="3945" y="1843"/>
                    <a:pt x="3569" y="1848"/>
                    <a:pt x="3192" y="1853"/>
                  </a:cubicBezTo>
                  <a:cubicBezTo>
                    <a:pt x="3124" y="1853"/>
                    <a:pt x="3066" y="1863"/>
                    <a:pt x="3035" y="1932"/>
                  </a:cubicBezTo>
                  <a:cubicBezTo>
                    <a:pt x="2946" y="2125"/>
                    <a:pt x="2852" y="2319"/>
                    <a:pt x="2815" y="2544"/>
                  </a:cubicBezTo>
                  <a:moveTo>
                    <a:pt x="3192" y="1733"/>
                  </a:moveTo>
                  <a:cubicBezTo>
                    <a:pt x="5044" y="1707"/>
                    <a:pt x="6880" y="1686"/>
                    <a:pt x="8733" y="1544"/>
                  </a:cubicBezTo>
                  <a:cubicBezTo>
                    <a:pt x="8706" y="1497"/>
                    <a:pt x="8696" y="1471"/>
                    <a:pt x="8675" y="1450"/>
                  </a:cubicBezTo>
                  <a:cubicBezTo>
                    <a:pt x="8466" y="1209"/>
                    <a:pt x="8267" y="964"/>
                    <a:pt x="8047" y="739"/>
                  </a:cubicBezTo>
                  <a:cubicBezTo>
                    <a:pt x="7927" y="618"/>
                    <a:pt x="7775" y="508"/>
                    <a:pt x="7618" y="446"/>
                  </a:cubicBezTo>
                  <a:cubicBezTo>
                    <a:pt x="7226" y="294"/>
                    <a:pt x="6828" y="179"/>
                    <a:pt x="6404" y="163"/>
                  </a:cubicBezTo>
                  <a:cubicBezTo>
                    <a:pt x="5902" y="147"/>
                    <a:pt x="5415" y="137"/>
                    <a:pt x="4929" y="299"/>
                  </a:cubicBezTo>
                  <a:cubicBezTo>
                    <a:pt x="4557" y="419"/>
                    <a:pt x="4217" y="587"/>
                    <a:pt x="3909" y="822"/>
                  </a:cubicBezTo>
                  <a:cubicBezTo>
                    <a:pt x="3595" y="1058"/>
                    <a:pt x="3365" y="1361"/>
                    <a:pt x="3192" y="1733"/>
                  </a:cubicBezTo>
                  <a:moveTo>
                    <a:pt x="3495" y="2706"/>
                  </a:moveTo>
                  <a:cubicBezTo>
                    <a:pt x="3103" y="2706"/>
                    <a:pt x="2737" y="2706"/>
                    <a:pt x="2376" y="2711"/>
                  </a:cubicBezTo>
                  <a:cubicBezTo>
                    <a:pt x="2166" y="2711"/>
                    <a:pt x="1957" y="2722"/>
                    <a:pt x="1748" y="2732"/>
                  </a:cubicBezTo>
                  <a:cubicBezTo>
                    <a:pt x="1387" y="2753"/>
                    <a:pt x="1052" y="2868"/>
                    <a:pt x="717" y="2994"/>
                  </a:cubicBezTo>
                  <a:cubicBezTo>
                    <a:pt x="461" y="3083"/>
                    <a:pt x="278" y="3266"/>
                    <a:pt x="220" y="3543"/>
                  </a:cubicBezTo>
                  <a:cubicBezTo>
                    <a:pt x="162" y="3846"/>
                    <a:pt x="267" y="4108"/>
                    <a:pt x="450" y="4343"/>
                  </a:cubicBezTo>
                  <a:cubicBezTo>
                    <a:pt x="492" y="4396"/>
                    <a:pt x="565" y="4427"/>
                    <a:pt x="628" y="4443"/>
                  </a:cubicBezTo>
                  <a:cubicBezTo>
                    <a:pt x="1246" y="4600"/>
                    <a:pt x="1879" y="4642"/>
                    <a:pt x="2512" y="4652"/>
                  </a:cubicBezTo>
                  <a:cubicBezTo>
                    <a:pt x="3176" y="4663"/>
                    <a:pt x="3841" y="4657"/>
                    <a:pt x="4505" y="4642"/>
                  </a:cubicBezTo>
                  <a:cubicBezTo>
                    <a:pt x="5164" y="4631"/>
                    <a:pt x="5818" y="4610"/>
                    <a:pt x="6478" y="4595"/>
                  </a:cubicBezTo>
                  <a:cubicBezTo>
                    <a:pt x="6860" y="4584"/>
                    <a:pt x="7241" y="4574"/>
                    <a:pt x="7623" y="4579"/>
                  </a:cubicBezTo>
                  <a:cubicBezTo>
                    <a:pt x="7927" y="4579"/>
                    <a:pt x="8225" y="4600"/>
                    <a:pt x="8529" y="4605"/>
                  </a:cubicBezTo>
                  <a:cubicBezTo>
                    <a:pt x="8722" y="4610"/>
                    <a:pt x="8921" y="4600"/>
                    <a:pt x="9120" y="4610"/>
                  </a:cubicBezTo>
                  <a:cubicBezTo>
                    <a:pt x="9439" y="4621"/>
                    <a:pt x="9753" y="4636"/>
                    <a:pt x="10072" y="4595"/>
                  </a:cubicBezTo>
                  <a:cubicBezTo>
                    <a:pt x="10386" y="4553"/>
                    <a:pt x="10360" y="4511"/>
                    <a:pt x="10674" y="4474"/>
                  </a:cubicBezTo>
                  <a:cubicBezTo>
                    <a:pt x="10941" y="4443"/>
                    <a:pt x="11181" y="4364"/>
                    <a:pt x="11411" y="4234"/>
                  </a:cubicBezTo>
                  <a:cubicBezTo>
                    <a:pt x="11731" y="4045"/>
                    <a:pt x="11767" y="3778"/>
                    <a:pt x="11731" y="3407"/>
                  </a:cubicBezTo>
                  <a:cubicBezTo>
                    <a:pt x="11626" y="3219"/>
                    <a:pt x="11521" y="3035"/>
                    <a:pt x="11411" y="2847"/>
                  </a:cubicBezTo>
                  <a:cubicBezTo>
                    <a:pt x="11401" y="2831"/>
                    <a:pt x="11380" y="2821"/>
                    <a:pt x="11364" y="2810"/>
                  </a:cubicBezTo>
                  <a:cubicBezTo>
                    <a:pt x="11197" y="2711"/>
                    <a:pt x="11024" y="2622"/>
                    <a:pt x="10831" y="2612"/>
                  </a:cubicBezTo>
                  <a:cubicBezTo>
                    <a:pt x="10449" y="2596"/>
                    <a:pt x="10396" y="2580"/>
                    <a:pt x="10009" y="2586"/>
                  </a:cubicBezTo>
                  <a:cubicBezTo>
                    <a:pt x="9596" y="2591"/>
                    <a:pt x="9188" y="2627"/>
                    <a:pt x="8774" y="2643"/>
                  </a:cubicBezTo>
                  <a:cubicBezTo>
                    <a:pt x="8382" y="2659"/>
                    <a:pt x="7995" y="2659"/>
                    <a:pt x="7608" y="2674"/>
                  </a:cubicBezTo>
                  <a:cubicBezTo>
                    <a:pt x="7043" y="2695"/>
                    <a:pt x="6478" y="2732"/>
                    <a:pt x="5907" y="2753"/>
                  </a:cubicBezTo>
                  <a:cubicBezTo>
                    <a:pt x="5583" y="2763"/>
                    <a:pt x="5259" y="2748"/>
                    <a:pt x="4934" y="2742"/>
                  </a:cubicBezTo>
                  <a:cubicBezTo>
                    <a:pt x="4442" y="2732"/>
                    <a:pt x="3956" y="2716"/>
                    <a:pt x="3495" y="2706"/>
                  </a:cubicBezTo>
                  <a:moveTo>
                    <a:pt x="6959" y="106"/>
                  </a:moveTo>
                  <a:cubicBezTo>
                    <a:pt x="7221" y="158"/>
                    <a:pt x="7487" y="242"/>
                    <a:pt x="7733" y="362"/>
                  </a:cubicBezTo>
                  <a:cubicBezTo>
                    <a:pt x="7995" y="487"/>
                    <a:pt x="8220" y="681"/>
                    <a:pt x="8408" y="911"/>
                  </a:cubicBezTo>
                  <a:cubicBezTo>
                    <a:pt x="8544" y="1089"/>
                    <a:pt x="8680" y="1272"/>
                    <a:pt x="8816" y="1450"/>
                  </a:cubicBezTo>
                  <a:cubicBezTo>
                    <a:pt x="8822" y="1450"/>
                    <a:pt x="8822" y="1455"/>
                    <a:pt x="8822" y="1455"/>
                  </a:cubicBezTo>
                  <a:cubicBezTo>
                    <a:pt x="9041" y="1612"/>
                    <a:pt x="9057" y="1874"/>
                    <a:pt x="9146" y="2094"/>
                  </a:cubicBezTo>
                  <a:cubicBezTo>
                    <a:pt x="9193" y="2198"/>
                    <a:pt x="9224" y="2308"/>
                    <a:pt x="9261" y="2418"/>
                  </a:cubicBezTo>
                  <a:cubicBezTo>
                    <a:pt x="9277" y="2470"/>
                    <a:pt x="9298" y="2486"/>
                    <a:pt x="9350" y="2486"/>
                  </a:cubicBezTo>
                  <a:cubicBezTo>
                    <a:pt x="9596" y="2470"/>
                    <a:pt x="9837" y="2449"/>
                    <a:pt x="10082" y="2449"/>
                  </a:cubicBezTo>
                  <a:cubicBezTo>
                    <a:pt x="10438" y="2444"/>
                    <a:pt x="10454" y="2449"/>
                    <a:pt x="10810" y="2470"/>
                  </a:cubicBezTo>
                  <a:cubicBezTo>
                    <a:pt x="10946" y="2476"/>
                    <a:pt x="11087" y="2533"/>
                    <a:pt x="11223" y="2570"/>
                  </a:cubicBezTo>
                  <a:cubicBezTo>
                    <a:pt x="11589" y="2669"/>
                    <a:pt x="11982" y="3245"/>
                    <a:pt x="11898" y="3648"/>
                  </a:cubicBezTo>
                  <a:cubicBezTo>
                    <a:pt x="11882" y="3721"/>
                    <a:pt x="11882" y="3794"/>
                    <a:pt x="11867" y="3862"/>
                  </a:cubicBezTo>
                  <a:cubicBezTo>
                    <a:pt x="11809" y="4150"/>
                    <a:pt x="11605" y="4317"/>
                    <a:pt x="11359" y="4412"/>
                  </a:cubicBezTo>
                  <a:cubicBezTo>
                    <a:pt x="11134" y="4500"/>
                    <a:pt x="10899" y="4558"/>
                    <a:pt x="10663" y="4600"/>
                  </a:cubicBezTo>
                  <a:cubicBezTo>
                    <a:pt x="10145" y="4694"/>
                    <a:pt x="9957" y="4762"/>
                    <a:pt x="9428" y="4757"/>
                  </a:cubicBezTo>
                  <a:cubicBezTo>
                    <a:pt x="9287" y="4752"/>
                    <a:pt x="9151" y="4741"/>
                    <a:pt x="9010" y="4731"/>
                  </a:cubicBezTo>
                  <a:cubicBezTo>
                    <a:pt x="8926" y="4725"/>
                    <a:pt x="8884" y="4762"/>
                    <a:pt x="8842" y="4835"/>
                  </a:cubicBezTo>
                  <a:cubicBezTo>
                    <a:pt x="8654" y="5154"/>
                    <a:pt x="8398" y="5385"/>
                    <a:pt x="8016" y="5442"/>
                  </a:cubicBezTo>
                  <a:cubicBezTo>
                    <a:pt x="7780" y="5474"/>
                    <a:pt x="7545" y="5526"/>
                    <a:pt x="7309" y="5552"/>
                  </a:cubicBezTo>
                  <a:cubicBezTo>
                    <a:pt x="7116" y="5578"/>
                    <a:pt x="6917" y="5568"/>
                    <a:pt x="6724" y="5599"/>
                  </a:cubicBezTo>
                  <a:cubicBezTo>
                    <a:pt x="6399" y="5657"/>
                    <a:pt x="6069" y="5699"/>
                    <a:pt x="5740" y="5688"/>
                  </a:cubicBezTo>
                  <a:cubicBezTo>
                    <a:pt x="5086" y="5667"/>
                    <a:pt x="4432" y="5652"/>
                    <a:pt x="3778" y="5625"/>
                  </a:cubicBezTo>
                  <a:cubicBezTo>
                    <a:pt x="3501" y="5615"/>
                    <a:pt x="3249" y="5495"/>
                    <a:pt x="3035" y="5327"/>
                  </a:cubicBezTo>
                  <a:cubicBezTo>
                    <a:pt x="2888" y="5212"/>
                    <a:pt x="2805" y="5055"/>
                    <a:pt x="2758" y="4882"/>
                  </a:cubicBezTo>
                  <a:cubicBezTo>
                    <a:pt x="2742" y="4804"/>
                    <a:pt x="2705" y="4788"/>
                    <a:pt x="2632" y="4788"/>
                  </a:cubicBezTo>
                  <a:cubicBezTo>
                    <a:pt x="2339" y="4778"/>
                    <a:pt x="2041" y="4767"/>
                    <a:pt x="1748" y="4757"/>
                  </a:cubicBezTo>
                  <a:cubicBezTo>
                    <a:pt x="1397" y="4752"/>
                    <a:pt x="1057" y="4673"/>
                    <a:pt x="712" y="4605"/>
                  </a:cubicBezTo>
                  <a:cubicBezTo>
                    <a:pt x="675" y="4600"/>
                    <a:pt x="639" y="4584"/>
                    <a:pt x="602" y="4584"/>
                  </a:cubicBezTo>
                  <a:cubicBezTo>
                    <a:pt x="429" y="4579"/>
                    <a:pt x="325" y="4480"/>
                    <a:pt x="241" y="4343"/>
                  </a:cubicBezTo>
                  <a:cubicBezTo>
                    <a:pt x="74" y="4077"/>
                    <a:pt x="0" y="3789"/>
                    <a:pt x="74" y="3480"/>
                  </a:cubicBezTo>
                  <a:cubicBezTo>
                    <a:pt x="147" y="3182"/>
                    <a:pt x="330" y="2973"/>
                    <a:pt x="633" y="2879"/>
                  </a:cubicBezTo>
                  <a:cubicBezTo>
                    <a:pt x="832" y="2816"/>
                    <a:pt x="1026" y="2716"/>
                    <a:pt x="1235" y="2680"/>
                  </a:cubicBezTo>
                  <a:cubicBezTo>
                    <a:pt x="1544" y="2627"/>
                    <a:pt x="1863" y="2612"/>
                    <a:pt x="2177" y="2580"/>
                  </a:cubicBezTo>
                  <a:cubicBezTo>
                    <a:pt x="2308" y="2570"/>
                    <a:pt x="2438" y="2570"/>
                    <a:pt x="2569" y="2554"/>
                  </a:cubicBezTo>
                  <a:cubicBezTo>
                    <a:pt x="2601" y="2554"/>
                    <a:pt x="2642" y="2523"/>
                    <a:pt x="2648" y="2497"/>
                  </a:cubicBezTo>
                  <a:cubicBezTo>
                    <a:pt x="2799" y="2031"/>
                    <a:pt x="3072" y="1628"/>
                    <a:pt x="3349" y="1236"/>
                  </a:cubicBezTo>
                  <a:cubicBezTo>
                    <a:pt x="3715" y="718"/>
                    <a:pt x="4223" y="393"/>
                    <a:pt x="4824" y="189"/>
                  </a:cubicBezTo>
                  <a:cubicBezTo>
                    <a:pt x="5238" y="53"/>
                    <a:pt x="5651" y="1"/>
                    <a:pt x="6080" y="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 flipH="1">
              <a:off x="6380203" y="2053968"/>
              <a:ext cx="1495230" cy="268353"/>
            </a:xfrm>
            <a:custGeom>
              <a:avLst/>
              <a:gdLst/>
              <a:ahLst/>
              <a:cxnLst/>
              <a:rect l="l" t="t" r="r" b="b"/>
              <a:pathLst>
                <a:path w="11606" h="2083" extrusionOk="0">
                  <a:moveTo>
                    <a:pt x="3333" y="126"/>
                  </a:moveTo>
                  <a:cubicBezTo>
                    <a:pt x="3794" y="136"/>
                    <a:pt x="4280" y="152"/>
                    <a:pt x="4772" y="162"/>
                  </a:cubicBezTo>
                  <a:cubicBezTo>
                    <a:pt x="5097" y="168"/>
                    <a:pt x="5421" y="183"/>
                    <a:pt x="5745" y="173"/>
                  </a:cubicBezTo>
                  <a:cubicBezTo>
                    <a:pt x="6316" y="152"/>
                    <a:pt x="6881" y="115"/>
                    <a:pt x="7446" y="94"/>
                  </a:cubicBezTo>
                  <a:cubicBezTo>
                    <a:pt x="7833" y="79"/>
                    <a:pt x="8220" y="79"/>
                    <a:pt x="8612" y="63"/>
                  </a:cubicBezTo>
                  <a:cubicBezTo>
                    <a:pt x="9026" y="47"/>
                    <a:pt x="9434" y="11"/>
                    <a:pt x="9847" y="6"/>
                  </a:cubicBezTo>
                  <a:cubicBezTo>
                    <a:pt x="10234" y="0"/>
                    <a:pt x="10287" y="16"/>
                    <a:pt x="10669" y="32"/>
                  </a:cubicBezTo>
                  <a:cubicBezTo>
                    <a:pt x="10862" y="42"/>
                    <a:pt x="11035" y="131"/>
                    <a:pt x="11202" y="230"/>
                  </a:cubicBezTo>
                  <a:cubicBezTo>
                    <a:pt x="11218" y="241"/>
                    <a:pt x="11239" y="251"/>
                    <a:pt x="11249" y="267"/>
                  </a:cubicBezTo>
                  <a:cubicBezTo>
                    <a:pt x="11359" y="455"/>
                    <a:pt x="11464" y="639"/>
                    <a:pt x="11569" y="827"/>
                  </a:cubicBezTo>
                  <a:cubicBezTo>
                    <a:pt x="11605" y="1198"/>
                    <a:pt x="11569" y="1465"/>
                    <a:pt x="11249" y="1654"/>
                  </a:cubicBezTo>
                  <a:cubicBezTo>
                    <a:pt x="11019" y="1784"/>
                    <a:pt x="10779" y="1863"/>
                    <a:pt x="10512" y="1894"/>
                  </a:cubicBezTo>
                  <a:cubicBezTo>
                    <a:pt x="10198" y="1931"/>
                    <a:pt x="10224" y="1973"/>
                    <a:pt x="9910" y="2015"/>
                  </a:cubicBezTo>
                  <a:cubicBezTo>
                    <a:pt x="9591" y="2056"/>
                    <a:pt x="9277" y="2041"/>
                    <a:pt x="8958" y="2030"/>
                  </a:cubicBezTo>
                  <a:cubicBezTo>
                    <a:pt x="8759" y="2020"/>
                    <a:pt x="8560" y="2030"/>
                    <a:pt x="8367" y="2025"/>
                  </a:cubicBezTo>
                  <a:cubicBezTo>
                    <a:pt x="8063" y="2020"/>
                    <a:pt x="7765" y="1999"/>
                    <a:pt x="7461" y="1999"/>
                  </a:cubicBezTo>
                  <a:cubicBezTo>
                    <a:pt x="7079" y="1994"/>
                    <a:pt x="6698" y="2004"/>
                    <a:pt x="6316" y="2015"/>
                  </a:cubicBezTo>
                  <a:cubicBezTo>
                    <a:pt x="5656" y="2030"/>
                    <a:pt x="5002" y="2051"/>
                    <a:pt x="4343" y="2062"/>
                  </a:cubicBezTo>
                  <a:cubicBezTo>
                    <a:pt x="3679" y="2077"/>
                    <a:pt x="3014" y="2083"/>
                    <a:pt x="2350" y="2072"/>
                  </a:cubicBezTo>
                  <a:cubicBezTo>
                    <a:pt x="1717" y="2062"/>
                    <a:pt x="1084" y="2020"/>
                    <a:pt x="466" y="1863"/>
                  </a:cubicBezTo>
                  <a:cubicBezTo>
                    <a:pt x="403" y="1847"/>
                    <a:pt x="330" y="1816"/>
                    <a:pt x="288" y="1763"/>
                  </a:cubicBezTo>
                  <a:cubicBezTo>
                    <a:pt x="105" y="1528"/>
                    <a:pt x="0" y="1266"/>
                    <a:pt x="58" y="963"/>
                  </a:cubicBezTo>
                  <a:cubicBezTo>
                    <a:pt x="116" y="686"/>
                    <a:pt x="299" y="503"/>
                    <a:pt x="555" y="414"/>
                  </a:cubicBezTo>
                  <a:cubicBezTo>
                    <a:pt x="890" y="288"/>
                    <a:pt x="1225" y="173"/>
                    <a:pt x="1586" y="152"/>
                  </a:cubicBezTo>
                  <a:cubicBezTo>
                    <a:pt x="1795" y="142"/>
                    <a:pt x="2004" y="131"/>
                    <a:pt x="2214" y="131"/>
                  </a:cubicBezTo>
                  <a:cubicBezTo>
                    <a:pt x="2575" y="126"/>
                    <a:pt x="2941" y="126"/>
                    <a:pt x="3333" y="12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 flipH="1">
              <a:off x="6771203" y="1739099"/>
              <a:ext cx="713990" cy="205742"/>
            </a:xfrm>
            <a:custGeom>
              <a:avLst/>
              <a:gdLst/>
              <a:ahLst/>
              <a:cxnLst/>
              <a:rect l="l" t="t" r="r" b="b"/>
              <a:pathLst>
                <a:path w="5542" h="1597" extrusionOk="0">
                  <a:moveTo>
                    <a:pt x="1" y="1597"/>
                  </a:moveTo>
                  <a:cubicBezTo>
                    <a:pt x="174" y="1225"/>
                    <a:pt x="404" y="922"/>
                    <a:pt x="718" y="686"/>
                  </a:cubicBezTo>
                  <a:cubicBezTo>
                    <a:pt x="1026" y="451"/>
                    <a:pt x="1366" y="283"/>
                    <a:pt x="1738" y="163"/>
                  </a:cubicBezTo>
                  <a:cubicBezTo>
                    <a:pt x="2224" y="1"/>
                    <a:pt x="2711" y="11"/>
                    <a:pt x="3213" y="27"/>
                  </a:cubicBezTo>
                  <a:cubicBezTo>
                    <a:pt x="3637" y="43"/>
                    <a:pt x="4035" y="158"/>
                    <a:pt x="4427" y="310"/>
                  </a:cubicBezTo>
                  <a:cubicBezTo>
                    <a:pt x="4584" y="372"/>
                    <a:pt x="4736" y="482"/>
                    <a:pt x="4856" y="603"/>
                  </a:cubicBezTo>
                  <a:cubicBezTo>
                    <a:pt x="5076" y="828"/>
                    <a:pt x="5275" y="1073"/>
                    <a:pt x="5484" y="1314"/>
                  </a:cubicBezTo>
                  <a:cubicBezTo>
                    <a:pt x="5505" y="1335"/>
                    <a:pt x="5515" y="1361"/>
                    <a:pt x="5542" y="1408"/>
                  </a:cubicBezTo>
                  <a:cubicBezTo>
                    <a:pt x="3689" y="1550"/>
                    <a:pt x="1853" y="1571"/>
                    <a:pt x="1" y="15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 flipH="1">
              <a:off x="6724695" y="1934668"/>
              <a:ext cx="808939" cy="126125"/>
            </a:xfrm>
            <a:custGeom>
              <a:avLst/>
              <a:gdLst/>
              <a:ahLst/>
              <a:cxnLst/>
              <a:rect l="l" t="t" r="r" b="b"/>
              <a:pathLst>
                <a:path w="6279" h="979" extrusionOk="0">
                  <a:moveTo>
                    <a:pt x="0" y="890"/>
                  </a:moveTo>
                  <a:cubicBezTo>
                    <a:pt x="37" y="665"/>
                    <a:pt x="131" y="471"/>
                    <a:pt x="220" y="278"/>
                  </a:cubicBezTo>
                  <a:cubicBezTo>
                    <a:pt x="251" y="209"/>
                    <a:pt x="309" y="199"/>
                    <a:pt x="377" y="199"/>
                  </a:cubicBezTo>
                  <a:cubicBezTo>
                    <a:pt x="754" y="194"/>
                    <a:pt x="1130" y="189"/>
                    <a:pt x="1502" y="183"/>
                  </a:cubicBezTo>
                  <a:cubicBezTo>
                    <a:pt x="2229" y="162"/>
                    <a:pt x="2956" y="141"/>
                    <a:pt x="3684" y="121"/>
                  </a:cubicBezTo>
                  <a:cubicBezTo>
                    <a:pt x="4097" y="110"/>
                    <a:pt x="4510" y="105"/>
                    <a:pt x="4924" y="84"/>
                  </a:cubicBezTo>
                  <a:cubicBezTo>
                    <a:pt x="5237" y="73"/>
                    <a:pt x="5557" y="37"/>
                    <a:pt x="5871" y="11"/>
                  </a:cubicBezTo>
                  <a:cubicBezTo>
                    <a:pt x="6001" y="0"/>
                    <a:pt x="6001" y="0"/>
                    <a:pt x="6059" y="115"/>
                  </a:cubicBezTo>
                  <a:cubicBezTo>
                    <a:pt x="6174" y="335"/>
                    <a:pt x="6232" y="576"/>
                    <a:pt x="6279" y="832"/>
                  </a:cubicBezTo>
                  <a:cubicBezTo>
                    <a:pt x="6137" y="843"/>
                    <a:pt x="6001" y="853"/>
                    <a:pt x="5860" y="858"/>
                  </a:cubicBezTo>
                  <a:cubicBezTo>
                    <a:pt x="5049" y="895"/>
                    <a:pt x="4233" y="942"/>
                    <a:pt x="3417" y="963"/>
                  </a:cubicBezTo>
                  <a:cubicBezTo>
                    <a:pt x="2867" y="979"/>
                    <a:pt x="2318" y="968"/>
                    <a:pt x="1769" y="958"/>
                  </a:cubicBezTo>
                  <a:cubicBezTo>
                    <a:pt x="1193" y="947"/>
                    <a:pt x="623" y="916"/>
                    <a:pt x="47" y="895"/>
                  </a:cubicBezTo>
                  <a:cubicBezTo>
                    <a:pt x="37" y="895"/>
                    <a:pt x="21" y="895"/>
                    <a:pt x="0" y="89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 flipH="1">
              <a:off x="6771204" y="2326967"/>
              <a:ext cx="753670" cy="111309"/>
            </a:xfrm>
            <a:custGeom>
              <a:avLst/>
              <a:gdLst/>
              <a:ahLst/>
              <a:cxnLst/>
              <a:rect l="l" t="t" r="r" b="b"/>
              <a:pathLst>
                <a:path w="5850" h="864" extrusionOk="0">
                  <a:moveTo>
                    <a:pt x="5850" y="63"/>
                  </a:moveTo>
                  <a:cubicBezTo>
                    <a:pt x="5682" y="325"/>
                    <a:pt x="5494" y="529"/>
                    <a:pt x="5175" y="581"/>
                  </a:cubicBezTo>
                  <a:cubicBezTo>
                    <a:pt x="4955" y="612"/>
                    <a:pt x="4740" y="665"/>
                    <a:pt x="4521" y="707"/>
                  </a:cubicBezTo>
                  <a:cubicBezTo>
                    <a:pt x="4474" y="717"/>
                    <a:pt x="4421" y="728"/>
                    <a:pt x="4369" y="722"/>
                  </a:cubicBezTo>
                  <a:cubicBezTo>
                    <a:pt x="4160" y="707"/>
                    <a:pt x="3950" y="748"/>
                    <a:pt x="3746" y="785"/>
                  </a:cubicBezTo>
                  <a:cubicBezTo>
                    <a:pt x="3401" y="848"/>
                    <a:pt x="3056" y="864"/>
                    <a:pt x="2705" y="848"/>
                  </a:cubicBezTo>
                  <a:cubicBezTo>
                    <a:pt x="2192" y="827"/>
                    <a:pt x="1674" y="822"/>
                    <a:pt x="1162" y="806"/>
                  </a:cubicBezTo>
                  <a:cubicBezTo>
                    <a:pt x="926" y="796"/>
                    <a:pt x="701" y="748"/>
                    <a:pt x="482" y="654"/>
                  </a:cubicBezTo>
                  <a:cubicBezTo>
                    <a:pt x="236" y="544"/>
                    <a:pt x="84" y="356"/>
                    <a:pt x="0" y="89"/>
                  </a:cubicBezTo>
                  <a:cubicBezTo>
                    <a:pt x="52" y="84"/>
                    <a:pt x="94" y="74"/>
                    <a:pt x="141" y="74"/>
                  </a:cubicBezTo>
                  <a:cubicBezTo>
                    <a:pt x="272" y="68"/>
                    <a:pt x="403" y="63"/>
                    <a:pt x="529" y="63"/>
                  </a:cubicBezTo>
                  <a:cubicBezTo>
                    <a:pt x="733" y="68"/>
                    <a:pt x="937" y="84"/>
                    <a:pt x="1141" y="84"/>
                  </a:cubicBezTo>
                  <a:cubicBezTo>
                    <a:pt x="1460" y="84"/>
                    <a:pt x="1779" y="68"/>
                    <a:pt x="2098" y="63"/>
                  </a:cubicBezTo>
                  <a:cubicBezTo>
                    <a:pt x="2423" y="58"/>
                    <a:pt x="2747" y="63"/>
                    <a:pt x="3071" y="53"/>
                  </a:cubicBezTo>
                  <a:cubicBezTo>
                    <a:pt x="3610" y="37"/>
                    <a:pt x="4144" y="11"/>
                    <a:pt x="4683" y="5"/>
                  </a:cubicBezTo>
                  <a:cubicBezTo>
                    <a:pt x="5018" y="0"/>
                    <a:pt x="5358" y="26"/>
                    <a:pt x="5693" y="37"/>
                  </a:cubicBezTo>
                  <a:cubicBezTo>
                    <a:pt x="5740" y="42"/>
                    <a:pt x="5787" y="53"/>
                    <a:pt x="5850" y="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 flipH="1">
              <a:off x="7421678" y="1993932"/>
              <a:ext cx="34527" cy="27054"/>
            </a:xfrm>
            <a:custGeom>
              <a:avLst/>
              <a:gdLst/>
              <a:ahLst/>
              <a:cxnLst/>
              <a:rect l="l" t="t" r="r" b="b"/>
              <a:pathLst>
                <a:path w="268" h="210" extrusionOk="0">
                  <a:moveTo>
                    <a:pt x="132" y="1"/>
                  </a:moveTo>
                  <a:cubicBezTo>
                    <a:pt x="1" y="1"/>
                    <a:pt x="1" y="210"/>
                    <a:pt x="132" y="210"/>
                  </a:cubicBezTo>
                  <a:cubicBezTo>
                    <a:pt x="268" y="210"/>
                    <a:pt x="268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 flipH="1">
              <a:off x="7312426" y="1993932"/>
              <a:ext cx="35171" cy="27054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1"/>
                  </a:moveTo>
                  <a:cubicBezTo>
                    <a:pt x="0" y="1"/>
                    <a:pt x="0" y="210"/>
                    <a:pt x="136" y="210"/>
                  </a:cubicBezTo>
                  <a:cubicBezTo>
                    <a:pt x="272" y="210"/>
                    <a:pt x="272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 flipH="1">
              <a:off x="7193125" y="1993932"/>
              <a:ext cx="35171" cy="27054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1"/>
                  </a:moveTo>
                  <a:cubicBezTo>
                    <a:pt x="0" y="1"/>
                    <a:pt x="0" y="210"/>
                    <a:pt x="136" y="210"/>
                  </a:cubicBezTo>
                  <a:cubicBezTo>
                    <a:pt x="267" y="210"/>
                    <a:pt x="272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 flipH="1">
              <a:off x="7063775" y="1993932"/>
              <a:ext cx="35171" cy="27054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 flipH="1">
              <a:off x="6934296" y="1993932"/>
              <a:ext cx="35171" cy="27054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1"/>
                  </a:moveTo>
                  <a:cubicBezTo>
                    <a:pt x="0" y="1"/>
                    <a:pt x="0" y="210"/>
                    <a:pt x="136" y="210"/>
                  </a:cubicBezTo>
                  <a:cubicBezTo>
                    <a:pt x="272" y="210"/>
                    <a:pt x="272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 flipH="1">
              <a:off x="6804818" y="1983110"/>
              <a:ext cx="35300" cy="27183"/>
            </a:xfrm>
            <a:custGeom>
              <a:avLst/>
              <a:gdLst/>
              <a:ahLst/>
              <a:cxnLst/>
              <a:rect l="l" t="t" r="r" b="b"/>
              <a:pathLst>
                <a:path w="274" h="211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 flipH="1">
              <a:off x="6896551" y="1779939"/>
              <a:ext cx="227905" cy="102935"/>
            </a:xfrm>
            <a:custGeom>
              <a:avLst/>
              <a:gdLst/>
              <a:ahLst/>
              <a:cxnLst/>
              <a:rect l="l" t="t" r="r" b="b"/>
              <a:pathLst>
                <a:path w="1769" h="799" extrusionOk="0">
                  <a:moveTo>
                    <a:pt x="423" y="0"/>
                  </a:moveTo>
                  <a:cubicBezTo>
                    <a:pt x="278" y="0"/>
                    <a:pt x="132" y="24"/>
                    <a:pt x="0" y="76"/>
                  </a:cubicBezTo>
                  <a:cubicBezTo>
                    <a:pt x="167" y="97"/>
                    <a:pt x="330" y="129"/>
                    <a:pt x="481" y="165"/>
                  </a:cubicBezTo>
                  <a:cubicBezTo>
                    <a:pt x="638" y="207"/>
                    <a:pt x="790" y="254"/>
                    <a:pt x="937" y="312"/>
                  </a:cubicBezTo>
                  <a:cubicBezTo>
                    <a:pt x="1088" y="369"/>
                    <a:pt x="1230" y="437"/>
                    <a:pt x="1366" y="516"/>
                  </a:cubicBezTo>
                  <a:cubicBezTo>
                    <a:pt x="1507" y="594"/>
                    <a:pt x="1638" y="688"/>
                    <a:pt x="1768" y="798"/>
                  </a:cubicBezTo>
                  <a:cubicBezTo>
                    <a:pt x="1711" y="636"/>
                    <a:pt x="1596" y="495"/>
                    <a:pt x="1465" y="385"/>
                  </a:cubicBezTo>
                  <a:cubicBezTo>
                    <a:pt x="1329" y="270"/>
                    <a:pt x="1177" y="181"/>
                    <a:pt x="1015" y="118"/>
                  </a:cubicBezTo>
                  <a:cubicBezTo>
                    <a:pt x="853" y="50"/>
                    <a:pt x="680" y="14"/>
                    <a:pt x="508" y="3"/>
                  </a:cubicBezTo>
                  <a:cubicBezTo>
                    <a:pt x="480" y="1"/>
                    <a:pt x="451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 flipH="1">
              <a:off x="7592901" y="2128821"/>
              <a:ext cx="141716" cy="126125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94" y="460"/>
                  </a:moveTo>
                  <a:cubicBezTo>
                    <a:pt x="1089" y="675"/>
                    <a:pt x="979" y="821"/>
                    <a:pt x="775" y="900"/>
                  </a:cubicBezTo>
                  <a:cubicBezTo>
                    <a:pt x="571" y="978"/>
                    <a:pt x="341" y="942"/>
                    <a:pt x="221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7" y="0"/>
                    <a:pt x="833" y="37"/>
                  </a:cubicBezTo>
                  <a:cubicBezTo>
                    <a:pt x="896" y="52"/>
                    <a:pt x="958" y="94"/>
                    <a:pt x="995" y="147"/>
                  </a:cubicBezTo>
                  <a:cubicBezTo>
                    <a:pt x="1058" y="241"/>
                    <a:pt x="1100" y="351"/>
                    <a:pt x="1094" y="4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 flipH="1">
              <a:off x="7576668" y="2113232"/>
              <a:ext cx="166709" cy="157817"/>
            </a:xfrm>
            <a:custGeom>
              <a:avLst/>
              <a:gdLst/>
              <a:ahLst/>
              <a:cxnLst/>
              <a:rect l="l" t="t" r="r" b="b"/>
              <a:pathLst>
                <a:path w="1294" h="1225" extrusionOk="0">
                  <a:moveTo>
                    <a:pt x="1162" y="581"/>
                  </a:moveTo>
                  <a:cubicBezTo>
                    <a:pt x="1168" y="472"/>
                    <a:pt x="1126" y="362"/>
                    <a:pt x="1063" y="268"/>
                  </a:cubicBezTo>
                  <a:cubicBezTo>
                    <a:pt x="1026" y="215"/>
                    <a:pt x="964" y="173"/>
                    <a:pt x="901" y="158"/>
                  </a:cubicBezTo>
                  <a:cubicBezTo>
                    <a:pt x="765" y="121"/>
                    <a:pt x="618" y="126"/>
                    <a:pt x="482" y="184"/>
                  </a:cubicBezTo>
                  <a:cubicBezTo>
                    <a:pt x="163" y="309"/>
                    <a:pt x="69" y="660"/>
                    <a:pt x="289" y="916"/>
                  </a:cubicBezTo>
                  <a:cubicBezTo>
                    <a:pt x="409" y="1063"/>
                    <a:pt x="639" y="1099"/>
                    <a:pt x="843" y="1021"/>
                  </a:cubicBezTo>
                  <a:cubicBezTo>
                    <a:pt x="1047" y="942"/>
                    <a:pt x="1157" y="796"/>
                    <a:pt x="1162" y="581"/>
                  </a:cubicBezTo>
                  <a:moveTo>
                    <a:pt x="1267" y="571"/>
                  </a:moveTo>
                  <a:cubicBezTo>
                    <a:pt x="1293" y="890"/>
                    <a:pt x="1063" y="1099"/>
                    <a:pt x="775" y="1167"/>
                  </a:cubicBezTo>
                  <a:cubicBezTo>
                    <a:pt x="524" y="1225"/>
                    <a:pt x="299" y="1157"/>
                    <a:pt x="147" y="942"/>
                  </a:cubicBezTo>
                  <a:cubicBezTo>
                    <a:pt x="11" y="744"/>
                    <a:pt x="1" y="440"/>
                    <a:pt x="236" y="205"/>
                  </a:cubicBezTo>
                  <a:cubicBezTo>
                    <a:pt x="409" y="37"/>
                    <a:pt x="624" y="1"/>
                    <a:pt x="854" y="32"/>
                  </a:cubicBezTo>
                  <a:cubicBezTo>
                    <a:pt x="948" y="48"/>
                    <a:pt x="1053" y="48"/>
                    <a:pt x="1121" y="142"/>
                  </a:cubicBezTo>
                  <a:cubicBezTo>
                    <a:pt x="1189" y="241"/>
                    <a:pt x="1262" y="435"/>
                    <a:pt x="1267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 flipH="1">
              <a:off x="7333299" y="2128821"/>
              <a:ext cx="141716" cy="126125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94" y="460"/>
                  </a:moveTo>
                  <a:cubicBezTo>
                    <a:pt x="1089" y="675"/>
                    <a:pt x="984" y="821"/>
                    <a:pt x="775" y="900"/>
                  </a:cubicBezTo>
                  <a:cubicBezTo>
                    <a:pt x="571" y="978"/>
                    <a:pt x="340" y="942"/>
                    <a:pt x="220" y="795"/>
                  </a:cubicBezTo>
                  <a:cubicBezTo>
                    <a:pt x="0" y="539"/>
                    <a:pt x="95" y="188"/>
                    <a:pt x="419" y="63"/>
                  </a:cubicBezTo>
                  <a:cubicBezTo>
                    <a:pt x="550" y="5"/>
                    <a:pt x="696" y="0"/>
                    <a:pt x="832" y="37"/>
                  </a:cubicBezTo>
                  <a:cubicBezTo>
                    <a:pt x="895" y="52"/>
                    <a:pt x="958" y="94"/>
                    <a:pt x="994" y="147"/>
                  </a:cubicBezTo>
                  <a:cubicBezTo>
                    <a:pt x="1062" y="241"/>
                    <a:pt x="1099" y="351"/>
                    <a:pt x="1094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 flipH="1">
              <a:off x="7317195" y="2113232"/>
              <a:ext cx="166580" cy="157817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67" y="472"/>
                    <a:pt x="1130" y="362"/>
                    <a:pt x="1062" y="268"/>
                  </a:cubicBezTo>
                  <a:cubicBezTo>
                    <a:pt x="1026" y="215"/>
                    <a:pt x="963" y="173"/>
                    <a:pt x="900" y="158"/>
                  </a:cubicBezTo>
                  <a:cubicBezTo>
                    <a:pt x="764" y="121"/>
                    <a:pt x="618" y="126"/>
                    <a:pt x="487" y="184"/>
                  </a:cubicBezTo>
                  <a:cubicBezTo>
                    <a:pt x="163" y="309"/>
                    <a:pt x="68" y="660"/>
                    <a:pt x="288" y="916"/>
                  </a:cubicBezTo>
                  <a:cubicBezTo>
                    <a:pt x="408" y="1063"/>
                    <a:pt x="639" y="1099"/>
                    <a:pt x="843" y="1021"/>
                  </a:cubicBezTo>
                  <a:cubicBezTo>
                    <a:pt x="1052" y="942"/>
                    <a:pt x="1157" y="796"/>
                    <a:pt x="1162" y="581"/>
                  </a:cubicBezTo>
                  <a:close/>
                  <a:moveTo>
                    <a:pt x="1272" y="571"/>
                  </a:moveTo>
                  <a:cubicBezTo>
                    <a:pt x="1293" y="890"/>
                    <a:pt x="1062" y="1099"/>
                    <a:pt x="775" y="1167"/>
                  </a:cubicBezTo>
                  <a:cubicBezTo>
                    <a:pt x="524" y="1225"/>
                    <a:pt x="299" y="1157"/>
                    <a:pt x="147" y="942"/>
                  </a:cubicBezTo>
                  <a:cubicBezTo>
                    <a:pt x="11" y="744"/>
                    <a:pt x="0" y="440"/>
                    <a:pt x="236" y="205"/>
                  </a:cubicBezTo>
                  <a:cubicBezTo>
                    <a:pt x="408" y="37"/>
                    <a:pt x="623" y="1"/>
                    <a:pt x="853" y="32"/>
                  </a:cubicBezTo>
                  <a:cubicBezTo>
                    <a:pt x="947" y="48"/>
                    <a:pt x="1052" y="48"/>
                    <a:pt x="1120" y="142"/>
                  </a:cubicBezTo>
                  <a:cubicBezTo>
                    <a:pt x="1193" y="241"/>
                    <a:pt x="1261" y="435"/>
                    <a:pt x="1272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 flipH="1">
              <a:off x="7073826" y="2128821"/>
              <a:ext cx="141716" cy="126125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94" y="460"/>
                  </a:moveTo>
                  <a:cubicBezTo>
                    <a:pt x="1089" y="675"/>
                    <a:pt x="984" y="821"/>
                    <a:pt x="775" y="900"/>
                  </a:cubicBezTo>
                  <a:cubicBezTo>
                    <a:pt x="571" y="978"/>
                    <a:pt x="341" y="942"/>
                    <a:pt x="220" y="795"/>
                  </a:cubicBezTo>
                  <a:cubicBezTo>
                    <a:pt x="1" y="539"/>
                    <a:pt x="95" y="188"/>
                    <a:pt x="419" y="63"/>
                  </a:cubicBezTo>
                  <a:cubicBezTo>
                    <a:pt x="550" y="5"/>
                    <a:pt x="697" y="0"/>
                    <a:pt x="833" y="37"/>
                  </a:cubicBezTo>
                  <a:cubicBezTo>
                    <a:pt x="895" y="52"/>
                    <a:pt x="963" y="94"/>
                    <a:pt x="995" y="147"/>
                  </a:cubicBezTo>
                  <a:cubicBezTo>
                    <a:pt x="1063" y="241"/>
                    <a:pt x="1099" y="351"/>
                    <a:pt x="1094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 flipH="1">
              <a:off x="7057722" y="2113232"/>
              <a:ext cx="166580" cy="157817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67" y="472"/>
                    <a:pt x="1131" y="362"/>
                    <a:pt x="1063" y="268"/>
                  </a:cubicBezTo>
                  <a:cubicBezTo>
                    <a:pt x="1031" y="215"/>
                    <a:pt x="963" y="173"/>
                    <a:pt x="901" y="158"/>
                  </a:cubicBezTo>
                  <a:cubicBezTo>
                    <a:pt x="765" y="121"/>
                    <a:pt x="618" y="126"/>
                    <a:pt x="487" y="184"/>
                  </a:cubicBezTo>
                  <a:cubicBezTo>
                    <a:pt x="163" y="309"/>
                    <a:pt x="69" y="660"/>
                    <a:pt x="288" y="916"/>
                  </a:cubicBezTo>
                  <a:cubicBezTo>
                    <a:pt x="409" y="1063"/>
                    <a:pt x="639" y="1099"/>
                    <a:pt x="843" y="1021"/>
                  </a:cubicBezTo>
                  <a:cubicBezTo>
                    <a:pt x="1052" y="942"/>
                    <a:pt x="1157" y="796"/>
                    <a:pt x="1162" y="581"/>
                  </a:cubicBezTo>
                  <a:close/>
                  <a:moveTo>
                    <a:pt x="1272" y="571"/>
                  </a:moveTo>
                  <a:cubicBezTo>
                    <a:pt x="1293" y="890"/>
                    <a:pt x="1063" y="1099"/>
                    <a:pt x="775" y="1167"/>
                  </a:cubicBezTo>
                  <a:cubicBezTo>
                    <a:pt x="524" y="1225"/>
                    <a:pt x="299" y="1157"/>
                    <a:pt x="152" y="942"/>
                  </a:cubicBezTo>
                  <a:cubicBezTo>
                    <a:pt x="11" y="744"/>
                    <a:pt x="1" y="440"/>
                    <a:pt x="236" y="205"/>
                  </a:cubicBezTo>
                  <a:cubicBezTo>
                    <a:pt x="409" y="37"/>
                    <a:pt x="629" y="1"/>
                    <a:pt x="853" y="32"/>
                  </a:cubicBezTo>
                  <a:cubicBezTo>
                    <a:pt x="948" y="48"/>
                    <a:pt x="1052" y="48"/>
                    <a:pt x="1120" y="142"/>
                  </a:cubicBezTo>
                  <a:cubicBezTo>
                    <a:pt x="1194" y="241"/>
                    <a:pt x="1267" y="435"/>
                    <a:pt x="1272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 flipH="1">
              <a:off x="6814353" y="2128821"/>
              <a:ext cx="140943" cy="126125"/>
            </a:xfrm>
            <a:custGeom>
              <a:avLst/>
              <a:gdLst/>
              <a:ahLst/>
              <a:cxnLst/>
              <a:rect l="l" t="t" r="r" b="b"/>
              <a:pathLst>
                <a:path w="1094" h="979" extrusionOk="0">
                  <a:moveTo>
                    <a:pt x="1089" y="460"/>
                  </a:moveTo>
                  <a:cubicBezTo>
                    <a:pt x="1083" y="675"/>
                    <a:pt x="979" y="821"/>
                    <a:pt x="769" y="900"/>
                  </a:cubicBezTo>
                  <a:cubicBezTo>
                    <a:pt x="565" y="978"/>
                    <a:pt x="335" y="942"/>
                    <a:pt x="215" y="795"/>
                  </a:cubicBezTo>
                  <a:cubicBezTo>
                    <a:pt x="0" y="539"/>
                    <a:pt x="89" y="188"/>
                    <a:pt x="414" y="63"/>
                  </a:cubicBezTo>
                  <a:cubicBezTo>
                    <a:pt x="550" y="5"/>
                    <a:pt x="691" y="0"/>
                    <a:pt x="827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4" y="351"/>
                    <a:pt x="1089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 flipH="1">
              <a:off x="6798120" y="2113232"/>
              <a:ext cx="166580" cy="157817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67" y="472"/>
                    <a:pt x="1130" y="362"/>
                    <a:pt x="1062" y="268"/>
                  </a:cubicBezTo>
                  <a:cubicBezTo>
                    <a:pt x="1031" y="215"/>
                    <a:pt x="963" y="173"/>
                    <a:pt x="900" y="158"/>
                  </a:cubicBezTo>
                  <a:cubicBezTo>
                    <a:pt x="764" y="121"/>
                    <a:pt x="623" y="126"/>
                    <a:pt x="487" y="184"/>
                  </a:cubicBezTo>
                  <a:cubicBezTo>
                    <a:pt x="162" y="309"/>
                    <a:pt x="73" y="660"/>
                    <a:pt x="288" y="916"/>
                  </a:cubicBezTo>
                  <a:cubicBezTo>
                    <a:pt x="408" y="1063"/>
                    <a:pt x="638" y="1099"/>
                    <a:pt x="842" y="1021"/>
                  </a:cubicBezTo>
                  <a:cubicBezTo>
                    <a:pt x="1052" y="942"/>
                    <a:pt x="1156" y="796"/>
                    <a:pt x="1162" y="581"/>
                  </a:cubicBezTo>
                  <a:close/>
                  <a:moveTo>
                    <a:pt x="1271" y="571"/>
                  </a:moveTo>
                  <a:cubicBezTo>
                    <a:pt x="1292" y="890"/>
                    <a:pt x="1062" y="1099"/>
                    <a:pt x="774" y="1167"/>
                  </a:cubicBezTo>
                  <a:cubicBezTo>
                    <a:pt x="523" y="1225"/>
                    <a:pt x="303" y="1157"/>
                    <a:pt x="152" y="942"/>
                  </a:cubicBezTo>
                  <a:cubicBezTo>
                    <a:pt x="10" y="744"/>
                    <a:pt x="0" y="440"/>
                    <a:pt x="235" y="205"/>
                  </a:cubicBezTo>
                  <a:cubicBezTo>
                    <a:pt x="408" y="37"/>
                    <a:pt x="628" y="1"/>
                    <a:pt x="853" y="32"/>
                  </a:cubicBezTo>
                  <a:cubicBezTo>
                    <a:pt x="947" y="48"/>
                    <a:pt x="1052" y="48"/>
                    <a:pt x="1125" y="142"/>
                  </a:cubicBezTo>
                  <a:cubicBezTo>
                    <a:pt x="1193" y="241"/>
                    <a:pt x="1266" y="435"/>
                    <a:pt x="1271" y="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 flipH="1">
              <a:off x="6554107" y="2128821"/>
              <a:ext cx="141716" cy="126125"/>
            </a:xfrm>
            <a:custGeom>
              <a:avLst/>
              <a:gdLst/>
              <a:ahLst/>
              <a:cxnLst/>
              <a:rect l="l" t="t" r="r" b="b"/>
              <a:pathLst>
                <a:path w="1100" h="979" extrusionOk="0">
                  <a:moveTo>
                    <a:pt x="1089" y="460"/>
                  </a:moveTo>
                  <a:cubicBezTo>
                    <a:pt x="1084" y="675"/>
                    <a:pt x="979" y="821"/>
                    <a:pt x="770" y="900"/>
                  </a:cubicBezTo>
                  <a:cubicBezTo>
                    <a:pt x="571" y="978"/>
                    <a:pt x="335" y="942"/>
                    <a:pt x="215" y="795"/>
                  </a:cubicBezTo>
                  <a:cubicBezTo>
                    <a:pt x="1" y="539"/>
                    <a:pt x="95" y="188"/>
                    <a:pt x="414" y="63"/>
                  </a:cubicBezTo>
                  <a:cubicBezTo>
                    <a:pt x="550" y="5"/>
                    <a:pt x="691" y="0"/>
                    <a:pt x="833" y="37"/>
                  </a:cubicBezTo>
                  <a:cubicBezTo>
                    <a:pt x="890" y="52"/>
                    <a:pt x="958" y="94"/>
                    <a:pt x="989" y="147"/>
                  </a:cubicBezTo>
                  <a:cubicBezTo>
                    <a:pt x="1057" y="241"/>
                    <a:pt x="1099" y="351"/>
                    <a:pt x="1089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 flipH="1">
              <a:off x="6538648" y="2113232"/>
              <a:ext cx="166580" cy="157817"/>
            </a:xfrm>
            <a:custGeom>
              <a:avLst/>
              <a:gdLst/>
              <a:ahLst/>
              <a:cxnLst/>
              <a:rect l="l" t="t" r="r" b="b"/>
              <a:pathLst>
                <a:path w="1293" h="1225" extrusionOk="0">
                  <a:moveTo>
                    <a:pt x="1162" y="581"/>
                  </a:moveTo>
                  <a:cubicBezTo>
                    <a:pt x="1172" y="472"/>
                    <a:pt x="1130" y="362"/>
                    <a:pt x="1062" y="268"/>
                  </a:cubicBezTo>
                  <a:cubicBezTo>
                    <a:pt x="1031" y="215"/>
                    <a:pt x="963" y="173"/>
                    <a:pt x="906" y="158"/>
                  </a:cubicBezTo>
                  <a:cubicBezTo>
                    <a:pt x="764" y="121"/>
                    <a:pt x="623" y="126"/>
                    <a:pt x="487" y="184"/>
                  </a:cubicBezTo>
                  <a:cubicBezTo>
                    <a:pt x="168" y="309"/>
                    <a:pt x="74" y="660"/>
                    <a:pt x="288" y="916"/>
                  </a:cubicBezTo>
                  <a:cubicBezTo>
                    <a:pt x="408" y="1063"/>
                    <a:pt x="644" y="1099"/>
                    <a:pt x="843" y="1021"/>
                  </a:cubicBezTo>
                  <a:cubicBezTo>
                    <a:pt x="1052" y="942"/>
                    <a:pt x="1157" y="796"/>
                    <a:pt x="1162" y="581"/>
                  </a:cubicBezTo>
                  <a:close/>
                  <a:moveTo>
                    <a:pt x="1272" y="571"/>
                  </a:moveTo>
                  <a:cubicBezTo>
                    <a:pt x="1293" y="890"/>
                    <a:pt x="1068" y="1099"/>
                    <a:pt x="775" y="1167"/>
                  </a:cubicBezTo>
                  <a:cubicBezTo>
                    <a:pt x="524" y="1225"/>
                    <a:pt x="304" y="1157"/>
                    <a:pt x="152" y="942"/>
                  </a:cubicBezTo>
                  <a:cubicBezTo>
                    <a:pt x="11" y="744"/>
                    <a:pt x="0" y="440"/>
                    <a:pt x="236" y="205"/>
                  </a:cubicBezTo>
                  <a:cubicBezTo>
                    <a:pt x="408" y="37"/>
                    <a:pt x="628" y="1"/>
                    <a:pt x="853" y="32"/>
                  </a:cubicBezTo>
                  <a:cubicBezTo>
                    <a:pt x="947" y="48"/>
                    <a:pt x="1057" y="48"/>
                    <a:pt x="1125" y="142"/>
                  </a:cubicBezTo>
                  <a:cubicBezTo>
                    <a:pt x="1193" y="241"/>
                    <a:pt x="1267" y="435"/>
                    <a:pt x="1272" y="5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 flipH="1">
              <a:off x="7624592" y="2153041"/>
              <a:ext cx="35171" cy="27054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7" y="0"/>
                  </a:moveTo>
                  <a:cubicBezTo>
                    <a:pt x="1" y="0"/>
                    <a:pt x="1" y="210"/>
                    <a:pt x="137" y="210"/>
                  </a:cubicBezTo>
                  <a:cubicBezTo>
                    <a:pt x="273" y="210"/>
                    <a:pt x="273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 flipH="1">
              <a:off x="7358935" y="2153041"/>
              <a:ext cx="35171" cy="27054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 flipH="1">
              <a:off x="7098045" y="2154330"/>
              <a:ext cx="35300" cy="27183"/>
            </a:xfrm>
            <a:custGeom>
              <a:avLst/>
              <a:gdLst/>
              <a:ahLst/>
              <a:cxnLst/>
              <a:rect l="l" t="t" r="r" b="b"/>
              <a:pathLst>
                <a:path w="274" h="211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 flipH="1">
              <a:off x="6842566" y="2154330"/>
              <a:ext cx="35300" cy="27183"/>
            </a:xfrm>
            <a:custGeom>
              <a:avLst/>
              <a:gdLst/>
              <a:ahLst/>
              <a:cxnLst/>
              <a:rect l="l" t="t" r="r" b="b"/>
              <a:pathLst>
                <a:path w="274" h="211" extrusionOk="0">
                  <a:moveTo>
                    <a:pt x="137" y="1"/>
                  </a:moveTo>
                  <a:cubicBezTo>
                    <a:pt x="1" y="1"/>
                    <a:pt x="1" y="210"/>
                    <a:pt x="137" y="210"/>
                  </a:cubicBezTo>
                  <a:cubicBezTo>
                    <a:pt x="273" y="210"/>
                    <a:pt x="273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 flipH="1">
              <a:off x="6580388" y="2153041"/>
              <a:ext cx="35171" cy="27054"/>
            </a:xfrm>
            <a:custGeom>
              <a:avLst/>
              <a:gdLst/>
              <a:ahLst/>
              <a:cxnLst/>
              <a:rect l="l" t="t" r="r" b="b"/>
              <a:pathLst>
                <a:path w="273" h="210" extrusionOk="0">
                  <a:moveTo>
                    <a:pt x="136" y="0"/>
                  </a:moveTo>
                  <a:cubicBezTo>
                    <a:pt x="0" y="0"/>
                    <a:pt x="0" y="210"/>
                    <a:pt x="136" y="210"/>
                  </a:cubicBezTo>
                  <a:cubicBezTo>
                    <a:pt x="272" y="210"/>
                    <a:pt x="272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 flipH="1">
              <a:off x="7805219" y="2168501"/>
              <a:ext cx="75625" cy="9533"/>
            </a:xfrm>
            <a:custGeom>
              <a:avLst/>
              <a:gdLst/>
              <a:ahLst/>
              <a:cxnLst/>
              <a:rect l="l" t="t" r="r" b="b"/>
              <a:pathLst>
                <a:path w="587" h="74" extrusionOk="0">
                  <a:moveTo>
                    <a:pt x="550" y="1"/>
                  </a:moveTo>
                  <a:cubicBezTo>
                    <a:pt x="377" y="11"/>
                    <a:pt x="210" y="16"/>
                    <a:pt x="37" y="16"/>
                  </a:cubicBezTo>
                  <a:cubicBezTo>
                    <a:pt x="1" y="16"/>
                    <a:pt x="1" y="74"/>
                    <a:pt x="37" y="74"/>
                  </a:cubicBezTo>
                  <a:cubicBezTo>
                    <a:pt x="210" y="74"/>
                    <a:pt x="377" y="74"/>
                    <a:pt x="550" y="58"/>
                  </a:cubicBezTo>
                  <a:cubicBezTo>
                    <a:pt x="587" y="58"/>
                    <a:pt x="587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 flipH="1">
              <a:off x="7809986" y="2142863"/>
              <a:ext cx="61453" cy="9662"/>
            </a:xfrm>
            <a:custGeom>
              <a:avLst/>
              <a:gdLst/>
              <a:ahLst/>
              <a:cxnLst/>
              <a:rect l="l" t="t" r="r" b="b"/>
              <a:pathLst>
                <a:path w="477" h="75" extrusionOk="0">
                  <a:moveTo>
                    <a:pt x="440" y="1"/>
                  </a:moveTo>
                  <a:cubicBezTo>
                    <a:pt x="304" y="1"/>
                    <a:pt x="174" y="11"/>
                    <a:pt x="43" y="11"/>
                  </a:cubicBezTo>
                  <a:cubicBezTo>
                    <a:pt x="1" y="17"/>
                    <a:pt x="1" y="74"/>
                    <a:pt x="43" y="74"/>
                  </a:cubicBezTo>
                  <a:cubicBezTo>
                    <a:pt x="174" y="69"/>
                    <a:pt x="304" y="58"/>
                    <a:pt x="440" y="58"/>
                  </a:cubicBezTo>
                  <a:cubicBezTo>
                    <a:pt x="477" y="58"/>
                    <a:pt x="47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 flipH="1">
              <a:off x="7801869" y="2200839"/>
              <a:ext cx="78974" cy="8245"/>
            </a:xfrm>
            <a:custGeom>
              <a:avLst/>
              <a:gdLst/>
              <a:ahLst/>
              <a:cxnLst/>
              <a:rect l="l" t="t" r="r" b="b"/>
              <a:pathLst>
                <a:path w="613" h="64" extrusionOk="0">
                  <a:moveTo>
                    <a:pt x="33" y="1"/>
                  </a:moveTo>
                  <a:cubicBezTo>
                    <a:pt x="1" y="1"/>
                    <a:pt x="2" y="53"/>
                    <a:pt x="37" y="58"/>
                  </a:cubicBezTo>
                  <a:cubicBezTo>
                    <a:pt x="97" y="62"/>
                    <a:pt x="156" y="63"/>
                    <a:pt x="215" y="63"/>
                  </a:cubicBezTo>
                  <a:cubicBezTo>
                    <a:pt x="334" y="63"/>
                    <a:pt x="452" y="58"/>
                    <a:pt x="571" y="58"/>
                  </a:cubicBezTo>
                  <a:cubicBezTo>
                    <a:pt x="613" y="58"/>
                    <a:pt x="613" y="1"/>
                    <a:pt x="571" y="1"/>
                  </a:cubicBezTo>
                  <a:cubicBezTo>
                    <a:pt x="452" y="1"/>
                    <a:pt x="334" y="6"/>
                    <a:pt x="215" y="6"/>
                  </a:cubicBezTo>
                  <a:cubicBezTo>
                    <a:pt x="156" y="6"/>
                    <a:pt x="97" y="4"/>
                    <a:pt x="37" y="1"/>
                  </a:cubicBezTo>
                  <a:cubicBezTo>
                    <a:pt x="36" y="1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 flipH="1">
              <a:off x="7354942" y="1865871"/>
              <a:ext cx="96496" cy="10951"/>
            </a:xfrm>
            <a:custGeom>
              <a:avLst/>
              <a:gdLst/>
              <a:ahLst/>
              <a:cxnLst/>
              <a:rect l="l" t="t" r="r" b="b"/>
              <a:pathLst>
                <a:path w="749" h="85" extrusionOk="0">
                  <a:moveTo>
                    <a:pt x="33" y="0"/>
                  </a:moveTo>
                  <a:cubicBezTo>
                    <a:pt x="1" y="0"/>
                    <a:pt x="2" y="53"/>
                    <a:pt x="37" y="58"/>
                  </a:cubicBezTo>
                  <a:cubicBezTo>
                    <a:pt x="262" y="79"/>
                    <a:pt x="487" y="63"/>
                    <a:pt x="712" y="84"/>
                  </a:cubicBezTo>
                  <a:cubicBezTo>
                    <a:pt x="749" y="84"/>
                    <a:pt x="749" y="27"/>
                    <a:pt x="712" y="27"/>
                  </a:cubicBezTo>
                  <a:cubicBezTo>
                    <a:pt x="487" y="6"/>
                    <a:pt x="262" y="21"/>
                    <a:pt x="37" y="1"/>
                  </a:cubicBezTo>
                  <a:cubicBezTo>
                    <a:pt x="35" y="0"/>
                    <a:pt x="34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 flipH="1">
              <a:off x="7369758" y="1841650"/>
              <a:ext cx="62097" cy="9533"/>
            </a:xfrm>
            <a:custGeom>
              <a:avLst/>
              <a:gdLst/>
              <a:ahLst/>
              <a:cxnLst/>
              <a:rect l="l" t="t" r="r" b="b"/>
              <a:pathLst>
                <a:path w="482" h="74" extrusionOk="0">
                  <a:moveTo>
                    <a:pt x="445" y="0"/>
                  </a:moveTo>
                  <a:cubicBezTo>
                    <a:pt x="309" y="0"/>
                    <a:pt x="173" y="11"/>
                    <a:pt x="37" y="16"/>
                  </a:cubicBezTo>
                  <a:cubicBezTo>
                    <a:pt x="0" y="16"/>
                    <a:pt x="0" y="73"/>
                    <a:pt x="37" y="73"/>
                  </a:cubicBezTo>
                  <a:cubicBezTo>
                    <a:pt x="173" y="73"/>
                    <a:pt x="309" y="63"/>
                    <a:pt x="445" y="58"/>
                  </a:cubicBezTo>
                  <a:cubicBezTo>
                    <a:pt x="482" y="58"/>
                    <a:pt x="482" y="0"/>
                    <a:pt x="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 flipH="1">
              <a:off x="7387280" y="1896147"/>
              <a:ext cx="82968" cy="9920"/>
            </a:xfrm>
            <a:custGeom>
              <a:avLst/>
              <a:gdLst/>
              <a:ahLst/>
              <a:cxnLst/>
              <a:rect l="l" t="t" r="r" b="b"/>
              <a:pathLst>
                <a:path w="644" h="77" extrusionOk="0">
                  <a:moveTo>
                    <a:pt x="32" y="1"/>
                  </a:moveTo>
                  <a:cubicBezTo>
                    <a:pt x="0" y="1"/>
                    <a:pt x="2" y="54"/>
                    <a:pt x="37" y="59"/>
                  </a:cubicBezTo>
                  <a:cubicBezTo>
                    <a:pt x="141" y="73"/>
                    <a:pt x="247" y="76"/>
                    <a:pt x="354" y="76"/>
                  </a:cubicBezTo>
                  <a:cubicBezTo>
                    <a:pt x="438" y="76"/>
                    <a:pt x="523" y="74"/>
                    <a:pt x="607" y="74"/>
                  </a:cubicBezTo>
                  <a:cubicBezTo>
                    <a:pt x="644" y="74"/>
                    <a:pt x="644" y="11"/>
                    <a:pt x="607" y="11"/>
                  </a:cubicBezTo>
                  <a:cubicBezTo>
                    <a:pt x="523" y="14"/>
                    <a:pt x="437" y="16"/>
                    <a:pt x="352" y="16"/>
                  </a:cubicBezTo>
                  <a:cubicBezTo>
                    <a:pt x="246" y="16"/>
                    <a:pt x="141" y="13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3"/>
          <p:cNvGrpSpPr/>
          <p:nvPr/>
        </p:nvGrpSpPr>
        <p:grpSpPr>
          <a:xfrm>
            <a:off x="3997646" y="1672785"/>
            <a:ext cx="1028478" cy="1028809"/>
            <a:chOff x="3997646" y="1672785"/>
            <a:chExt cx="1028478" cy="1028809"/>
          </a:xfrm>
        </p:grpSpPr>
        <p:sp>
          <p:nvSpPr>
            <p:cNvPr id="1331" name="Google Shape;1331;p43"/>
            <p:cNvSpPr/>
            <p:nvPr/>
          </p:nvSpPr>
          <p:spPr>
            <a:xfrm>
              <a:off x="4002720" y="1675524"/>
              <a:ext cx="1023404" cy="1023309"/>
            </a:xfrm>
            <a:custGeom>
              <a:avLst/>
              <a:gdLst/>
              <a:ahLst/>
              <a:cxnLst/>
              <a:rect l="l" t="t" r="r" b="b"/>
              <a:pathLst>
                <a:path w="8781" h="8780" extrusionOk="0">
                  <a:moveTo>
                    <a:pt x="4391" y="0"/>
                  </a:moveTo>
                  <a:cubicBezTo>
                    <a:pt x="1968" y="0"/>
                    <a:pt x="1" y="1967"/>
                    <a:pt x="1" y="4390"/>
                  </a:cubicBezTo>
                  <a:cubicBezTo>
                    <a:pt x="1" y="6817"/>
                    <a:pt x="1968" y="8779"/>
                    <a:pt x="4391" y="8779"/>
                  </a:cubicBezTo>
                  <a:cubicBezTo>
                    <a:pt x="6813" y="8779"/>
                    <a:pt x="8780" y="6817"/>
                    <a:pt x="8780" y="4390"/>
                  </a:cubicBezTo>
                  <a:cubicBezTo>
                    <a:pt x="8780" y="1967"/>
                    <a:pt x="6813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4503808" y="2175826"/>
              <a:ext cx="376332" cy="525768"/>
            </a:xfrm>
            <a:custGeom>
              <a:avLst/>
              <a:gdLst/>
              <a:ahLst/>
              <a:cxnLst/>
              <a:rect l="l" t="t" r="r" b="b"/>
              <a:pathLst>
                <a:path w="3229" h="4511" extrusionOk="0">
                  <a:moveTo>
                    <a:pt x="504" y="1"/>
                  </a:moveTo>
                  <a:cubicBezTo>
                    <a:pt x="438" y="1"/>
                    <a:pt x="379" y="20"/>
                    <a:pt x="320" y="61"/>
                  </a:cubicBezTo>
                  <a:cubicBezTo>
                    <a:pt x="435" y="401"/>
                    <a:pt x="430" y="684"/>
                    <a:pt x="314" y="993"/>
                  </a:cubicBezTo>
                  <a:cubicBezTo>
                    <a:pt x="178" y="1364"/>
                    <a:pt x="1" y="1605"/>
                    <a:pt x="16" y="2034"/>
                  </a:cubicBezTo>
                  <a:cubicBezTo>
                    <a:pt x="32" y="2541"/>
                    <a:pt x="351" y="2897"/>
                    <a:pt x="456" y="3352"/>
                  </a:cubicBezTo>
                  <a:cubicBezTo>
                    <a:pt x="532" y="3710"/>
                    <a:pt x="36" y="4510"/>
                    <a:pt x="376" y="4510"/>
                  </a:cubicBezTo>
                  <a:cubicBezTo>
                    <a:pt x="385" y="4510"/>
                    <a:pt x="394" y="4510"/>
                    <a:pt x="403" y="4509"/>
                  </a:cubicBezTo>
                  <a:cubicBezTo>
                    <a:pt x="2072" y="4331"/>
                    <a:pt x="2768" y="3614"/>
                    <a:pt x="3229" y="3138"/>
                  </a:cubicBezTo>
                  <a:cubicBezTo>
                    <a:pt x="3166" y="2939"/>
                    <a:pt x="3061" y="2588"/>
                    <a:pt x="2810" y="2400"/>
                  </a:cubicBezTo>
                  <a:cubicBezTo>
                    <a:pt x="2413" y="2091"/>
                    <a:pt x="1999" y="2233"/>
                    <a:pt x="1560" y="2112"/>
                  </a:cubicBezTo>
                  <a:cubicBezTo>
                    <a:pt x="566" y="1840"/>
                    <a:pt x="880" y="684"/>
                    <a:pt x="607" y="14"/>
                  </a:cubicBezTo>
                  <a:cubicBezTo>
                    <a:pt x="571" y="6"/>
                    <a:pt x="537" y="1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642848" y="1861717"/>
              <a:ext cx="378197" cy="404903"/>
            </a:xfrm>
            <a:custGeom>
              <a:avLst/>
              <a:gdLst/>
              <a:ahLst/>
              <a:cxnLst/>
              <a:rect l="l" t="t" r="r" b="b"/>
              <a:pathLst>
                <a:path w="3245" h="3474" extrusionOk="0">
                  <a:moveTo>
                    <a:pt x="2204" y="1"/>
                  </a:moveTo>
                  <a:cubicBezTo>
                    <a:pt x="2093" y="1"/>
                    <a:pt x="1991" y="91"/>
                    <a:pt x="1847" y="167"/>
                  </a:cubicBezTo>
                  <a:cubicBezTo>
                    <a:pt x="1335" y="439"/>
                    <a:pt x="874" y="810"/>
                    <a:pt x="586" y="1328"/>
                  </a:cubicBezTo>
                  <a:cubicBezTo>
                    <a:pt x="471" y="1532"/>
                    <a:pt x="440" y="1788"/>
                    <a:pt x="356" y="2013"/>
                  </a:cubicBezTo>
                  <a:cubicBezTo>
                    <a:pt x="314" y="2149"/>
                    <a:pt x="304" y="2280"/>
                    <a:pt x="278" y="2411"/>
                  </a:cubicBezTo>
                  <a:cubicBezTo>
                    <a:pt x="273" y="2431"/>
                    <a:pt x="263" y="2474"/>
                    <a:pt x="262" y="2474"/>
                  </a:cubicBezTo>
                  <a:cubicBezTo>
                    <a:pt x="262" y="2474"/>
                    <a:pt x="262" y="2474"/>
                    <a:pt x="262" y="2474"/>
                  </a:cubicBezTo>
                  <a:cubicBezTo>
                    <a:pt x="0" y="2589"/>
                    <a:pt x="110" y="2955"/>
                    <a:pt x="241" y="3128"/>
                  </a:cubicBezTo>
                  <a:cubicBezTo>
                    <a:pt x="444" y="3387"/>
                    <a:pt x="796" y="3473"/>
                    <a:pt x="1113" y="3473"/>
                  </a:cubicBezTo>
                  <a:cubicBezTo>
                    <a:pt x="1122" y="3473"/>
                    <a:pt x="1132" y="3473"/>
                    <a:pt x="1141" y="3473"/>
                  </a:cubicBezTo>
                  <a:cubicBezTo>
                    <a:pt x="1816" y="3463"/>
                    <a:pt x="1643" y="2835"/>
                    <a:pt x="1905" y="2411"/>
                  </a:cubicBezTo>
                  <a:cubicBezTo>
                    <a:pt x="1999" y="2265"/>
                    <a:pt x="2109" y="2113"/>
                    <a:pt x="2287" y="2066"/>
                  </a:cubicBezTo>
                  <a:cubicBezTo>
                    <a:pt x="2305" y="2062"/>
                    <a:pt x="2323" y="2060"/>
                    <a:pt x="2339" y="2060"/>
                  </a:cubicBezTo>
                  <a:cubicBezTo>
                    <a:pt x="2426" y="2060"/>
                    <a:pt x="2490" y="2108"/>
                    <a:pt x="2569" y="2113"/>
                  </a:cubicBezTo>
                  <a:cubicBezTo>
                    <a:pt x="2571" y="2113"/>
                    <a:pt x="2573" y="2113"/>
                    <a:pt x="2575" y="2113"/>
                  </a:cubicBezTo>
                  <a:cubicBezTo>
                    <a:pt x="2757" y="2113"/>
                    <a:pt x="3031" y="1893"/>
                    <a:pt x="3176" y="1893"/>
                  </a:cubicBezTo>
                  <a:cubicBezTo>
                    <a:pt x="3194" y="1893"/>
                    <a:pt x="3210" y="1896"/>
                    <a:pt x="3223" y="1904"/>
                  </a:cubicBezTo>
                  <a:cubicBezTo>
                    <a:pt x="3244" y="1626"/>
                    <a:pt x="2658" y="303"/>
                    <a:pt x="2365" y="67"/>
                  </a:cubicBezTo>
                  <a:cubicBezTo>
                    <a:pt x="2306" y="20"/>
                    <a:pt x="2254" y="1"/>
                    <a:pt x="22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4071420" y="1672785"/>
              <a:ext cx="681337" cy="413994"/>
            </a:xfrm>
            <a:custGeom>
              <a:avLst/>
              <a:gdLst/>
              <a:ahLst/>
              <a:cxnLst/>
              <a:rect l="l" t="t" r="r" b="b"/>
              <a:pathLst>
                <a:path w="5846" h="3552" extrusionOk="0">
                  <a:moveTo>
                    <a:pt x="3887" y="1"/>
                  </a:moveTo>
                  <a:cubicBezTo>
                    <a:pt x="2509" y="1"/>
                    <a:pt x="850" y="635"/>
                    <a:pt x="1" y="2321"/>
                  </a:cubicBezTo>
                  <a:cubicBezTo>
                    <a:pt x="85" y="2311"/>
                    <a:pt x="158" y="2258"/>
                    <a:pt x="236" y="2227"/>
                  </a:cubicBezTo>
                  <a:cubicBezTo>
                    <a:pt x="440" y="2154"/>
                    <a:pt x="676" y="2112"/>
                    <a:pt x="890" y="2101"/>
                  </a:cubicBezTo>
                  <a:cubicBezTo>
                    <a:pt x="921" y="2100"/>
                    <a:pt x="952" y="2099"/>
                    <a:pt x="982" y="2099"/>
                  </a:cubicBezTo>
                  <a:cubicBezTo>
                    <a:pt x="1572" y="2099"/>
                    <a:pt x="2094" y="2382"/>
                    <a:pt x="2612" y="2640"/>
                  </a:cubicBezTo>
                  <a:cubicBezTo>
                    <a:pt x="2852" y="2761"/>
                    <a:pt x="3093" y="2876"/>
                    <a:pt x="3318" y="3017"/>
                  </a:cubicBezTo>
                  <a:cubicBezTo>
                    <a:pt x="3496" y="3137"/>
                    <a:pt x="3611" y="3284"/>
                    <a:pt x="3768" y="3415"/>
                  </a:cubicBezTo>
                  <a:cubicBezTo>
                    <a:pt x="3878" y="3510"/>
                    <a:pt x="3992" y="3551"/>
                    <a:pt x="4105" y="3551"/>
                  </a:cubicBezTo>
                  <a:cubicBezTo>
                    <a:pt x="4367" y="3551"/>
                    <a:pt x="4617" y="3329"/>
                    <a:pt x="4767" y="3069"/>
                  </a:cubicBezTo>
                  <a:cubicBezTo>
                    <a:pt x="4945" y="2755"/>
                    <a:pt x="4856" y="2400"/>
                    <a:pt x="4862" y="2060"/>
                  </a:cubicBezTo>
                  <a:cubicBezTo>
                    <a:pt x="4867" y="1772"/>
                    <a:pt x="5066" y="1583"/>
                    <a:pt x="5306" y="1458"/>
                  </a:cubicBezTo>
                  <a:cubicBezTo>
                    <a:pt x="5469" y="1369"/>
                    <a:pt x="5678" y="1322"/>
                    <a:pt x="5762" y="1149"/>
                  </a:cubicBezTo>
                  <a:cubicBezTo>
                    <a:pt x="5845" y="977"/>
                    <a:pt x="5762" y="882"/>
                    <a:pt x="5683" y="741"/>
                  </a:cubicBezTo>
                  <a:cubicBezTo>
                    <a:pt x="5622" y="634"/>
                    <a:pt x="5590" y="422"/>
                    <a:pt x="5589" y="422"/>
                  </a:cubicBezTo>
                  <a:cubicBezTo>
                    <a:pt x="5589" y="422"/>
                    <a:pt x="5589" y="422"/>
                    <a:pt x="5589" y="422"/>
                  </a:cubicBezTo>
                  <a:lnTo>
                    <a:pt x="5589" y="411"/>
                  </a:lnTo>
                  <a:cubicBezTo>
                    <a:pt x="5176" y="154"/>
                    <a:pt x="4566" y="1"/>
                    <a:pt x="388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3997646" y="2150651"/>
              <a:ext cx="326450" cy="494066"/>
            </a:xfrm>
            <a:custGeom>
              <a:avLst/>
              <a:gdLst/>
              <a:ahLst/>
              <a:cxnLst/>
              <a:rect l="l" t="t" r="r" b="b"/>
              <a:pathLst>
                <a:path w="2801" h="4239" extrusionOk="0">
                  <a:moveTo>
                    <a:pt x="1219" y="0"/>
                  </a:moveTo>
                  <a:cubicBezTo>
                    <a:pt x="1014" y="0"/>
                    <a:pt x="808" y="30"/>
                    <a:pt x="618" y="89"/>
                  </a:cubicBezTo>
                  <a:cubicBezTo>
                    <a:pt x="462" y="142"/>
                    <a:pt x="356" y="168"/>
                    <a:pt x="226" y="168"/>
                  </a:cubicBezTo>
                  <a:cubicBezTo>
                    <a:pt x="177" y="168"/>
                    <a:pt x="124" y="164"/>
                    <a:pt x="64" y="157"/>
                  </a:cubicBezTo>
                  <a:lnTo>
                    <a:pt x="64" y="157"/>
                  </a:lnTo>
                  <a:cubicBezTo>
                    <a:pt x="1" y="1010"/>
                    <a:pt x="383" y="3035"/>
                    <a:pt x="2470" y="4238"/>
                  </a:cubicBezTo>
                  <a:cubicBezTo>
                    <a:pt x="2633" y="4128"/>
                    <a:pt x="2727" y="3940"/>
                    <a:pt x="2695" y="3720"/>
                  </a:cubicBezTo>
                  <a:cubicBezTo>
                    <a:pt x="2669" y="3537"/>
                    <a:pt x="2617" y="3359"/>
                    <a:pt x="2570" y="3181"/>
                  </a:cubicBezTo>
                  <a:cubicBezTo>
                    <a:pt x="2486" y="2862"/>
                    <a:pt x="2502" y="2553"/>
                    <a:pt x="2533" y="2229"/>
                  </a:cubicBezTo>
                  <a:cubicBezTo>
                    <a:pt x="2575" y="1852"/>
                    <a:pt x="2779" y="1517"/>
                    <a:pt x="2790" y="1135"/>
                  </a:cubicBezTo>
                  <a:cubicBezTo>
                    <a:pt x="2800" y="597"/>
                    <a:pt x="2397" y="340"/>
                    <a:pt x="1947" y="141"/>
                  </a:cubicBezTo>
                  <a:cubicBezTo>
                    <a:pt x="1725" y="4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nime Comic MK Plan by Slidesgo">
  <a:themeElements>
    <a:clrScheme name="Personalizada 4">
      <a:dk1>
        <a:srgbClr val="000000"/>
      </a:dk1>
      <a:lt1>
        <a:srgbClr val="FFFFFF"/>
      </a:lt1>
      <a:dk2>
        <a:srgbClr val="1B1B1B"/>
      </a:dk2>
      <a:lt2>
        <a:srgbClr val="E0E0E0"/>
      </a:lt2>
      <a:accent1>
        <a:srgbClr val="FB634F"/>
      </a:accent1>
      <a:accent2>
        <a:srgbClr val="FFF67B"/>
      </a:accent2>
      <a:accent3>
        <a:srgbClr val="DCF8F9"/>
      </a:accent3>
      <a:accent4>
        <a:srgbClr val="91C4F1"/>
      </a:accent4>
      <a:accent5>
        <a:srgbClr val="FFFFFF"/>
      </a:accent5>
      <a:accent6>
        <a:srgbClr val="DCF9F9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1499</Words>
  <Application>Microsoft Office PowerPoint</Application>
  <PresentationFormat>Apresentação na tela (16:9)</PresentationFormat>
  <Paragraphs>330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Oxanium</vt:lpstr>
      <vt:lpstr>Rubik Mono One</vt:lpstr>
      <vt:lpstr>Nunito</vt:lpstr>
      <vt:lpstr>Fira Sans Extra Condensed Medium</vt:lpstr>
      <vt:lpstr>Oxanium ExtraBold</vt:lpstr>
      <vt:lpstr>Bebas Neue</vt:lpstr>
      <vt:lpstr>Arial</vt:lpstr>
      <vt:lpstr>Anime Comic MK Plan by Slidesgo</vt:lpstr>
      <vt:lpstr>Projeto individual  Kimetsu no Yaiba</vt:lpstr>
      <vt:lpstr>CONTENTS OF THIS TEMPLATE</vt:lpstr>
      <vt:lpstr>01</vt:lpstr>
      <vt:lpstr>ABOUT US</vt:lpstr>
      <vt:lpstr>AWESOME WORDS</vt:lpstr>
      <vt:lpstr>Apresentação do PowerPoint</vt:lpstr>
      <vt:lpstr>OUR EVOLUTION</vt:lpstr>
      <vt:lpstr>OUR EVOLUTION</vt:lpstr>
      <vt:lpstr>WHAT SETS US APART?</vt:lpstr>
      <vt:lpstr>GUIDING PRINCIPLES</vt:lpstr>
      <vt:lpstr>—SOMEONE FAMOUS</vt:lpstr>
      <vt:lpstr>MARKET SHARE</vt:lpstr>
      <vt:lpstr>BUYER PERSONA PROFILE</vt:lpstr>
      <vt:lpstr>BUYER JOURNEY</vt:lpstr>
      <vt:lpstr>SALES FUNNEL</vt:lpstr>
      <vt:lpstr>COMPETITOR ANALYSIS</vt:lpstr>
      <vt:lpstr>SWOT ANALYSIS</vt:lpstr>
      <vt:lpstr>GOALS</vt:lpstr>
      <vt:lpstr>01</vt:lpstr>
      <vt:lpstr>KEY ACTION ITEMS</vt:lpstr>
      <vt:lpstr>MOBILE WEB</vt:lpstr>
      <vt:lpstr>NEXT SPRINT</vt:lpstr>
      <vt:lpstr>BUDGET</vt:lpstr>
      <vt:lpstr>386,000 km</vt:lpstr>
      <vt:lpstr>KPI OVERVIEW</vt:lpstr>
      <vt:lpstr>OUTREACH</vt:lpstr>
      <vt:lpstr>REVIEWING CONCEPTS IS A GOOD IDEA</vt:lpstr>
      <vt:lpstr>OUR TEAM</vt:lpstr>
      <vt:lpstr>THANKS!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COMIC MK PLAN</dc:title>
  <dc:creator>Pichau</dc:creator>
  <cp:lastModifiedBy>Luiz Felipe</cp:lastModifiedBy>
  <cp:revision>2</cp:revision>
  <dcterms:modified xsi:type="dcterms:W3CDTF">2022-06-03T23:23:05Z</dcterms:modified>
</cp:coreProperties>
</file>