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42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9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2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7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8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0176A2-7B14-48CB-AEE4-31A9F7246D83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9061B8-A923-4B30-A2A9-BA8210C0EC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07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zfernando1996/desbravandocshar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FDE62-335B-4202-A653-439B7E882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Seja bem vindo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5849B-EB16-479A-B67D-25B262752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Luiz Fernando</a:t>
            </a:r>
          </a:p>
        </p:txBody>
      </p:sp>
    </p:spTree>
    <p:extLst>
      <p:ext uri="{BB962C8B-B14F-4D97-AF65-F5344CB8AC3E}">
        <p14:creationId xmlns:p14="http://schemas.microsoft.com/office/powerpoint/2010/main" val="10686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2E5E-5661-4FA0-942C-F321B40B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sobre 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C7F2D-24FB-451C-865A-219A787D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3069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Sou formado pelo CEFET-MG no curso integrado de eletroeletrônica.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Gostei bastante e tive facilidades nas disciplinas relacionadas a eletromagnetismo como também em eletrônica (digital e analógica)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Sou formado pela PUC Minas no curso de Sistemas de Informação.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Tive a grande honra de ser condecorado como o melhor aluno da graduação diante das minhas notas.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Estudei 2 anos para concursos públicos na área de 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Entrei na iniciativa privada em </a:t>
            </a:r>
            <a:r>
              <a:rPr lang="pt-BR" dirty="0" err="1"/>
              <a:t>fev</a:t>
            </a:r>
            <a:r>
              <a:rPr lang="pt-BR" dirty="0"/>
              <a:t>/2019, final da minha faculdade, e me encontro nela desde então. Nesta trajetória trabalhei bastante com: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FC59EEC-95FD-4088-990E-79C236576DEC}"/>
              </a:ext>
            </a:extLst>
          </p:cNvPr>
          <p:cNvSpPr txBox="1">
            <a:spLocks/>
          </p:cNvSpPr>
          <p:nvPr/>
        </p:nvSpPr>
        <p:spPr>
          <a:xfrm>
            <a:off x="1235963" y="5592932"/>
            <a:ext cx="1829066" cy="102981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.Net</a:t>
            </a:r>
            <a:r>
              <a:rPr lang="pt-BR" dirty="0"/>
              <a:t> (Core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94A98AA-1255-4236-A7CB-61675D3F2F4E}"/>
              </a:ext>
            </a:extLst>
          </p:cNvPr>
          <p:cNvSpPr txBox="1">
            <a:spLocks/>
          </p:cNvSpPr>
          <p:nvPr/>
        </p:nvSpPr>
        <p:spPr>
          <a:xfrm>
            <a:off x="3123711" y="5592932"/>
            <a:ext cx="1675913" cy="10298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Docker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0D162EF-A55B-42BE-81BA-F4E433AB35AA}"/>
              </a:ext>
            </a:extLst>
          </p:cNvPr>
          <p:cNvSpPr txBox="1">
            <a:spLocks/>
          </p:cNvSpPr>
          <p:nvPr/>
        </p:nvSpPr>
        <p:spPr>
          <a:xfrm>
            <a:off x="5011459" y="5592932"/>
            <a:ext cx="3786312" cy="10298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DBs</a:t>
            </a:r>
            <a:r>
              <a:rPr lang="pt-BR" dirty="0"/>
              <a:t> relacionais (</a:t>
            </a:r>
            <a:r>
              <a:rPr lang="pt-BR" dirty="0" err="1"/>
              <a:t>Sql</a:t>
            </a:r>
            <a:r>
              <a:rPr lang="pt-BR" dirty="0"/>
              <a:t> Server...)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9867682-4EE5-4B2C-AF7D-02C8DDCD718D}"/>
              </a:ext>
            </a:extLst>
          </p:cNvPr>
          <p:cNvSpPr txBox="1">
            <a:spLocks/>
          </p:cNvSpPr>
          <p:nvPr/>
        </p:nvSpPr>
        <p:spPr>
          <a:xfrm>
            <a:off x="8797771" y="5592932"/>
            <a:ext cx="3012476" cy="102981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DBs</a:t>
            </a:r>
            <a:r>
              <a:rPr lang="pt-BR" dirty="0"/>
              <a:t> não relacionais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 muito mais</a:t>
            </a:r>
          </a:p>
        </p:txBody>
      </p:sp>
    </p:spTree>
    <p:extLst>
      <p:ext uri="{BB962C8B-B14F-4D97-AF65-F5344CB8AC3E}">
        <p14:creationId xmlns:p14="http://schemas.microsoft.com/office/powerpoint/2010/main" val="4688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A2B85-5F79-4CCC-8348-B71E9AEC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Quatro níveis de competência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23299-88D8-4D85-9F3C-08DE3DF3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9961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“De quatro formas diferentes uma pessoa pode se relacionar com uma determinada área do conhecimento, variando desde ser um total peso morto – de tanto que não sabe – até ser uma verdadeira referência – de tanto que sabe.” </a:t>
            </a:r>
          </a:p>
          <a:p>
            <a:pPr algn="r"/>
            <a:r>
              <a:rPr lang="pt-BR" dirty="0"/>
              <a:t>Álvaro Nascimento Vieira</a:t>
            </a:r>
            <a:br>
              <a:rPr lang="pt-BR" dirty="0"/>
            </a:br>
            <a:r>
              <a:rPr lang="pt-BR" dirty="0"/>
              <a:t>https://www.profissionaisti.com.br/quatro-niveis-de-competencia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7DD6DEF-64CB-41C7-BAD8-4DF3070C9441}"/>
              </a:ext>
            </a:extLst>
          </p:cNvPr>
          <p:cNvSpPr txBox="1">
            <a:spLocks/>
          </p:cNvSpPr>
          <p:nvPr/>
        </p:nvSpPr>
        <p:spPr>
          <a:xfrm>
            <a:off x="1024127" y="3986784"/>
            <a:ext cx="9720073" cy="19916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dirty="0"/>
              <a:t>não sabe o que não sabe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sabe o que não sabe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sabe o que sabe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não sabe o que sabe.</a:t>
            </a:r>
          </a:p>
        </p:txBody>
      </p:sp>
    </p:spTree>
    <p:extLst>
      <p:ext uri="{BB962C8B-B14F-4D97-AF65-F5344CB8AC3E}">
        <p14:creationId xmlns:p14="http://schemas.microsoft.com/office/powerpoint/2010/main" val="424154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1A75-7312-42EC-9E49-6EBC9BD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será o curso – Desbravando o C#?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391AF-C447-4459-B441-A20775B9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82645"/>
          </a:xfrm>
        </p:spPr>
        <p:txBody>
          <a:bodyPr/>
          <a:lstStyle/>
          <a:p>
            <a:r>
              <a:rPr lang="pt-BR" dirty="0"/>
              <a:t>Este curso terá como foco: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Apresentar alguns conceitos da literatura da programação relacionados ao C#.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Lógica de programação, Orientação a objetos, Clean </a:t>
            </a:r>
            <a:r>
              <a:rPr lang="pt-BR" dirty="0" err="1"/>
              <a:t>Code</a:t>
            </a:r>
            <a:r>
              <a:rPr lang="pt-BR" dirty="0"/>
              <a:t> e diversos assuntos relacionados.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Uso da Linguagem C# em equipes corporativas e aprendizados deste ambiente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Este curso conterá os </a:t>
            </a:r>
            <a:r>
              <a:rPr lang="pt-BR" dirty="0" err="1"/>
              <a:t>PDFs</a:t>
            </a:r>
            <a:r>
              <a:rPr lang="pt-BR" dirty="0"/>
              <a:t>, exercícios </a:t>
            </a:r>
            <a:r>
              <a:rPr lang="pt-BR" dirty="0" err="1"/>
              <a:t>etc</a:t>
            </a:r>
            <a:r>
              <a:rPr lang="pt-BR" dirty="0"/>
              <a:t> no GitHub que pode ser acessado pelo seguinte link:  </a:t>
            </a:r>
            <a:r>
              <a:rPr lang="pt-BR" dirty="0">
                <a:hlinkClick r:id="rId2"/>
              </a:rPr>
              <a:t>https://github.com/luizfernando1996/desbravandocsharp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31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</TotalTime>
  <Words>292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Seja bem vindo</vt:lpstr>
      <vt:lpstr>Um pouco sobre o professor</vt:lpstr>
      <vt:lpstr>Quatro níveis de competência</vt:lpstr>
      <vt:lpstr>O que será o curso – Desbravando o C#?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bem vindo</dc:title>
  <dc:creator>Luiz Fernando</dc:creator>
  <cp:lastModifiedBy>Luiz Fernando</cp:lastModifiedBy>
  <cp:revision>1</cp:revision>
  <dcterms:created xsi:type="dcterms:W3CDTF">2023-05-31T10:17:24Z</dcterms:created>
  <dcterms:modified xsi:type="dcterms:W3CDTF">2023-05-31T11:03:01Z</dcterms:modified>
</cp:coreProperties>
</file>