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64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8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61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01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514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7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58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0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8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18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3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8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83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8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5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28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39F3C-893A-47BA-A985-D9A4A5AB231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163713-E86C-4811-941C-0AD697B89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98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3491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BANCO DE DADOS RELACIONAL SOBRE O FUTEBOL BRASILEIRO</dc:title>
  <dc:creator>Admin</dc:creator>
  <cp:lastModifiedBy>Admin</cp:lastModifiedBy>
  <cp:revision>3</cp:revision>
  <dcterms:created xsi:type="dcterms:W3CDTF">2017-03-26T03:19:36Z</dcterms:created>
  <dcterms:modified xsi:type="dcterms:W3CDTF">2017-04-02T20:50:23Z</dcterms:modified>
</cp:coreProperties>
</file>