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1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6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1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1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0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8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7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36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B09F2-326E-4FD9-B452-244D5E4475F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C2F0C3-0BB1-4A80-A47B-73F0D8C5300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7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87AF9C53-2358-4146-B038-0CB82D6F8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1566862"/>
            <a:ext cx="4210050" cy="3724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2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95670E-33D8-43F8-A37C-813D682FA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397564"/>
            <a:ext cx="10336696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EFC8042-0E98-44B6-A576-B5468D318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361536"/>
            <a:ext cx="91344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2BFC72-E8F5-4B65-B094-8486014003DF}"/>
              </a:ext>
            </a:extLst>
          </p:cNvPr>
          <p:cNvSpPr/>
          <p:nvPr/>
        </p:nvSpPr>
        <p:spPr>
          <a:xfrm>
            <a:off x="1033669" y="2425147"/>
            <a:ext cx="10124661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</a:t>
            </a:r>
            <a:r>
              <a:rPr lang="pt-BR" sz="4400" dirty="0">
                <a:solidFill>
                  <a:schemeClr val="tx1"/>
                </a:solidFill>
              </a:rPr>
              <a:t> </a:t>
            </a: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profissionais.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de pacientes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Marcação de consultas.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Desmarcação de consultas.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5617" y="808384"/>
            <a:ext cx="10734262" cy="1166190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Funcionalidades Básicas </a:t>
            </a:r>
          </a:p>
        </p:txBody>
      </p:sp>
    </p:spTree>
    <p:extLst>
      <p:ext uri="{BB962C8B-B14F-4D97-AF65-F5344CB8AC3E}">
        <p14:creationId xmlns:p14="http://schemas.microsoft.com/office/powerpoint/2010/main" val="18702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62540" y="808384"/>
            <a:ext cx="8335617" cy="1311964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82E678-CE1A-4F71-B1EF-95C41161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48" y="2504661"/>
            <a:ext cx="322690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2FE426-1D7D-48A4-9572-DBEA8BA1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479149"/>
            <a:ext cx="102203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20417" y="808384"/>
            <a:ext cx="10058399" cy="1311964"/>
          </a:xfrm>
        </p:spPr>
        <p:txBody>
          <a:bodyPr>
            <a:normAutofit fontScale="92500"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Documentação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2FED47-48F3-431C-B59B-C5163EF06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8" y="2424996"/>
            <a:ext cx="3336235" cy="33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99861" y="808384"/>
            <a:ext cx="6864626" cy="1219199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Quem somos?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0C6E530E-5B39-455B-8F35-67C09E54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11" y="2496308"/>
            <a:ext cx="2910578" cy="29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99860" y="874643"/>
            <a:ext cx="7381461" cy="1395690"/>
          </a:xfrm>
        </p:spPr>
        <p:txBody>
          <a:bodyPr>
            <a:normAutofit fontScale="92500"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Projeto Finalizado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FBFEEB-20DC-4D4A-A488-8C601C5B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87" y="2270333"/>
            <a:ext cx="536922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3287" y="808384"/>
            <a:ext cx="5141843" cy="4790730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WireFrame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1A4A66-8E7F-4E97-B199-9D48EE39A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01" y="2411896"/>
            <a:ext cx="2981663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8DFF2F-1EB5-4A34-8245-0F7873DB5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424071"/>
            <a:ext cx="10045147" cy="55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506321-E990-4CDC-8BE5-E13D78F3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556592"/>
            <a:ext cx="10137914" cy="54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5A54BE-E480-4421-A51F-84C0FE0B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318052"/>
            <a:ext cx="10177670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9C155-B13A-4A78-BD14-669116812B1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3287" y="808384"/>
            <a:ext cx="5141843" cy="4790730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Layout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8B1426-9BA6-4E1E-B7AF-3BF00FB25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3" y="2464904"/>
            <a:ext cx="2875721" cy="2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9100C6-B375-4701-9E1C-54043535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527188"/>
            <a:ext cx="76485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31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Bahnschrift SemiLight</vt:lpstr>
      <vt:lpstr>Calibri</vt:lpstr>
      <vt:lpstr>Calibri Light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12</cp:revision>
  <dcterms:created xsi:type="dcterms:W3CDTF">2020-12-07T19:16:04Z</dcterms:created>
  <dcterms:modified xsi:type="dcterms:W3CDTF">2020-12-09T19:49:32Z</dcterms:modified>
</cp:coreProperties>
</file>