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300CF3-0170-4C71-AFA3-50BC937A4255}">
  <a:tblStyle styleId="{C0300CF3-0170-4C71-AFA3-50BC937A42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3bbfc4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83bbfc4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3bbfc4c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3bbfc4c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3bbfc4c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3bbfc4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3bbfc4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3bbfc4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3bbfc4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3bbfc4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3bbfc4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3bbfc4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3bbfc4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3bbfc4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bbfc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bbfc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3bbfc4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3bbfc4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3bbfc4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3bbfc4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3bbfc4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3bbfc4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3bbfc4c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3bbfc4c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3bbfc4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3bbfc4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3bbfc4c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3bbfc4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uizfernandodag/RentC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253024"/>
            <a:ext cx="7136700" cy="18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and Design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UseCases 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500"/>
            <a:ext cx="3915863" cy="3427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49" y="1141500"/>
            <a:ext cx="4105700" cy="3427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50" y="151275"/>
            <a:ext cx="8664201" cy="47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- Architectural Mechanism</a:t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452700" y="127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{C0300CF3-0170-4C71-AFA3-50BC937A4255}</a:tableStyleId>
              </a:tblPr>
              <a:tblGrid>
                <a:gridCol w="4189800"/>
                <a:gridCol w="4189800"/>
              </a:tblGrid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</a:rPr>
                        <a:t>Distribution of components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</a:rPr>
                        <a:t>Web Services - SOAP or RESTFUL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</a:rPr>
                        <a:t>Transaction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</a:rPr>
                        <a:t>JDBC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</a:rPr>
                        <a:t>Concurrency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</a:rPr>
                        <a:t>JEE Server or Tomcat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</a:rPr>
                        <a:t>Persistence (Object Relational Mapping)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</a:rPr>
                        <a:t>Hibernate or SimpleORM or Avaje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</a:rPr>
                        <a:t>Security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</a:rPr>
                        <a:t>Java Authentication and Authorization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</a:rPr>
                        <a:t>Rules engine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</a:rPr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</a:rPr>
                        <a:t>Wrapping of  legacy systems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</a:rPr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</a:rPr>
                        <a:t>Web Application Framework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</a:rPr>
                        <a:t>SpringMVC, Angular, Vue or React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</a:rPr>
                        <a:t>User Interface Framework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</a:rPr>
                        <a:t>Bootstrap or Material Design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- </a:t>
            </a:r>
            <a:r>
              <a:rPr lang="en"/>
              <a:t>Key Abstractions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261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Customer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Admin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RentTransaction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74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- Solution Design 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25" y="781400"/>
            <a:ext cx="4014099" cy="39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- VOPC </a:t>
            </a:r>
            <a:r>
              <a:rPr lang="en"/>
              <a:t>Diagram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076" y="1000025"/>
            <a:ext cx="5220562" cy="38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456600" y="338250"/>
            <a:ext cx="50568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Authors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56600" y="1078650"/>
            <a:ext cx="48771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Luiz Gadelha - 610800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Edmael Fortune - 611091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Eden Bereda - 109657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45650" y="2364400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https://github.com/luizfernandodag/RentCar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37300" y="39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37300" y="1265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problems to be solved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Objectives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Problem Statement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Position Statement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SRS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Key Abstractions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Solution Design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VOPC Diagram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Rent WebSystem: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CarRentMiu</a:t>
            </a:r>
            <a:endParaRPr b="1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000" y="1222671"/>
            <a:ext cx="4950792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be solved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26975" y="1152425"/>
            <a:ext cx="420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Customers could not register without contacting the office.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It is not secured.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Difficult to manage when the number of customers gets large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It took time and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5" y="1152425"/>
            <a:ext cx="4404351" cy="351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77900" y="1266325"/>
            <a:ext cx="415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 Based</a:t>
            </a:r>
            <a:r>
              <a:rPr lang="en"/>
              <a:t> system: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700"/>
              <a:t>It increases customer satisfaction;</a:t>
            </a:r>
            <a:endParaRPr sz="17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700"/>
              <a:t>It saves time and resources for both users (client and customers);</a:t>
            </a:r>
            <a:endParaRPr sz="17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700"/>
              <a:t>Customer can register online;</a:t>
            </a:r>
            <a:endParaRPr sz="17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700"/>
              <a:t>Client can have a transaction history of rented and returned cars</a:t>
            </a:r>
            <a:endParaRPr sz="1700"/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5" y="1436847"/>
            <a:ext cx="4260300" cy="283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311700" y="1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Problem Statement</a:t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311700" y="9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{C0300CF3-0170-4C71-AFA3-50BC937A4255}</a:tableStyleId>
              </a:tblPr>
              <a:tblGrid>
                <a:gridCol w="2393600"/>
                <a:gridCol w="6127000"/>
              </a:tblGrid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problem 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Managing multiple stores by keeping track of customers, employees and cars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Affects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Employees, customers and cars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impact of which 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Complexity of renting a car in multiple stores, managing the schedules of customers and employees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successful solution would 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One tool which integrates facilitates:</a:t>
                      </a:r>
                      <a:endParaRPr i="1" sz="10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000"/>
                        <a:t>Stores managing</a:t>
                      </a:r>
                      <a:endParaRPr i="1" sz="10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000"/>
                        <a:t>Car registration</a:t>
                      </a:r>
                      <a:endParaRPr i="1" sz="10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000"/>
                        <a:t>Car rentalling</a:t>
                      </a:r>
                      <a:endParaRPr i="1" sz="10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000"/>
                        <a:t>Cars schedule</a:t>
                      </a:r>
                      <a:endParaRPr i="1" sz="10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000"/>
                        <a:t>Customer registration</a:t>
                      </a:r>
                      <a:endParaRPr i="1" sz="10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000"/>
                        <a:t>Clients schedule management</a:t>
                      </a:r>
                      <a:endParaRPr i="1" sz="1000"/>
                    </a:p>
                    <a:p>
                      <a:pPr indent="-2984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i="1" lang="en" sz="1000"/>
                        <a:t>late return cars</a:t>
                      </a:r>
                      <a:endParaRPr i="1" sz="1000"/>
                    </a:p>
                    <a:p>
                      <a:pPr indent="-2984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i="1" lang="en" sz="1000"/>
                        <a:t>car reservation</a:t>
                      </a:r>
                      <a:endParaRPr i="1" sz="10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000"/>
                        <a:t>Clients grading</a:t>
                      </a:r>
                      <a:endParaRPr i="1" sz="10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000"/>
                        <a:t>Clients info</a:t>
                      </a:r>
                      <a:endParaRPr i="1" sz="1000"/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Position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{C0300CF3-0170-4C71-AFA3-50BC937A4255}</a:tableStyleId>
              </a:tblPr>
              <a:tblGrid>
                <a:gridCol w="1296175"/>
                <a:gridCol w="5942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 rental store owner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needs a system to manage car rental stores keeping track of customers and cars,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CarRentMIU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a Car Rental Management System that facilitates the management of cars rents and customers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Unlike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 based, hard to manage, it takes a lot of time and resources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 Based easy to use, saves time and resources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</a:t>
            </a:r>
            <a:r>
              <a:rPr lang="en"/>
              <a:t> Summary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311700" y="12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{C0300CF3-0170-4C71-AFA3-50BC937A4255}</a:tableStyleId>
              </a:tblPr>
              <a:tblGrid>
                <a:gridCol w="2795750"/>
                <a:gridCol w="2795750"/>
                <a:gridCol w="2795750"/>
              </a:tblGrid>
              <a:tr h="6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Responsibilities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admin is the administrator of the car rental shop. Admins add, edit, delete or block customers to use the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Responsible for setting the initial data about available cars and clients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see the schedule of cars. Can rent a car or set an reservation on a car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They are responsible for choosing a car, an initial and final date of rent.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