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2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60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61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20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10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42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0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15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73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56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66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33518-2864-4E68-A1F0-D9842031A43F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37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2656"/>
            <a:ext cx="8632546" cy="529991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563888" y="4797152"/>
            <a:ext cx="2115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Luiz Fernando Dias Santos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73646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000" b="1" dirty="0" smtClean="0"/>
              <a:t>Objetivo do projeto</a:t>
            </a:r>
            <a:endParaRPr lang="pt-BR" sz="2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0162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/>
              <a:t>Apresentar uma proposta de arquitetura para o desenvolvimento de um sistema de gestão ambiental com o objetivo de fornecer um controle das informações das diversas etapas de obtenção da licença ambiental do empreendimento.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16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41</Words>
  <Application>Microsoft Office PowerPoint</Application>
  <PresentationFormat>Apresentação na tela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Objetivo do projeto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Ambiental</dc:title>
  <dc:creator>Luiz Fernando Dias</dc:creator>
  <cp:lastModifiedBy>Luiz Fernando Dias</cp:lastModifiedBy>
  <cp:revision>19</cp:revision>
  <dcterms:created xsi:type="dcterms:W3CDTF">2020-07-20T16:14:17Z</dcterms:created>
  <dcterms:modified xsi:type="dcterms:W3CDTF">2020-08-22T18:14:28Z</dcterms:modified>
</cp:coreProperties>
</file>