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762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0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3518-2864-4E68-A1F0-D9842031A43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32546" cy="5299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3888" y="4797152"/>
            <a:ext cx="2115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Luiz Fernando Dias Santos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7364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371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 smtClean="0"/>
              <a:t>Requisitos Não-Funcionais</a:t>
            </a:r>
            <a:endParaRPr lang="pt-BR" sz="2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0162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000" dirty="0" smtClean="0"/>
              <a:t>O sistema deverá possuir um </a:t>
            </a:r>
            <a:r>
              <a:rPr lang="pt-BR" sz="2000" i="1" dirty="0" smtClean="0"/>
              <a:t>framework </a:t>
            </a:r>
            <a:r>
              <a:rPr lang="pt-BR" sz="2000" dirty="0" smtClean="0"/>
              <a:t>objeto-relacional</a:t>
            </a:r>
          </a:p>
          <a:p>
            <a:pPr algn="just"/>
            <a:r>
              <a:rPr lang="pt-BR" sz="2000" dirty="0" smtClean="0"/>
              <a:t>Manutenabilidade – O sistema deverá ser fácil de se adaptar e de manutenção</a:t>
            </a:r>
          </a:p>
          <a:p>
            <a:pPr algn="just"/>
            <a:r>
              <a:rPr lang="pt-BR" sz="2000" dirty="0" smtClean="0"/>
              <a:t>Segurança – O sistema deverá adotar uma implementação de </a:t>
            </a:r>
            <a:r>
              <a:rPr lang="pt-BR" sz="2000" i="1" dirty="0" smtClean="0"/>
              <a:t>Oauth2</a:t>
            </a:r>
            <a:endParaRPr lang="pt-BR" sz="2000" dirty="0" smtClean="0"/>
          </a:p>
          <a:p>
            <a:pPr algn="just"/>
            <a:r>
              <a:rPr lang="pt-BR" sz="2000" dirty="0" smtClean="0"/>
              <a:t>Desempenho – O sistema não deverá apresentar travamento ou lentidão</a:t>
            </a:r>
          </a:p>
          <a:p>
            <a:pPr algn="just"/>
            <a:r>
              <a:rPr lang="pt-BR" sz="2000" dirty="0" smtClean="0"/>
              <a:t>Acessibilidade(Portabilidade)</a:t>
            </a:r>
          </a:p>
          <a:p>
            <a:pPr algn="just"/>
            <a:r>
              <a:rPr lang="pt-BR" sz="2000" dirty="0" smtClean="0"/>
              <a:t>Interoperabilidade – O sistema deverá permitir a comunicação com terceiros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75556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Autenticação e Autorização</a:t>
            </a:r>
            <a:endParaRPr lang="pt-BR" sz="2000" b="1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13576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Componentes</a:t>
            </a:r>
            <a:endParaRPr lang="pt-BR" sz="2000" b="1" dirty="0"/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11560" y="1340768"/>
            <a:ext cx="808558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3568" y="1412776"/>
            <a:ext cx="7776864" cy="469887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75556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implantação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275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3400" y="1371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Requisitos não-funcionais</a:t>
            </a:r>
            <a:endParaRPr lang="pt-BR" sz="20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016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Apresentar uma proposta de arquitetura para o desenvolvimento de um sistema de gestão ambiental com o objetivo de fornecer um controle das informações das diversas etapas de obtenção da licença ambiental do empreendimento.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149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103</Words>
  <Application>Microsoft Office PowerPoint</Application>
  <PresentationFormat>Apresentação na tela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Requisitos Não-Funcionais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Ambiental</dc:title>
  <dc:creator>Luiz Fernando Dias</dc:creator>
  <cp:lastModifiedBy>Luiz Fernando Dias</cp:lastModifiedBy>
  <cp:revision>36</cp:revision>
  <dcterms:created xsi:type="dcterms:W3CDTF">2020-07-20T16:14:17Z</dcterms:created>
  <dcterms:modified xsi:type="dcterms:W3CDTF">2020-08-23T14:04:37Z</dcterms:modified>
</cp:coreProperties>
</file>