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0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4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3518-2864-4E68-A1F0-D9842031A43F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21374"/>
            <a:ext cx="8632546" cy="52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62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Ambiental</dc:title>
  <dc:creator>Luiz Fernando Dias</dc:creator>
  <cp:lastModifiedBy>Luiz Fernando Dias</cp:lastModifiedBy>
  <cp:revision>6</cp:revision>
  <dcterms:created xsi:type="dcterms:W3CDTF">2020-07-20T16:14:17Z</dcterms:created>
  <dcterms:modified xsi:type="dcterms:W3CDTF">2020-07-20T16:26:04Z</dcterms:modified>
</cp:coreProperties>
</file>