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762" y="-3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2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60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61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20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10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42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0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15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73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56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66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33518-2864-4E68-A1F0-D9842031A43F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37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32656"/>
            <a:ext cx="8632546" cy="529991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563888" y="4797152"/>
            <a:ext cx="2115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Luiz Fernando Dias Santos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73646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137191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2000" b="1" dirty="0" smtClean="0"/>
              <a:t>Requisitos Não-Funcionais</a:t>
            </a:r>
            <a:endParaRPr lang="pt-BR" sz="20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201622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000" dirty="0" smtClean="0"/>
              <a:t>O sistema deverá possuir um </a:t>
            </a:r>
            <a:r>
              <a:rPr lang="pt-BR" sz="2000" i="1" dirty="0" smtClean="0"/>
              <a:t>framework </a:t>
            </a:r>
            <a:r>
              <a:rPr lang="pt-BR" sz="2000" dirty="0" smtClean="0"/>
              <a:t>objeto-relacional</a:t>
            </a:r>
          </a:p>
          <a:p>
            <a:pPr algn="just"/>
            <a:r>
              <a:rPr lang="pt-BR" sz="2000" dirty="0" smtClean="0"/>
              <a:t>Manutenabilidade – O sistema deverá ser fácil de se adaptar e de manutenção</a:t>
            </a:r>
          </a:p>
          <a:p>
            <a:pPr algn="just"/>
            <a:r>
              <a:rPr lang="pt-BR" sz="2000" dirty="0" smtClean="0"/>
              <a:t>Segurança – O sistema deverá adotar uma implementação de </a:t>
            </a:r>
            <a:r>
              <a:rPr lang="pt-BR" sz="2000" i="1" dirty="0" smtClean="0"/>
              <a:t>Oauth2</a:t>
            </a:r>
            <a:endParaRPr lang="pt-BR" sz="2000" dirty="0" smtClean="0"/>
          </a:p>
          <a:p>
            <a:pPr algn="just"/>
            <a:r>
              <a:rPr lang="pt-BR" sz="2000" dirty="0" smtClean="0"/>
              <a:t>Desempenho – O sistema não deverá apresentar travamento ou lentidão</a:t>
            </a:r>
          </a:p>
          <a:p>
            <a:pPr algn="just"/>
            <a:r>
              <a:rPr lang="pt-BR" sz="2000" dirty="0" smtClean="0"/>
              <a:t>Acessibilidade(Portabilidade)</a:t>
            </a:r>
          </a:p>
          <a:p>
            <a:pPr algn="just"/>
            <a:r>
              <a:rPr lang="pt-BR" sz="2000" dirty="0" smtClean="0"/>
              <a:t>Interoperabilidade – O sistema deverá permitir a comunicação com terceiros</a:t>
            </a: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1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575556" y="4766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b="1" dirty="0" smtClean="0"/>
              <a:t>Autenticação e Autorização</a:t>
            </a:r>
            <a:endParaRPr lang="pt-BR" sz="2000" b="1" dirty="0"/>
          </a:p>
        </p:txBody>
      </p:sp>
      <p:pic>
        <p:nvPicPr>
          <p:cNvPr id="5" name="Image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90" y="1446028"/>
            <a:ext cx="8013576" cy="4032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67544" y="4766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b="1" dirty="0" smtClean="0"/>
              <a:t>Modelo de Componentes</a:t>
            </a:r>
            <a:endParaRPr lang="pt-BR" sz="2000" b="1" dirty="0"/>
          </a:p>
        </p:txBody>
      </p:sp>
      <p:pic>
        <p:nvPicPr>
          <p:cNvPr id="8" name="Imagem 7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06416" y="1340767"/>
            <a:ext cx="7990728" cy="417019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9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la de celular com texto preto sobre fundo branco&#10;&#10;Descrição gerada automaticament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83568" y="1412776"/>
            <a:ext cx="7776864" cy="4098189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67544" y="476672"/>
            <a:ext cx="83376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b="1" dirty="0" smtClean="0"/>
              <a:t>Modelo de implantação</a:t>
            </a:r>
            <a:endParaRPr lang="pt-BR" sz="20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29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67544" y="476672"/>
            <a:ext cx="83376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b="1" dirty="0" smtClean="0"/>
              <a:t>Caso de uso 01 – Autenticação </a:t>
            </a:r>
            <a:r>
              <a:rPr lang="pt-BR" sz="2000" b="1" smtClean="0"/>
              <a:t>na aplicação</a:t>
            </a:r>
            <a:endParaRPr lang="pt-BR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83" y="1380284"/>
            <a:ext cx="7920880" cy="4133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948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533400" y="13719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b="1" dirty="0" smtClean="0"/>
              <a:t>Requisitos não-funcionais</a:t>
            </a:r>
            <a:endParaRPr lang="pt-BR" sz="2000" b="1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20162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 smtClean="0"/>
              <a:t>Apresentar uma proposta de arquitetura para o desenvolvimento de um sistema de gestão ambiental com o objetivo de fornecer um controle das informações das diversas etapas de obtenção da licença ambiental do empreendimento.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314935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111</Words>
  <Application>Microsoft Office PowerPoint</Application>
  <PresentationFormat>Apresentação na tela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Requisitos Não-Funcionais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Gestão Ambiental</dc:title>
  <dc:creator>Luiz Fernando Dias</dc:creator>
  <cp:lastModifiedBy>Luiz Fernando Dias</cp:lastModifiedBy>
  <cp:revision>38</cp:revision>
  <dcterms:created xsi:type="dcterms:W3CDTF">2020-07-20T16:14:17Z</dcterms:created>
  <dcterms:modified xsi:type="dcterms:W3CDTF">2020-08-23T15:30:20Z</dcterms:modified>
</cp:coreProperties>
</file>