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5488B-9A5C-4790-9509-4708A4AEC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7141FA-4D0B-4BB8-9663-F049119B2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86B66-5F28-4097-B9AC-72834CB1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D297-3068-4601-B63A-FA79D2963E1F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4A5365-9FE7-4D8A-ABDA-EC233226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E2C7AE-CA25-48DC-919F-D185C2D4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49C0-E3D9-4738-82E8-61BB5B7FF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09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5252E-989B-4034-9D77-670E3633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9C6B5F-3072-4FC5-959D-D2101541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41FEA4-84E4-4ABF-9829-14F51EFE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D297-3068-4601-B63A-FA79D2963E1F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09C190-5005-4AAF-BC2B-89F5AAD9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DC3825-FEE7-40C2-82D1-06F6075E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49C0-E3D9-4738-82E8-61BB5B7FF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12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F68425-A14B-41B0-8785-D726FAF5E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062727-6F89-4019-8DA7-D5128BD90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57C049-BCD1-4871-854A-8EDC2580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D297-3068-4601-B63A-FA79D2963E1F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AE6A19-E0B0-4BF2-A6F0-85C3A3E5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43E56A-7681-4972-AEFC-25386FF7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49C0-E3D9-4738-82E8-61BB5B7FF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68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953C1-D3C0-4985-9598-C5CC2520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182F3B-84C7-4768-9F0C-938B7636D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7370AE-03FD-4682-BB38-860BEF7B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D297-3068-4601-B63A-FA79D2963E1F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76E697-651C-4676-998E-9BDE2D27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B66FAA-4D32-4927-9787-8C81087E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49C0-E3D9-4738-82E8-61BB5B7FF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61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FDC98-DE04-4391-ABBB-673D50B0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FDB146-E179-4C1F-B0A4-957E9D3DD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124A38-9205-4877-95EC-8BC80C37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D297-3068-4601-B63A-FA79D2963E1F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FA82A2-7BE9-4E5B-BB0E-9EB02CF5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2B9C52-6B97-406C-AA34-B09F2292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49C0-E3D9-4738-82E8-61BB5B7FF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06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195E0-5F80-4241-9650-2093A63E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06A060-71DD-4A16-839B-E6CAAD556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9CD97A-934A-4207-979C-47C143B0E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1FF34D-9061-43AB-8670-B6007911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D297-3068-4601-B63A-FA79D2963E1F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9CB170-D3BE-46E3-B66B-C966C1A9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1ABE9A-7CD0-44CE-9967-699AE70E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49C0-E3D9-4738-82E8-61BB5B7FF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13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CF003-52C6-42FB-A24C-91CD0B55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014A55-FEC7-4E6E-843F-28650BDB2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3F4DAC-E1DA-4337-B80D-5CB60EE33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D80A60-DA52-4F9B-BD17-FE6236D0A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AF57DC-C840-45B9-B811-183067DCD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0BEBD1-C596-49EA-A144-EB127B12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D297-3068-4601-B63A-FA79D2963E1F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F0D1B5-A85E-4ECF-90C0-61CEE162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15197D-9B1F-40BC-896B-F96709E0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49C0-E3D9-4738-82E8-61BB5B7FF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47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144BF-CDDA-4C1B-BD27-580B4690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3FB90E1-298D-456F-A25E-94B4153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D297-3068-4601-B63A-FA79D2963E1F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42A8E4-7DA0-40CA-B3B0-72CB30EB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0B5F5E-769B-4FC4-8164-B9EBF1AC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49C0-E3D9-4738-82E8-61BB5B7FF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46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98F214D-4B97-49F3-9066-6CA16DDA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D297-3068-4601-B63A-FA79D2963E1F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F1095A5-1B06-4600-A558-8D0ACD2C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B8ACAA-2940-425E-A683-5FA5D901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49C0-E3D9-4738-82E8-61BB5B7FF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1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D8880-2C03-4537-A580-6131B7B8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AFC8CD-892A-4798-A539-8DC41C449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CE9437-FABC-47CA-9798-65E865957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1C9775-56F5-453D-ABBC-3AF9538B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D297-3068-4601-B63A-FA79D2963E1F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87954C-D549-4B94-977D-4B2EDB70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F35F64-E75A-423C-9C0B-13AE0509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49C0-E3D9-4738-82E8-61BB5B7FF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40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47A7E-DE89-4664-8DC0-474D422A4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B49B7F-54BA-4FD8-8FB4-A9A751154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61D9E5-CD0B-4202-AB4B-4DEB8E5AC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57FA34-E517-4E84-941B-32885600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D297-3068-4601-B63A-FA79D2963E1F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5B6C7E-5B07-45D4-B3A8-76586710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A7BFCA-BB75-4D42-89CC-FBC4A859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49C0-E3D9-4738-82E8-61BB5B7FF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6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28FC24-815A-4F93-92C3-D7AC34F1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106A77-0E1E-4BFB-83FD-2AC9FD891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2AE9A8-E166-470A-A973-207D39610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D297-3068-4601-B63A-FA79D2963E1F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923C23-88A8-4369-B628-F7B8B6D15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E7BE96-EBD6-4E6E-B917-89E2C3E50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649C0-E3D9-4738-82E8-61BB5B7FF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02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0C162BC-13EF-48E0-ACCB-AE5BD63BB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C91F0F2-90CB-4F30-BFF0-2BA82F57021C}"/>
              </a:ext>
            </a:extLst>
          </p:cNvPr>
          <p:cNvSpPr txBox="1"/>
          <p:nvPr/>
        </p:nvSpPr>
        <p:spPr>
          <a:xfrm>
            <a:off x="2248486" y="2377049"/>
            <a:ext cx="7695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POLUIÇÃO AERONÁUTICA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C6A63160-1BC8-4D34-9F64-ADB4187B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360" y="161584"/>
            <a:ext cx="2453640" cy="1177747"/>
          </a:xfrm>
          <a:prstGeom prst="rect">
            <a:avLst/>
          </a:prstGeom>
          <a:noFill/>
          <a:effectLst>
            <a:reflection stA="45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FB5C6B3-25D0-4C74-B801-D9E6847AEC18}"/>
              </a:ext>
            </a:extLst>
          </p:cNvPr>
          <p:cNvSpPr txBox="1"/>
          <p:nvPr/>
        </p:nvSpPr>
        <p:spPr>
          <a:xfrm>
            <a:off x="168813" y="4473795"/>
            <a:ext cx="3404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Manutenção de Aeronaves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9F15C11-F0B5-41AF-A814-385DE0F02DF6}"/>
              </a:ext>
            </a:extLst>
          </p:cNvPr>
          <p:cNvSpPr txBox="1"/>
          <p:nvPr/>
        </p:nvSpPr>
        <p:spPr>
          <a:xfrm>
            <a:off x="1044525" y="4935460"/>
            <a:ext cx="1652955" cy="1808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>
                <a:latin typeface="Arial" panose="020B0604020202020204" pitchFamily="34" charset="0"/>
                <a:cs typeface="Arial" panose="020B0604020202020204" pitchFamily="34" charset="0"/>
              </a:rPr>
              <a:t>Fernando </a:t>
            </a:r>
          </a:p>
          <a:p>
            <a:r>
              <a:rPr lang="pt-BR" sz="1800">
                <a:latin typeface="Arial" panose="020B0604020202020204" pitchFamily="34" charset="0"/>
                <a:cs typeface="Arial" panose="020B0604020202020204" pitchFamily="34" charset="0"/>
              </a:rPr>
              <a:t>Kevin Bastos</a:t>
            </a:r>
          </a:p>
          <a:p>
            <a:r>
              <a:rPr lang="pt-BR" sz="1800">
                <a:latin typeface="Arial" panose="020B0604020202020204" pitchFamily="34" charset="0"/>
                <a:cs typeface="Arial" panose="020B0604020202020204" pitchFamily="34" charset="0"/>
              </a:rPr>
              <a:t>Leonardo</a:t>
            </a:r>
          </a:p>
          <a:p>
            <a:r>
              <a:rPr lang="pt-BR" sz="1800">
                <a:latin typeface="Arial" panose="020B0604020202020204" pitchFamily="34" charset="0"/>
                <a:cs typeface="Arial" panose="020B0604020202020204" pitchFamily="34" charset="0"/>
              </a:rPr>
              <a:t>Luiz Augusto</a:t>
            </a:r>
          </a:p>
          <a:p>
            <a:r>
              <a:rPr lang="pt-BR" sz="1800">
                <a:latin typeface="Arial" panose="020B0604020202020204" pitchFamily="34" charset="0"/>
                <a:cs typeface="Arial" panose="020B0604020202020204" pitchFamily="34" charset="0"/>
              </a:rPr>
              <a:t>Nicolas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97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F64DF8-2C44-48D0-9E5F-7FEDB12E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705" y="2750606"/>
            <a:ext cx="3377183" cy="13567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Redução das Rotas</a:t>
            </a:r>
          </a:p>
        </p:txBody>
      </p:sp>
      <p:pic>
        <p:nvPicPr>
          <p:cNvPr id="6" name="Imagem 5" descr="procedimento de navegação aérea baseado no conceito PBN">
            <a:extLst>
              <a:ext uri="{FF2B5EF4-FFF2-40B4-BE49-F238E27FC236}">
                <a16:creationId xmlns:a16="http://schemas.microsoft.com/office/drawing/2014/main" id="{CFABBAAE-BB9A-4FB7-8F54-A887319F814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67"/>
          <a:stretch/>
        </p:blipFill>
        <p:spPr bwMode="auto">
          <a:xfrm>
            <a:off x="4654297" y="10"/>
            <a:ext cx="7537704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124880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D2E90D-BA4E-43C4-94B1-C8FB6AAE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593" y="2660673"/>
            <a:ext cx="2345111" cy="153665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+mn-lt"/>
              </a:rPr>
              <a:t>ENERGIA SOLAR</a:t>
            </a:r>
          </a:p>
        </p:txBody>
      </p:sp>
      <p:pic>
        <p:nvPicPr>
          <p:cNvPr id="1026" name="Picture 2" descr="Solar Impulse começa volta ao mundo em 5 meses">
            <a:extLst>
              <a:ext uri="{FF2B5EF4-FFF2-40B4-BE49-F238E27FC236}">
                <a16:creationId xmlns:a16="http://schemas.microsoft.com/office/drawing/2014/main" id="{9E144D61-AF2F-4EE4-A4A4-48522846AF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9" r="-1" b="-1"/>
          <a:stretch/>
        </p:blipFill>
        <p:spPr bwMode="auto">
          <a:xfrm>
            <a:off x="4654297" y="10"/>
            <a:ext cx="753770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B78778D-B5C8-4EA9-8F56-84BDD3F72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616" y="116865"/>
            <a:ext cx="1954384" cy="89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93971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o Office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172</TotalTime>
  <Words>17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Redução das Rotas</vt:lpstr>
      <vt:lpstr>ENERGIA SOLAR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Augusto</dc:creator>
  <cp:lastModifiedBy>Luiz Augusto</cp:lastModifiedBy>
  <cp:revision>11</cp:revision>
  <dcterms:created xsi:type="dcterms:W3CDTF">2020-09-14T14:24:33Z</dcterms:created>
  <dcterms:modified xsi:type="dcterms:W3CDTF">2020-09-14T18:08:38Z</dcterms:modified>
</cp:coreProperties>
</file>