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3F"/>
    <a:srgbClr val="257F4C"/>
    <a:srgbClr val="206F44"/>
    <a:srgbClr val="1E6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BA87-B97C-41E9-AC12-F252F24A1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C4B23F-C0FE-4134-B303-390B76154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749B2-2757-4AA3-894C-902B1754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6C491E-83DE-4787-8E7E-E99DC27D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1B511-EDA5-4622-A0B0-74176DA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0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6451-4C84-4546-ADDD-70AB03E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59578F-B7CC-4B6D-B69A-D9D338954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FBEEB-1F44-4E4E-B8AA-F3E7B565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CE1C1-64FB-4200-8C47-EAB6E266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98EF1A-B8FA-40BA-852E-3FD4C551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10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58DEE-2688-4110-BD33-F768EEB94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CF142E-0A60-403C-BED2-5A449954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D9A70-9207-4D88-8349-DA8C009E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21963-B150-4622-8CCF-2F81B68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4036D-9EF5-47E8-A853-C41412D2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4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C9942-B748-4120-B0FE-D2DF47A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1C430-47B4-410C-BD92-ABE37FF3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89F14-552D-4A38-96AC-09169982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664F0-4651-44E5-9173-98D5866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5CFBD-2CD9-4B2B-A4DB-FDC75E6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5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6A6C-1DD3-4926-8A0D-4007FC28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E4D47-B0F7-4CAE-B59A-8BD3B2E9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A96E37-0286-43F7-AB2A-8E70E1C9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038E4-F639-4F69-9EAB-437CE825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ED162-F9B5-444B-81E1-78F8E6A6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76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84D36-BE04-4CF4-A611-3D4B7BC7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A21D0-601F-4307-9E6B-F2DD3E806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1C6F3-7B0B-4D62-839C-60CEDB37C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4667D0-C9FF-489E-871E-DCF0CC9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B51323-76C4-4777-89FB-FFDC7127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EA5EB-175D-40AE-A7CF-6F9D2A1B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2BD50-41A4-4D1D-97FA-D9684D0C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F01C3E-10DB-4B37-8DED-8E4381C8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1F2FC7-2DAC-441E-9CCF-7F8B1DB0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64C327-9A24-4281-BC95-655623B2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6DBD49-FFBA-48EA-89B1-2EE558C3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4376F3-9A56-4C45-A3F5-92828E77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3DB0E0-3FF7-48AC-AADA-C0C2B528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9A7932-7303-4FF3-8342-CBFAD859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2BD7-9C65-4E47-AD60-F220F839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098CFD-DEB0-4AFE-B33A-C120CF74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295B0C-E8D7-4F7B-8F81-B42B34FE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D80E3-43D7-4F81-BDBD-3C4EF1D9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46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5AC0A3-33E4-426C-8C52-12764BFB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4729A3-6A16-419C-B826-079BD14B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AA7D5E-A6FB-4DE4-BD9F-A155BFA1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7F3AD-5510-4F12-832C-5E6D429D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8B346-FE7E-4CC1-8660-C7087DFC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C423F7-5F30-4A5A-8EBD-3421B999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56BA8A-7C48-4170-8C76-C664AFA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3C62A-3F37-4900-A293-8AAE895C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C40C8-D56B-4A68-BDC8-D0CE5B31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3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6B9C1-2C22-494D-A101-B7EB1001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1F46AE-7F19-46BB-A969-63E0B5C2D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5306ED-372C-47FD-B0CE-CA902797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C9A70-2401-4829-A5F3-E36FDE6C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D2FD1-7246-44F8-BA1E-AD0AAFF9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2CD14-3F07-498D-9D5A-CDA6649F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1CFCEC-D7A2-4D07-AF1A-B524E0E7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33A39D-D16C-4B58-96E2-90AD0E11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9A135-D186-4F7F-8534-181CA6652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7398-1718-4BA5-BC62-755B0134EA3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0913-1F34-490C-A924-694C737A4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167C-545D-4F60-B361-FBA9C490E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7A03-DF7C-40DF-B6D0-DF3B8647D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5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5112-2C8F-4B82-90EE-7234804A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104" y="1885071"/>
            <a:ext cx="8714936" cy="1080647"/>
          </a:xfrm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FUNÇÃO MÉDIA</a:t>
            </a:r>
          </a:p>
        </p:txBody>
      </p:sp>
      <p:pic>
        <p:nvPicPr>
          <p:cNvPr id="1028" name="Picture 4" descr="Curso de Matemática financeira em Excel com HP12c | Compuclass">
            <a:extLst>
              <a:ext uri="{FF2B5EF4-FFF2-40B4-BE49-F238E27FC236}">
                <a16:creationId xmlns:a16="http://schemas.microsoft.com/office/drawing/2014/main" id="{85A7CE6F-79D4-421B-86AE-91259C71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4550" cy="2114550"/>
          </a:xfrm>
          <a:prstGeom prst="rect">
            <a:avLst/>
          </a:prstGeom>
          <a:noFill/>
          <a:effectLst>
            <a:glow>
              <a:schemeClr val="accent1">
                <a:alpha val="3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60E23AC-C5A2-494D-A827-54D299A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72" y="3411342"/>
            <a:ext cx="4463182" cy="28037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6A356B-FC43-47D6-A303-84B5291E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56" y="3411342"/>
            <a:ext cx="4573644" cy="211455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E7ECCA0-B74A-4576-8EB6-F618E509E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59" y="254181"/>
            <a:ext cx="2114550" cy="1014984"/>
          </a:xfrm>
          <a:prstGeom prst="rect">
            <a:avLst/>
          </a:prstGeom>
          <a:noFill/>
          <a:effectLst>
            <a:glow rad="63500">
              <a:schemeClr val="bg1"/>
            </a:glow>
            <a:reflection stA="4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BE7F34-3DE7-4408-ACDC-896D4823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80"/>
          <a:stretch/>
        </p:blipFill>
        <p:spPr>
          <a:xfrm>
            <a:off x="-2" y="-55562"/>
            <a:ext cx="12192000" cy="1655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D25112-2C8F-4B82-90EE-7234804A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35" y="234193"/>
            <a:ext cx="8435927" cy="1076252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Quem sou?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605D8-E765-4D4D-BD62-0A69703B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413" y="3184758"/>
            <a:ext cx="6006904" cy="132350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Luiz Augusto R. V. da Fonseca.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21 anos.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Técnico em Eletromecânica</a:t>
            </a:r>
          </a:p>
          <a:p>
            <a:pPr algn="l"/>
            <a:endParaRPr lang="pt-B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1EB3FF-42F4-4C2F-B9D5-722963E7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6092825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419E51-EFFE-444A-8308-C61B3FCB7D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4" r="14992" b="1744"/>
          <a:stretch/>
        </p:blipFill>
        <p:spPr>
          <a:xfrm>
            <a:off x="1261260" y="1619298"/>
            <a:ext cx="3231399" cy="44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BE7F34-3DE7-4408-ACDC-896D4823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80"/>
          <a:stretch/>
        </p:blipFill>
        <p:spPr>
          <a:xfrm>
            <a:off x="-1" y="-55562"/>
            <a:ext cx="12192000" cy="1655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D25112-2C8F-4B82-90EE-7234804A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35" y="234193"/>
            <a:ext cx="8435927" cy="1076252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Sintaxe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605D8-E765-4D4D-BD62-0A69703B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68" y="2179797"/>
            <a:ext cx="8373064" cy="908851"/>
          </a:xfrm>
        </p:spPr>
        <p:txBody>
          <a:bodyPr>
            <a:normAutofit/>
          </a:bodyPr>
          <a:lstStyle/>
          <a:p>
            <a:r>
              <a:rPr lang="pt-BR" sz="4400" b="1" dirty="0"/>
              <a:t>MÉDIA(núm1; [núm2];...)</a:t>
            </a:r>
          </a:p>
          <a:p>
            <a:endParaRPr lang="pt-BR" sz="3200" b="1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1EB3FF-42F4-4C2F-B9D5-722963E7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6092825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C7292C-C124-426D-AAD8-6E03A1F5F57C}"/>
              </a:ext>
            </a:extLst>
          </p:cNvPr>
          <p:cNvSpPr txBox="1"/>
          <p:nvPr/>
        </p:nvSpPr>
        <p:spPr>
          <a:xfrm>
            <a:off x="1306285" y="3429000"/>
            <a:ext cx="9431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núm1</a:t>
            </a:r>
            <a:r>
              <a:rPr lang="pt-BR" sz="2400" b="1" dirty="0"/>
              <a:t> </a:t>
            </a:r>
          </a:p>
          <a:p>
            <a:r>
              <a:rPr lang="pt-BR" sz="2400" b="1" dirty="0"/>
              <a:t>	É um número, uma célula ou um intervalo de células.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[núm2] </a:t>
            </a:r>
          </a:p>
          <a:p>
            <a:pPr lvl="1"/>
            <a:r>
              <a:rPr lang="pt-BR" sz="2400" b="1" dirty="0"/>
              <a:t>	São de 2 a 255 números, células ou intervalos de células.</a:t>
            </a:r>
          </a:p>
        </p:txBody>
      </p:sp>
    </p:spTree>
    <p:extLst>
      <p:ext uri="{BB962C8B-B14F-4D97-AF65-F5344CB8AC3E}">
        <p14:creationId xmlns:p14="http://schemas.microsoft.com/office/powerpoint/2010/main" val="22280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BE7F34-3DE7-4408-ACDC-896D4823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80"/>
          <a:stretch/>
        </p:blipFill>
        <p:spPr>
          <a:xfrm>
            <a:off x="-1" y="-55562"/>
            <a:ext cx="12192000" cy="1655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D25112-2C8F-4B82-90EE-7234804A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35" y="234193"/>
            <a:ext cx="8435927" cy="1076252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+mn-lt"/>
              </a:rPr>
              <a:t>EXEMPLOS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1EB3FF-42F4-4C2F-B9D5-722963E7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6092825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494390-A4E4-4640-A885-F8275CF63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57" y="4575835"/>
            <a:ext cx="6841561" cy="8791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2C9199-26E0-4506-ADAE-F1663302C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44" y="3225851"/>
            <a:ext cx="6848374" cy="93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0CBD5E-654B-4B74-A471-C76C32927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44" y="1889955"/>
            <a:ext cx="6848374" cy="93748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B3E147-B3CB-432B-8E4F-77547A51DED9}"/>
              </a:ext>
            </a:extLst>
          </p:cNvPr>
          <p:cNvSpPr txBox="1"/>
          <p:nvPr/>
        </p:nvSpPr>
        <p:spPr>
          <a:xfrm>
            <a:off x="7850130" y="2127862"/>
            <a:ext cx="195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NUMEROS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26EADE-8452-48DD-B9EE-F8EF776D6B05}"/>
              </a:ext>
            </a:extLst>
          </p:cNvPr>
          <p:cNvSpPr txBox="1"/>
          <p:nvPr/>
        </p:nvSpPr>
        <p:spPr>
          <a:xfrm>
            <a:off x="7976620" y="3460518"/>
            <a:ext cx="272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CÉLULAS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AA84DD-4E39-4FED-9B5C-08B8EACA2D97}"/>
              </a:ext>
            </a:extLst>
          </p:cNvPr>
          <p:cNvSpPr txBox="1"/>
          <p:nvPr/>
        </p:nvSpPr>
        <p:spPr>
          <a:xfrm>
            <a:off x="7976620" y="4784588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INTERVALOS</a:t>
            </a:r>
          </a:p>
        </p:txBody>
      </p:sp>
    </p:spTree>
    <p:extLst>
      <p:ext uri="{BB962C8B-B14F-4D97-AF65-F5344CB8AC3E}">
        <p14:creationId xmlns:p14="http://schemas.microsoft.com/office/powerpoint/2010/main" val="28940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BE7F34-3DE7-4408-ACDC-896D4823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80"/>
          <a:stretch/>
        </p:blipFill>
        <p:spPr>
          <a:xfrm>
            <a:off x="-1" y="-55562"/>
            <a:ext cx="12192000" cy="16557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D25112-2C8F-4B82-90EE-7234804A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035" y="234193"/>
            <a:ext cx="8435927" cy="1076252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+mn-lt"/>
              </a:rPr>
              <a:t>EXEMPLOS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1EB3FF-42F4-4C2F-B9D5-722963E7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6092825"/>
            <a:ext cx="67325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F8694F6-5FD7-4FBA-8FE7-5F0CB2598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058" y="2257203"/>
            <a:ext cx="3323271" cy="335029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E82AB36-AE39-4DD1-88C2-1810138D8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422" y="2194472"/>
            <a:ext cx="3779520" cy="341302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160481-9815-42F1-9696-9B821B666126}"/>
              </a:ext>
            </a:extLst>
          </p:cNvPr>
          <p:cNvSpPr txBox="1"/>
          <p:nvPr/>
        </p:nvSpPr>
        <p:spPr>
          <a:xfrm>
            <a:off x="3142366" y="1600998"/>
            <a:ext cx="642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COMO ENCONTRAR A FORMULA PRONTA</a:t>
            </a:r>
          </a:p>
        </p:txBody>
      </p:sp>
    </p:spTree>
    <p:extLst>
      <p:ext uri="{BB962C8B-B14F-4D97-AF65-F5344CB8AC3E}">
        <p14:creationId xmlns:p14="http://schemas.microsoft.com/office/powerpoint/2010/main" val="2613945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FUNÇÃO MÉDIA</vt:lpstr>
      <vt:lpstr>Quem sou?</vt:lpstr>
      <vt:lpstr>Sintaxe</vt:lpstr>
      <vt:lpstr>EXEMPLOS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MÉDIA</dc:title>
  <dc:creator>Luiz Augusto</dc:creator>
  <cp:lastModifiedBy>Luiz Augusto</cp:lastModifiedBy>
  <cp:revision>17</cp:revision>
  <dcterms:created xsi:type="dcterms:W3CDTF">2020-10-24T15:54:47Z</dcterms:created>
  <dcterms:modified xsi:type="dcterms:W3CDTF">2020-10-25T00:50:23Z</dcterms:modified>
</cp:coreProperties>
</file>