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86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02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67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8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10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0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0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12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51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09845-D826-44B4-B298-E5EAA5389B4E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2454-41DC-4BAA-8E48-B41AEE57E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25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25307" cy="835226"/>
          </a:xfr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Tecnologia</a:t>
            </a: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5662" y="2236876"/>
            <a:ext cx="6383628" cy="3127173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Tecnologias são, de uma maneira geral, todas as criações feitas pelo homem, para ampliar a sua atuação no planeta e simplificar o modo de vida. Abrange, por exemplo, desde simples ferramentas até complexos aparelhos para se explorar o universo. Compreende coisas simples, que se tornaram fundamentais no cotidiano, como também instrumentos mais complexos indispensáveis a certos ramos profissionais.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90" y="3992451"/>
            <a:ext cx="4876966" cy="27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Resumo 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objetivo principal deste trabalho e demostrar as tecnologia de gêmeo digital para cidades inteligentes implantadas através do ambiente de nuvem computacional da  Microsoft (Microsoft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Azure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) nesse caso específico são apresentadas e utilizadas ferramentas de computação em nuvem, código livre na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area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especifica da Inteligência Artificial e Gêmeo digital. As principais ferramentas e serviços de nuvem utilizados para esta pesquisa foram: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dotnet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SDK 2.1, editor de códigos (Visual Studio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), terminal CMD do Windows e conexão à internet e uma conta na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azure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com a aplicação de gêmeos digitais criada(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PortalAzure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18607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Componentes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Leilany</a:t>
            </a:r>
            <a:r>
              <a:rPr lang="pt-BR" dirty="0" smtClean="0"/>
              <a:t> Silva </a:t>
            </a:r>
          </a:p>
          <a:p>
            <a:r>
              <a:rPr lang="pt-BR" dirty="0" smtClean="0"/>
              <a:t>Marcos Douglas </a:t>
            </a:r>
          </a:p>
          <a:p>
            <a:r>
              <a:rPr lang="pt-BR" dirty="0" smtClean="0"/>
              <a:t>Lucas </a:t>
            </a:r>
            <a:r>
              <a:rPr lang="pt-BR" dirty="0" err="1" smtClean="0"/>
              <a:t>Kenji</a:t>
            </a:r>
            <a:endParaRPr lang="pt-BR" dirty="0" smtClean="0"/>
          </a:p>
          <a:p>
            <a:r>
              <a:rPr lang="pt-BR" dirty="0" smtClean="0"/>
              <a:t>Luiz Felipe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26" y="3896462"/>
            <a:ext cx="3990774" cy="29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8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219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DIGITAL TWIN E CIDADES DIGITAIS</a:t>
            </a:r>
            <a:endParaRPr lang="pt-BR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11" y="3695230"/>
            <a:ext cx="6865378" cy="30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4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986" y="265270"/>
            <a:ext cx="10515600" cy="1325563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Inteligência artificial</a:t>
            </a:r>
            <a:endParaRPr lang="pt-BR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045" y="3126391"/>
            <a:ext cx="10515600" cy="4351338"/>
          </a:xfrm>
        </p:spPr>
        <p:txBody>
          <a:bodyPr/>
          <a:lstStyle/>
          <a:p>
            <a:r>
              <a:rPr lang="pt-BR" dirty="0"/>
              <a:t>A inteligência artificial é um ramo de pesquisa da ciência da computação que busca, através de símbolos computacionais, construir mecanismos e/ou dispositivos que simulem a capacidade do ser humano de pensar, resolver problemas, ou seja, de ser inteligente. O estudo e desenvolvimento desse ramo de pesquisa tiveram início na Segunda Guerra Mundial. Os principais idealizadores foram os seguintes cientistas: </a:t>
            </a:r>
            <a:r>
              <a:rPr lang="pt-BR" dirty="0" err="1"/>
              <a:t>Hebert</a:t>
            </a:r>
            <a:r>
              <a:rPr lang="pt-BR" dirty="0"/>
              <a:t> Simon, Allen </a:t>
            </a:r>
            <a:r>
              <a:rPr lang="pt-BR" dirty="0" err="1"/>
              <a:t>Newell</a:t>
            </a:r>
            <a:r>
              <a:rPr lang="pt-BR" dirty="0"/>
              <a:t>, </a:t>
            </a:r>
            <a:r>
              <a:rPr lang="pt-BR" dirty="0" err="1"/>
              <a:t>Jonh</a:t>
            </a:r>
            <a:r>
              <a:rPr lang="pt-BR" dirty="0"/>
              <a:t> McCarthy e vários outros, que com objetivos em comum tinham a intenção de criar um “ser” que simulasse a vida do ser humano.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31" y="1587389"/>
            <a:ext cx="2742127" cy="15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9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4566" y="365125"/>
            <a:ext cx="10515600" cy="1325563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</a:rPr>
              <a:t>Gêmeos digital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Gêmeos Digitais, ou Digital </a:t>
            </a:r>
            <a:r>
              <a:rPr lang="pt-BR" dirty="0" err="1" smtClean="0"/>
              <a:t>Twins</a:t>
            </a:r>
            <a:r>
              <a:rPr lang="pt-BR" dirty="0" smtClean="0"/>
              <a:t> em inglês, é uma tecnologia de virtualização que representa algo que já existe no mundo real ou não real, é um tipo de processo de serviço, que ao mesmo tempo em que um novo produto é desenvolvido no mundo real, sua criação é representada digitalmente de todas as formas no mundo virtual, assim ajudando as empresas e indústrias na tomada de decisões finais (SILVA &amp; PALMA, 2019)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4327302"/>
            <a:ext cx="5428713" cy="21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5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</a:rPr>
              <a:t>Microsoft plataformas 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Preparada para dar apoio tecnológico aos negócios e atender as inumeras demandas do mercado de software, a Microsoft Azure fornece serviços desde a infraestrutura até a computação em nuvem. Podem se destacar como principais serviços maquinas virtuais, containeres, streaming, armazenamento e backup, aplicações em nuvem, gerenciamento de rede, análise de dados com Machine Learning e IoT. Linguagens como .Net, PHP, Ruby, Java e outras são suportadas pela plataforma, aumentando ainda mais as possibilidades de uso.</a:t>
            </a:r>
            <a:endParaRPr lang="pt-BR" b="1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879" y="5177308"/>
            <a:ext cx="2913308" cy="15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4280"/>
            <a:ext cx="6786093" cy="1325563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PT" sz="4000" dirty="0">
                <a:latin typeface="Verdana" panose="020B0604030504040204" pitchFamily="34" charset="0"/>
                <a:ea typeface="Verdana" panose="020B0604030504040204" pitchFamily="34" charset="0"/>
              </a:rPr>
              <a:t>Plataforma Azure 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5169" y="2830177"/>
            <a:ext cx="10515600" cy="4351338"/>
          </a:xfrm>
        </p:spPr>
        <p:txBody>
          <a:bodyPr/>
          <a:lstStyle/>
          <a:p>
            <a:r>
              <a:rPr lang="pt-PT" dirty="0"/>
              <a:t>Preparada para dar apoio tecnológico aos negócios e atender as inumeras demandas do mercado de software, a Microsoft Azure fornece serviços desde a infraestrutura até a computação em nuvem. Destacam-se como principais serviços maquinas virtuais, containeres, streaming, armazenamento e backup, aplicações em nuvem, gerenciamento de rede, análise de dados com Machine Learning e IoT. Linguagens como .Net, PHP, Ruby, Java e outras são suportadas pela plataforma, aumentando ainda mais as possibilidades de uso.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143" y="254280"/>
            <a:ext cx="2705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</a:rPr>
              <a:t>Gêmeos do </a:t>
            </a:r>
            <a:r>
              <a:rPr lang="pt-BR" sz="4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Azure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Visualização Digital de Gêmeos do </a:t>
            </a:r>
            <a:r>
              <a:rPr lang="pt-BR" dirty="0" err="1"/>
              <a:t>Azure</a:t>
            </a:r>
            <a:r>
              <a:rPr lang="pt-BR" dirty="0"/>
              <a:t> é um serviço de </a:t>
            </a:r>
            <a:r>
              <a:rPr lang="pt-BR" dirty="0" err="1"/>
              <a:t>IoT</a:t>
            </a:r>
            <a:r>
              <a:rPr lang="pt-BR" dirty="0"/>
              <a:t> do </a:t>
            </a:r>
            <a:r>
              <a:rPr lang="pt-BR" dirty="0" err="1"/>
              <a:t>Azure</a:t>
            </a:r>
            <a:r>
              <a:rPr lang="pt-BR" dirty="0"/>
              <a:t> que cria modelos abrangentes do ambiente físico. Ele pode criar gráficos de inteligência espacial para modelar os relacionamentos e interações entre pessoas, espaços e dispositivos</a:t>
            </a:r>
            <a:r>
              <a:rPr lang="pt-BR" dirty="0" smtClean="0"/>
              <a:t>. Com o </a:t>
            </a:r>
            <a:r>
              <a:rPr lang="pt-BR" dirty="0" err="1" smtClean="0"/>
              <a:t>Azure</a:t>
            </a:r>
            <a:r>
              <a:rPr lang="pt-BR" dirty="0" smtClean="0"/>
              <a:t> Digital </a:t>
            </a:r>
            <a:r>
              <a:rPr lang="pt-BR" dirty="0" err="1" smtClean="0"/>
              <a:t>Twins</a:t>
            </a:r>
            <a:r>
              <a:rPr lang="pt-BR" dirty="0" smtClean="0"/>
              <a:t>, você pode consultar dados de um espaço físico e não de muitos sensores diferentes. Este serviço ajuda a criar experiências reutilizáveis, altamente escaláveis e com reconhecimento espacial que vinculam dados de streaming no mundo digital e físico. Seus aplicativos são aprimorados por esses recursos contextuais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230084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</a:rPr>
              <a:t>Benefícios 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Preveja as necessidades de manutenção de uma fábrica.</a:t>
            </a:r>
          </a:p>
          <a:p>
            <a:r>
              <a:rPr lang="pt-BR" dirty="0"/>
              <a:t>Analise os requisitos de energia em tempo real para uma rede elétrica.</a:t>
            </a:r>
          </a:p>
          <a:p>
            <a:r>
              <a:rPr lang="pt-BR" dirty="0"/>
              <a:t>Otimize o uso do espaço disponível para um escritório.</a:t>
            </a:r>
          </a:p>
          <a:p>
            <a:r>
              <a:rPr lang="pt-BR" dirty="0"/>
              <a:t>Acompanhe a temperatura diária em vários estados.</a:t>
            </a:r>
          </a:p>
          <a:p>
            <a:r>
              <a:rPr lang="pt-BR" dirty="0"/>
              <a:t>Monitorar caminhos de </a:t>
            </a:r>
            <a:r>
              <a:rPr lang="pt-BR" dirty="0" err="1"/>
              <a:t>drones</a:t>
            </a:r>
            <a:r>
              <a:rPr lang="pt-BR" dirty="0"/>
              <a:t> ocupados.</a:t>
            </a:r>
          </a:p>
          <a:p>
            <a:r>
              <a:rPr lang="pt-BR" dirty="0"/>
              <a:t>Identifique veículos autônomos.</a:t>
            </a:r>
          </a:p>
          <a:p>
            <a:r>
              <a:rPr lang="pt-BR" dirty="0"/>
              <a:t>Analise os níveis de ocupação de um edifício.</a:t>
            </a:r>
          </a:p>
          <a:p>
            <a:r>
              <a:rPr lang="pt-BR" dirty="0"/>
              <a:t>Encontre a caixa registradora mais movimentada da sua loja.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05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</a:rPr>
              <a:t>RESULTADOS E DISCUSSÃO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ambiente criado reage a estímulos do clima, é um sensor que fornece dados sobre a quantidade de oxigênio que é necessário em determinadas salas, com esse serviço </a:t>
            </a:r>
            <a:r>
              <a:rPr lang="pt-BR" dirty="0" err="1"/>
              <a:t>Azure</a:t>
            </a:r>
            <a:r>
              <a:rPr lang="pt-BR" dirty="0"/>
              <a:t> é possível ter controle de todo o ambiente, sem precisar que alguém realize o processo de controle manual do ar em cada sala. O código utilizado como exemplo faz a comunicação com o serviço </a:t>
            </a:r>
            <a:r>
              <a:rPr lang="pt-BR" dirty="0" err="1"/>
              <a:t>Azure</a:t>
            </a:r>
            <a:r>
              <a:rPr lang="pt-BR" dirty="0"/>
              <a:t> e obtém informações dos sensores.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15" y="4376134"/>
            <a:ext cx="4275785" cy="22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84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724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do Office</vt:lpstr>
      <vt:lpstr>Tecnologia </vt:lpstr>
      <vt:lpstr>DIGITAL TWIN E CIDADES DIGITAIS</vt:lpstr>
      <vt:lpstr>Inteligência artificial</vt:lpstr>
      <vt:lpstr>Gêmeos digital</vt:lpstr>
      <vt:lpstr>Microsoft plataformas </vt:lpstr>
      <vt:lpstr>Plataforma Azure </vt:lpstr>
      <vt:lpstr>Gêmeos do Azure</vt:lpstr>
      <vt:lpstr>Benefícios </vt:lpstr>
      <vt:lpstr>RESULTADOS E DISCUSSÃO </vt:lpstr>
      <vt:lpstr>Resumo </vt:lpstr>
      <vt:lpstr>Componentes: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</dc:title>
  <dc:creator>leilany7539@hotmail.com</dc:creator>
  <cp:lastModifiedBy>leilany7539@hotmail.com</cp:lastModifiedBy>
  <cp:revision>7</cp:revision>
  <dcterms:created xsi:type="dcterms:W3CDTF">2019-11-25T16:50:46Z</dcterms:created>
  <dcterms:modified xsi:type="dcterms:W3CDTF">2019-11-25T18:26:13Z</dcterms:modified>
</cp:coreProperties>
</file>