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56" r:id="rId5"/>
    <p:sldId id="309" r:id="rId6"/>
    <p:sldId id="302" r:id="rId7"/>
    <p:sldId id="308" r:id="rId8"/>
    <p:sldId id="310" r:id="rId9"/>
  </p:sldIdLst>
  <p:sldSz cx="18288000" cy="10287000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2E676-69A9-4030-BD3A-ECF7D8475180}" v="8" dt="2024-10-15T18:55:0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2809" autoAdjust="0"/>
  </p:normalViewPr>
  <p:slideViewPr>
    <p:cSldViewPr snapToGrid="0">
      <p:cViewPr varScale="1">
        <p:scale>
          <a:sx n="46" d="100"/>
          <a:sy n="46" d="100"/>
        </p:scale>
        <p:origin x="1301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rancisco" userId="47215af01acdf7fa" providerId="LiveId" clId="{6AA2E676-69A9-4030-BD3A-ECF7D8475180}"/>
    <pc:docChg chg="undo custSel addSld delSld modSld sldOrd">
      <pc:chgData name="Luiz Francisco" userId="47215af01acdf7fa" providerId="LiveId" clId="{6AA2E676-69A9-4030-BD3A-ECF7D8475180}" dt="2024-10-17T00:59:15.169" v="1087" actId="20577"/>
      <pc:docMkLst>
        <pc:docMk/>
      </pc:docMkLst>
      <pc:sldChg chg="delSp modSp mod">
        <pc:chgData name="Luiz Francisco" userId="47215af01acdf7fa" providerId="LiveId" clId="{6AA2E676-69A9-4030-BD3A-ECF7D8475180}" dt="2024-10-15T19:00:16.922" v="1006"/>
        <pc:sldMkLst>
          <pc:docMk/>
          <pc:sldMk cId="0" sldId="256"/>
        </pc:sldMkLst>
        <pc:spChg chg="mod">
          <ac:chgData name="Luiz Francisco" userId="47215af01acdf7fa" providerId="LiveId" clId="{6AA2E676-69A9-4030-BD3A-ECF7D8475180}" dt="2024-10-14T20:19:14.563" v="29" actId="20577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Luiz Francisco" userId="47215af01acdf7fa" providerId="LiveId" clId="{6AA2E676-69A9-4030-BD3A-ECF7D8475180}" dt="2024-10-15T19:00:16.922" v="1006"/>
          <ac:spMkLst>
            <pc:docMk/>
            <pc:sldMk cId="0" sldId="256"/>
            <ac:spMk id="11" creationId="{00000000-0000-0000-0000-000000000000}"/>
          </ac:spMkLst>
        </pc:spChg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0" sldId="258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3465100779" sldId="283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4096043439" sldId="284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2129380745" sldId="286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913077558" sldId="287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207719943" sldId="288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507714899" sldId="289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1161790737" sldId="290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3298222968" sldId="291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2095979219" sldId="292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4073559643" sldId="293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1950953470" sldId="294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3143622395" sldId="295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183897768" sldId="296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1635179660" sldId="297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660830095" sldId="298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3904002763" sldId="299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1383596924" sldId="300"/>
        </pc:sldMkLst>
      </pc:sldChg>
      <pc:sldChg chg="addSp modSp mod">
        <pc:chgData name="Luiz Francisco" userId="47215af01acdf7fa" providerId="LiveId" clId="{6AA2E676-69A9-4030-BD3A-ECF7D8475180}" dt="2024-10-14T20:18:58.155" v="7" actId="207"/>
        <pc:sldMkLst>
          <pc:docMk/>
          <pc:sldMk cId="3390650299" sldId="302"/>
        </pc:sldMkLst>
        <pc:spChg chg="add mod">
          <ac:chgData name="Luiz Francisco" userId="47215af01acdf7fa" providerId="LiveId" clId="{6AA2E676-69A9-4030-BD3A-ECF7D8475180}" dt="2024-10-14T20:18:58.155" v="7" actId="207"/>
          <ac:spMkLst>
            <pc:docMk/>
            <pc:sldMk cId="3390650299" sldId="302"/>
            <ac:spMk id="6" creationId="{186AFB0A-5F2F-B016-DD48-487D56D3F61D}"/>
          </ac:spMkLst>
        </pc:spChg>
        <pc:spChg chg="mod">
          <ac:chgData name="Luiz Francisco" userId="47215af01acdf7fa" providerId="LiveId" clId="{6AA2E676-69A9-4030-BD3A-ECF7D8475180}" dt="2024-10-14T20:18:28.774" v="3" actId="13822"/>
          <ac:spMkLst>
            <pc:docMk/>
            <pc:sldMk cId="3390650299" sldId="302"/>
            <ac:spMk id="8" creationId="{4CEADBBC-FA3A-E3A5-6951-6753D25F2D6D}"/>
          </ac:spMkLst>
        </pc:spChg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2571436793" sldId="304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764933786" sldId="305"/>
        </pc:sldMkLst>
      </pc:sldChg>
      <pc:sldChg chg="del">
        <pc:chgData name="Luiz Francisco" userId="47215af01acdf7fa" providerId="LiveId" clId="{6AA2E676-69A9-4030-BD3A-ECF7D8475180}" dt="2024-10-14T20:14:16.203" v="1" actId="47"/>
        <pc:sldMkLst>
          <pc:docMk/>
          <pc:sldMk cId="3930419375" sldId="306"/>
        </pc:sldMkLst>
      </pc:sldChg>
      <pc:sldChg chg="addSp delSp modSp del mod">
        <pc:chgData name="Luiz Francisco" userId="47215af01acdf7fa" providerId="LiveId" clId="{6AA2E676-69A9-4030-BD3A-ECF7D8475180}" dt="2024-10-14T21:45:33.556" v="851" actId="47"/>
        <pc:sldMkLst>
          <pc:docMk/>
          <pc:sldMk cId="2740047476" sldId="307"/>
        </pc:sldMkLst>
        <pc:spChg chg="add">
          <ac:chgData name="Luiz Francisco" userId="47215af01acdf7fa" providerId="LiveId" clId="{6AA2E676-69A9-4030-BD3A-ECF7D8475180}" dt="2024-10-14T20:48:14.863" v="33"/>
          <ac:spMkLst>
            <pc:docMk/>
            <pc:sldMk cId="2740047476" sldId="307"/>
            <ac:spMk id="6" creationId="{7B60BEA7-A578-52C0-23F0-EB93422F7BC1}"/>
          </ac:spMkLst>
        </pc:spChg>
        <pc:spChg chg="add">
          <ac:chgData name="Luiz Francisco" userId="47215af01acdf7fa" providerId="LiveId" clId="{6AA2E676-69A9-4030-BD3A-ECF7D8475180}" dt="2024-10-14T20:48:23.035" v="34"/>
          <ac:spMkLst>
            <pc:docMk/>
            <pc:sldMk cId="2740047476" sldId="307"/>
            <ac:spMk id="7" creationId="{3BDD0536-F0BA-CF84-751B-E3C71C8286DE}"/>
          </ac:spMkLst>
        </pc:spChg>
        <pc:spChg chg="del mod">
          <ac:chgData name="Luiz Francisco" userId="47215af01acdf7fa" providerId="LiveId" clId="{6AA2E676-69A9-4030-BD3A-ECF7D8475180}" dt="2024-10-14T21:45:31.127" v="850"/>
          <ac:spMkLst>
            <pc:docMk/>
            <pc:sldMk cId="2740047476" sldId="307"/>
            <ac:spMk id="8" creationId="{E3877061-1465-9741-48C5-15154C46372B}"/>
          </ac:spMkLst>
        </pc:spChg>
        <pc:spChg chg="add">
          <ac:chgData name="Luiz Francisco" userId="47215af01acdf7fa" providerId="LiveId" clId="{6AA2E676-69A9-4030-BD3A-ECF7D8475180}" dt="2024-10-14T20:48:26.856" v="35"/>
          <ac:spMkLst>
            <pc:docMk/>
            <pc:sldMk cId="2740047476" sldId="307"/>
            <ac:spMk id="9" creationId="{AC20E327-DEB0-7389-2168-CA0BF54052E9}"/>
          </ac:spMkLst>
        </pc:spChg>
        <pc:spChg chg="mod">
          <ac:chgData name="Luiz Francisco" userId="47215af01acdf7fa" providerId="LiveId" clId="{6AA2E676-69A9-4030-BD3A-ECF7D8475180}" dt="2024-10-14T20:56:35.176" v="844" actId="1076"/>
          <ac:spMkLst>
            <pc:docMk/>
            <pc:sldMk cId="2740047476" sldId="307"/>
            <ac:spMk id="19" creationId="{00000000-0000-0000-0000-000000000000}"/>
          </ac:spMkLst>
        </pc:spChg>
        <pc:picChg chg="del">
          <ac:chgData name="Luiz Francisco" userId="47215af01acdf7fa" providerId="LiveId" clId="{6AA2E676-69A9-4030-BD3A-ECF7D8475180}" dt="2024-10-14T20:13:56.884" v="0" actId="478"/>
          <ac:picMkLst>
            <pc:docMk/>
            <pc:sldMk cId="2740047476" sldId="307"/>
            <ac:picMk id="17" creationId="{AEA1225E-CDF8-CB2B-3CA7-47701A30E033}"/>
          </ac:picMkLst>
        </pc:picChg>
      </pc:sldChg>
      <pc:sldChg chg="modSp add mod">
        <pc:chgData name="Luiz Francisco" userId="47215af01acdf7fa" providerId="LiveId" clId="{6AA2E676-69A9-4030-BD3A-ECF7D8475180}" dt="2024-10-17T00:59:15.169" v="1087" actId="20577"/>
        <pc:sldMkLst>
          <pc:docMk/>
          <pc:sldMk cId="1452115265" sldId="308"/>
        </pc:sldMkLst>
        <pc:spChg chg="mod">
          <ac:chgData name="Luiz Francisco" userId="47215af01acdf7fa" providerId="LiveId" clId="{6AA2E676-69A9-4030-BD3A-ECF7D8475180}" dt="2024-10-16T21:45:16.870" v="1041" actId="1076"/>
          <ac:spMkLst>
            <pc:docMk/>
            <pc:sldMk cId="1452115265" sldId="308"/>
            <ac:spMk id="2" creationId="{00000000-0000-0000-0000-000000000000}"/>
          </ac:spMkLst>
        </pc:spChg>
        <pc:spChg chg="mod">
          <ac:chgData name="Luiz Francisco" userId="47215af01acdf7fa" providerId="LiveId" clId="{6AA2E676-69A9-4030-BD3A-ECF7D8475180}" dt="2024-10-17T00:59:15.169" v="1087" actId="20577"/>
          <ac:spMkLst>
            <pc:docMk/>
            <pc:sldMk cId="1452115265" sldId="308"/>
            <ac:spMk id="8" creationId="{E3877061-1465-9741-48C5-15154C46372B}"/>
          </ac:spMkLst>
        </pc:spChg>
        <pc:spChg chg="mod">
          <ac:chgData name="Luiz Francisco" userId="47215af01acdf7fa" providerId="LiveId" clId="{6AA2E676-69A9-4030-BD3A-ECF7D8475180}" dt="2024-10-16T21:45:12.628" v="1039" actId="20577"/>
          <ac:spMkLst>
            <pc:docMk/>
            <pc:sldMk cId="1452115265" sldId="308"/>
            <ac:spMk id="19" creationId="{00000000-0000-0000-0000-000000000000}"/>
          </ac:spMkLst>
        </pc:spChg>
      </pc:sldChg>
      <pc:sldChg chg="addSp delSp modSp add mod ord">
        <pc:chgData name="Luiz Francisco" userId="47215af01acdf7fa" providerId="LiveId" clId="{6AA2E676-69A9-4030-BD3A-ECF7D8475180}" dt="2024-10-15T18:55:07.927" v="1003" actId="962"/>
        <pc:sldMkLst>
          <pc:docMk/>
          <pc:sldMk cId="1854954002" sldId="309"/>
        </pc:sldMkLst>
        <pc:spChg chg="del">
          <ac:chgData name="Luiz Francisco" userId="47215af01acdf7fa" providerId="LiveId" clId="{6AA2E676-69A9-4030-BD3A-ECF7D8475180}" dt="2024-10-15T18:54:30.594" v="931" actId="478"/>
          <ac:spMkLst>
            <pc:docMk/>
            <pc:sldMk cId="1854954002" sldId="309"/>
            <ac:spMk id="6" creationId="{186AFB0A-5F2F-B016-DD48-487D56D3F61D}"/>
          </ac:spMkLst>
        </pc:spChg>
        <pc:spChg chg="del mod">
          <ac:chgData name="Luiz Francisco" userId="47215af01acdf7fa" providerId="LiveId" clId="{6AA2E676-69A9-4030-BD3A-ECF7D8475180}" dt="2024-10-15T18:54:30.595" v="933"/>
          <ac:spMkLst>
            <pc:docMk/>
            <pc:sldMk cId="1854954002" sldId="309"/>
            <ac:spMk id="8" creationId="{4CEADBBC-FA3A-E3A5-6951-6753D25F2D6D}"/>
          </ac:spMkLst>
        </pc:spChg>
        <pc:spChg chg="mod">
          <ac:chgData name="Luiz Francisco" userId="47215af01acdf7fa" providerId="LiveId" clId="{6AA2E676-69A9-4030-BD3A-ECF7D8475180}" dt="2024-10-15T18:54:49.284" v="998" actId="14100"/>
          <ac:spMkLst>
            <pc:docMk/>
            <pc:sldMk cId="1854954002" sldId="309"/>
            <ac:spMk id="13" creationId="{8E90CDB2-E8B2-D161-9222-CA20AED58535}"/>
          </ac:spMkLst>
        </pc:spChg>
        <pc:spChg chg="mod">
          <ac:chgData name="Luiz Francisco" userId="47215af01acdf7fa" providerId="LiveId" clId="{6AA2E676-69A9-4030-BD3A-ECF7D8475180}" dt="2024-10-15T18:54:25.137" v="929" actId="20577"/>
          <ac:spMkLst>
            <pc:docMk/>
            <pc:sldMk cId="1854954002" sldId="309"/>
            <ac:spMk id="19" creationId="{00000000-0000-0000-0000-000000000000}"/>
          </ac:spMkLst>
        </pc:spChg>
        <pc:picChg chg="add mod">
          <ac:chgData name="Luiz Francisco" userId="47215af01acdf7fa" providerId="LiveId" clId="{6AA2E676-69A9-4030-BD3A-ECF7D8475180}" dt="2024-10-15T18:55:07.927" v="1003" actId="962"/>
          <ac:picMkLst>
            <pc:docMk/>
            <pc:sldMk cId="1854954002" sldId="309"/>
            <ac:picMk id="10" creationId="{96E415B1-5062-D8D6-4207-8B1297DBD666}"/>
          </ac:picMkLst>
        </pc:picChg>
      </pc:sldChg>
      <pc:sldChg chg="add">
        <pc:chgData name="Luiz Francisco" userId="47215af01acdf7fa" providerId="LiveId" clId="{6AA2E676-69A9-4030-BD3A-ECF7D8475180}" dt="2024-10-16T21:45:02.699" v="1007" actId="2890"/>
        <pc:sldMkLst>
          <pc:docMk/>
          <pc:sldMk cId="140691852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A6D8-4688-4879-8682-D04996067E3F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A7D3-B405-4498-B3A2-E59E3DA21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3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28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2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650668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090296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168123" y="7460184"/>
            <a:ext cx="4532500" cy="4621070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0"/>
                </a:lnTo>
                <a:lnTo>
                  <a:pt x="0" y="4621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8937657" y="7616610"/>
            <a:ext cx="5047153" cy="5230210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4993215" y="1028700"/>
            <a:ext cx="2266085" cy="1190146"/>
          </a:xfrm>
          <a:custGeom>
            <a:avLst/>
            <a:gdLst/>
            <a:ahLst/>
            <a:cxnLst/>
            <a:rect l="l" t="t" r="r" b="b"/>
            <a:pathLst>
              <a:path w="2266085" h="1190146">
                <a:moveTo>
                  <a:pt x="0" y="0"/>
                </a:moveTo>
                <a:lnTo>
                  <a:pt x="2266085" y="0"/>
                </a:lnTo>
                <a:lnTo>
                  <a:pt x="2266085" y="1190146"/>
                </a:lnTo>
                <a:lnTo>
                  <a:pt x="0" y="11901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9736803" cy="287063"/>
            <a:chOff x="0" y="0"/>
            <a:chExt cx="2564426" cy="756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64426" cy="75605"/>
            </a:xfrm>
            <a:custGeom>
              <a:avLst/>
              <a:gdLst/>
              <a:ahLst/>
              <a:cxnLst/>
              <a:rect l="l" t="t" r="r" b="b"/>
              <a:pathLst>
                <a:path w="2564426" h="75605">
                  <a:moveTo>
                    <a:pt x="0" y="0"/>
                  </a:moveTo>
                  <a:lnTo>
                    <a:pt x="2564426" y="0"/>
                  </a:lnTo>
                  <a:lnTo>
                    <a:pt x="2564426" y="75605"/>
                  </a:lnTo>
                  <a:lnTo>
                    <a:pt x="0" y="75605"/>
                  </a:lnTo>
                  <a:close/>
                </a:path>
              </a:pathLst>
            </a:custGeom>
            <a:solidFill>
              <a:srgbClr val="A5003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64426" cy="113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270191"/>
            <a:ext cx="12792377" cy="1194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18"/>
              </a:lnSpc>
            </a:pPr>
            <a:r>
              <a:rPr lang="en-US" sz="7013" dirty="0" err="1">
                <a:solidFill>
                  <a:srgbClr val="A50034"/>
                </a:solidFill>
                <a:latin typeface="Poppins Ultra-Bold"/>
              </a:rPr>
              <a:t>Fundamentos</a:t>
            </a:r>
            <a:r>
              <a:rPr lang="en-US" sz="7013" dirty="0">
                <a:solidFill>
                  <a:srgbClr val="A50034"/>
                </a:solidFill>
                <a:latin typeface="Poppins Ultra-Bold"/>
              </a:rPr>
              <a:t> de RPA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699" y="5580451"/>
            <a:ext cx="7364673" cy="644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3"/>
              </a:lnSpc>
            </a:pPr>
            <a:r>
              <a:rPr lang="en-US" sz="3759" dirty="0" err="1">
                <a:solidFill>
                  <a:srgbClr val="FEFEFE"/>
                </a:solidFill>
                <a:latin typeface="Poppins"/>
              </a:rPr>
              <a:t>Introdução</a:t>
            </a:r>
            <a:r>
              <a:rPr lang="en-US" sz="3759" dirty="0">
                <a:solidFill>
                  <a:srgbClr val="FEFEFE"/>
                </a:solidFill>
                <a:latin typeface="Poppins"/>
              </a:rPr>
              <a:t> e </a:t>
            </a:r>
            <a:r>
              <a:rPr lang="en-US" sz="3759" dirty="0" err="1">
                <a:solidFill>
                  <a:srgbClr val="FEFEFE"/>
                </a:solidFill>
                <a:latin typeface="Poppins"/>
              </a:rPr>
              <a:t>Conceitos</a:t>
            </a:r>
            <a:endParaRPr lang="en-US" sz="3759" dirty="0">
              <a:solidFill>
                <a:srgbClr val="FEFEFE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3984253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Anônima sobre a aula até hoje ministrada</a:t>
            </a:r>
          </a:p>
        </p:txBody>
      </p:sp>
      <p:pic>
        <p:nvPicPr>
          <p:cNvPr id="10" name="Imagem 9" descr="Código QR&#10;&#10;Descrição gerada automaticamente">
            <a:extLst>
              <a:ext uri="{FF2B5EF4-FFF2-40B4-BE49-F238E27FC236}">
                <a16:creationId xmlns:a16="http://schemas.microsoft.com/office/drawing/2014/main" id="{96E415B1-5062-D8D6-4207-8B1297DBD6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79" y="2672561"/>
            <a:ext cx="5462752" cy="54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CEADBBC-FA3A-E3A5-6951-6753D25F2D6D}"/>
              </a:ext>
            </a:extLst>
          </p:cNvPr>
          <p:cNvSpPr/>
          <p:nvPr/>
        </p:nvSpPr>
        <p:spPr>
          <a:xfrm>
            <a:off x="567320" y="2477385"/>
            <a:ext cx="16669801" cy="42155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 e Conceitos sobre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RPA (Revisão e ligação sobre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em IA para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de IA com RPA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Ferramentas e Plataformas para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Avançado em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(nos projetos de vocês)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Gestão de Dados e Ética em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1906733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vamos ver ao longo desse módulo?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6AFB0A-5F2F-B016-DD48-487D56D3F61D}"/>
              </a:ext>
            </a:extLst>
          </p:cNvPr>
          <p:cNvSpPr/>
          <p:nvPr/>
        </p:nvSpPr>
        <p:spPr>
          <a:xfrm>
            <a:off x="1579418" y="3059084"/>
            <a:ext cx="12303636" cy="7148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5161" y="7457798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46500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Apenas um esclarecimento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E3877061-1465-9741-48C5-15154C46372B}"/>
              </a:ext>
            </a:extLst>
          </p:cNvPr>
          <p:cNvSpPr/>
          <p:nvPr/>
        </p:nvSpPr>
        <p:spPr>
          <a:xfrm>
            <a:off x="1144501" y="729773"/>
            <a:ext cx="15316200" cy="13651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</a:pPr>
            <a:r>
              <a:rPr lang="pt-B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IA x Ferramenta 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 IA</a:t>
            </a:r>
            <a:endParaRPr lang="pt-BR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pt-BR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5161" y="7457798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46500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E3877061-1465-9741-48C5-15154C46372B}"/>
              </a:ext>
            </a:extLst>
          </p:cNvPr>
          <p:cNvSpPr/>
          <p:nvPr/>
        </p:nvSpPr>
        <p:spPr>
          <a:xfrm>
            <a:off x="1144501" y="729773"/>
            <a:ext cx="15316200" cy="86102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ctr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– Sala de Aula Invertida</a:t>
            </a:r>
          </a:p>
          <a:p>
            <a:pPr lvl="1" fontAlgn="base">
              <a:lnSpc>
                <a:spcPct val="107000"/>
              </a:lnSpc>
            </a:pP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Orientações sobre as apresentações:</a:t>
            </a:r>
          </a:p>
          <a:p>
            <a:pPr lvl="1" fontAlgn="base">
              <a:lnSpc>
                <a:spcPct val="107000"/>
              </a:lnSpc>
            </a:pP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minutos de apresentação para cada (pode ser dupla)</a:t>
            </a:r>
          </a:p>
          <a:p>
            <a:pPr lvl="1" fontAlgn="base">
              <a:lnSpc>
                <a:spcPct val="107000"/>
              </a:lnSpc>
            </a:pP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lvl="2" indent="-5715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Breve descrição do processo automatizado.</a:t>
            </a:r>
          </a:p>
          <a:p>
            <a:pPr marL="1485900" lvl="2" indent="-5715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Explicação das ferramentas e técnicas utilizadas.</a:t>
            </a:r>
          </a:p>
          <a:p>
            <a:pPr marL="1485900" lvl="2" indent="-5715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Demonstração prática do funcionamento do bot.</a:t>
            </a:r>
          </a:p>
          <a:p>
            <a:pPr marL="1485900" lvl="2" indent="-5715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Desafios enfrentados e soluções encontradas.</a:t>
            </a:r>
          </a:p>
          <a:p>
            <a:pPr marL="1485900" lvl="2" indent="-5715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Alguma função “nova” sendo utilizada</a:t>
            </a:r>
          </a:p>
          <a:p>
            <a:pPr marL="1485900" lvl="2" indent="-5715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Algum </a:t>
            </a:r>
            <a:r>
              <a:rPr lang="pt-BR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 fase que não foi possível automatizar?</a:t>
            </a:r>
          </a:p>
          <a:p>
            <a:pPr lvl="2" fontAlgn="base">
              <a:lnSpc>
                <a:spcPct val="107000"/>
              </a:lnSpc>
            </a:pPr>
            <a:r>
              <a:rPr lang="pt-B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</a:p>
          <a:p>
            <a:pPr lvl="1" fontAlgn="base">
              <a:lnSpc>
                <a:spcPct val="107000"/>
              </a:lnSpc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Discussão sobre assunto como o todo (completar o tempo)</a:t>
            </a: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pt-BR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8C2506AFBEF46B01A9712F05CE7FF" ma:contentTypeVersion="15" ma:contentTypeDescription="Create a new document." ma:contentTypeScope="" ma:versionID="7d05df2cb968a89ec30cf34c2994d7b7">
  <xsd:schema xmlns:xsd="http://www.w3.org/2001/XMLSchema" xmlns:xs="http://www.w3.org/2001/XMLSchema" xmlns:p="http://schemas.microsoft.com/office/2006/metadata/properties" xmlns:ns2="9e2b8486-f375-4910-928a-dc001c88c368" xmlns:ns3="1da55648-90f8-4cfc-8cb3-687e4efab787" targetNamespace="http://schemas.microsoft.com/office/2006/metadata/properties" ma:root="true" ma:fieldsID="a3cce75d3d2d6664895e06ed92bc67f4" ns2:_="" ns3:_="">
    <xsd:import namespace="9e2b8486-f375-4910-928a-dc001c88c368"/>
    <xsd:import namespace="1da55648-90f8-4cfc-8cb3-687e4efab7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b8486-f375-4910-928a-dc001c88c3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2ae0806-1841-4285-8608-a894f3e315de}" ma:internalName="TaxCatchAll" ma:showField="CatchAllData" ma:web="9e2b8486-f375-4910-928a-dc001c88c3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55648-90f8-4cfc-8cb3-687e4efab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741b29-adf1-4987-a402-98407fcd86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a55648-90f8-4cfc-8cb3-687e4efab787">
      <Terms xmlns="http://schemas.microsoft.com/office/infopath/2007/PartnerControls"/>
    </lcf76f155ced4ddcb4097134ff3c332f>
    <TaxCatchAll xmlns="9e2b8486-f375-4910-928a-dc001c88c368" xsi:nil="true"/>
  </documentManagement>
</p:properties>
</file>

<file path=customXml/itemProps1.xml><?xml version="1.0" encoding="utf-8"?>
<ds:datastoreItem xmlns:ds="http://schemas.openxmlformats.org/officeDocument/2006/customXml" ds:itemID="{6F16F821-F452-4AA3-8FFD-5F2AC55FEC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F9326E-3362-44ED-8C21-CB2699821401}">
  <ds:schemaRefs>
    <ds:schemaRef ds:uri="1da55648-90f8-4cfc-8cb3-687e4efab787"/>
    <ds:schemaRef ds:uri="9e2b8486-f375-4910-928a-dc001c88c3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10C545-D02E-4A72-859C-C9D379A93FA8}">
  <ds:schemaRefs>
    <ds:schemaRef ds:uri="http://purl.org/dc/elements/1.1/"/>
    <ds:schemaRef ds:uri="9e2b8486-f375-4910-928a-dc001c88c368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da55648-90f8-4cfc-8cb3-687e4efab78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163</Words>
  <Application>Microsoft Office PowerPoint</Application>
  <PresentationFormat>Personalizar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Poppins Ultra-Bold</vt:lpstr>
      <vt:lpstr>Courier New</vt:lpstr>
      <vt:lpstr>Arial</vt:lpstr>
      <vt:lpstr>Poppins</vt:lpstr>
      <vt:lpstr>Calibri</vt:lpstr>
      <vt:lpstr>Aptos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Damilly Maria Dantas Gomes</dc:creator>
  <cp:lastModifiedBy>Luiz Francisco</cp:lastModifiedBy>
  <cp:revision>8</cp:revision>
  <dcterms:created xsi:type="dcterms:W3CDTF">2006-08-16T00:00:00Z</dcterms:created>
  <dcterms:modified xsi:type="dcterms:W3CDTF">2024-10-17T00:59:29Z</dcterms:modified>
  <dc:identifier>DAF4ryJiusw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0x0101002A98C2506AFBEF46B01A9712F05CE7FF</vt:lpwstr>
  </property>
  <property fmtid="{D5CDD505-2E9C-101B-9397-08002B2CF9AE}" pid="3" name="MediaServiceImageTags">
    <vt:lpwstr/>
  </property>
</Properties>
</file>