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61"/>
  </p:notesMasterIdLst>
  <p:sldIdLst>
    <p:sldId id="256" r:id="rId5"/>
    <p:sldId id="302" r:id="rId6"/>
    <p:sldId id="330" r:id="rId7"/>
    <p:sldId id="326" r:id="rId8"/>
    <p:sldId id="327" r:id="rId9"/>
    <p:sldId id="303" r:id="rId10"/>
    <p:sldId id="305" r:id="rId11"/>
    <p:sldId id="306" r:id="rId12"/>
    <p:sldId id="309" r:id="rId13"/>
    <p:sldId id="315" r:id="rId14"/>
    <p:sldId id="307" r:id="rId15"/>
    <p:sldId id="316" r:id="rId16"/>
    <p:sldId id="310" r:id="rId17"/>
    <p:sldId id="312" r:id="rId18"/>
    <p:sldId id="317" r:id="rId19"/>
    <p:sldId id="313" r:id="rId20"/>
    <p:sldId id="318" r:id="rId21"/>
    <p:sldId id="311" r:id="rId22"/>
    <p:sldId id="314" r:id="rId23"/>
    <p:sldId id="320" r:id="rId24"/>
    <p:sldId id="321" r:id="rId25"/>
    <p:sldId id="322" r:id="rId26"/>
    <p:sldId id="346" r:id="rId27"/>
    <p:sldId id="347" r:id="rId28"/>
    <p:sldId id="319" r:id="rId29"/>
    <p:sldId id="332" r:id="rId30"/>
    <p:sldId id="339" r:id="rId31"/>
    <p:sldId id="341" r:id="rId32"/>
    <p:sldId id="340" r:id="rId33"/>
    <p:sldId id="342" r:id="rId34"/>
    <p:sldId id="343" r:id="rId35"/>
    <p:sldId id="328" r:id="rId36"/>
    <p:sldId id="331" r:id="rId37"/>
    <p:sldId id="344" r:id="rId38"/>
    <p:sldId id="333" r:id="rId39"/>
    <p:sldId id="345" r:id="rId40"/>
    <p:sldId id="349" r:id="rId41"/>
    <p:sldId id="334" r:id="rId42"/>
    <p:sldId id="352" r:id="rId43"/>
    <p:sldId id="335" r:id="rId44"/>
    <p:sldId id="336" r:id="rId45"/>
    <p:sldId id="337" r:id="rId46"/>
    <p:sldId id="354" r:id="rId47"/>
    <p:sldId id="353" r:id="rId48"/>
    <p:sldId id="338" r:id="rId49"/>
    <p:sldId id="355" r:id="rId50"/>
    <p:sldId id="356" r:id="rId51"/>
    <p:sldId id="350" r:id="rId52"/>
    <p:sldId id="325" r:id="rId53"/>
    <p:sldId id="359" r:id="rId54"/>
    <p:sldId id="351" r:id="rId55"/>
    <p:sldId id="360" r:id="rId56"/>
    <p:sldId id="357" r:id="rId57"/>
    <p:sldId id="323" r:id="rId58"/>
    <p:sldId id="329" r:id="rId59"/>
    <p:sldId id="304" r:id="rId60"/>
  </p:sldIdLst>
  <p:sldSz cx="18288000" cy="10287000"/>
  <p:notesSz cx="6858000" cy="9144000"/>
  <p:embeddedFontLst>
    <p:embeddedFont>
      <p:font typeface="Cambria Math" panose="02040503050406030204" pitchFamily="18" charset="0"/>
      <p:regular r:id="rId62"/>
    </p:embeddedFont>
    <p:embeddedFont>
      <p:font typeface="Poppins" panose="00000500000000000000" pitchFamily="2" charset="0"/>
      <p:regular r:id="rId63"/>
      <p:bold r:id="rId64"/>
      <p:italic r:id="rId65"/>
      <p:boldItalic r:id="rId66"/>
    </p:embeddedFont>
    <p:embeddedFont>
      <p:font typeface="Poppins Ultra-Bold" panose="020B0604020202020204" charset="0"/>
      <p:regular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8F253-7596-472E-A683-4379363D5B99}" v="1264" dt="2024-10-16T22:42:2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82809" autoAdjust="0"/>
  </p:normalViewPr>
  <p:slideViewPr>
    <p:cSldViewPr snapToGrid="0">
      <p:cViewPr varScale="1">
        <p:scale>
          <a:sx n="38" d="100"/>
          <a:sy n="38" d="100"/>
        </p:scale>
        <p:origin x="44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5.fntdata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1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4.fntdata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rancisco" userId="47215af01acdf7fa" providerId="LiveId" clId="{4A38F253-7596-472E-A683-4379363D5B99}"/>
    <pc:docChg chg="undo redo custSel addSld delSld modSld sldOrd modMainMaster">
      <pc:chgData name="Luiz Francisco" userId="47215af01acdf7fa" providerId="LiveId" clId="{4A38F253-7596-472E-A683-4379363D5B99}" dt="2024-10-17T01:20:31.856" v="16932" actId="47"/>
      <pc:docMkLst>
        <pc:docMk/>
      </pc:docMkLst>
      <pc:sldChg chg="delSp modSp mod modTransition">
        <pc:chgData name="Luiz Francisco" userId="47215af01acdf7fa" providerId="LiveId" clId="{4A38F253-7596-472E-A683-4379363D5B99}" dt="2024-10-16T18:52:14.872" v="16844"/>
        <pc:sldMkLst>
          <pc:docMk/>
          <pc:sldMk cId="0" sldId="256"/>
        </pc:sldMkLst>
        <pc:spChg chg="mod">
          <ac:chgData name="Luiz Francisco" userId="47215af01acdf7fa" providerId="LiveId" clId="{4A38F253-7596-472E-A683-4379363D5B99}" dt="2024-10-14T23:50:11.919" v="3207" actId="20577"/>
          <ac:spMkLst>
            <pc:docMk/>
            <pc:sldMk cId="0" sldId="256"/>
            <ac:spMk id="10" creationId="{00000000-0000-0000-0000-000000000000}"/>
          </ac:spMkLst>
        </pc:spChg>
        <pc:spChg chg="del mod">
          <ac:chgData name="Luiz Francisco" userId="47215af01acdf7fa" providerId="LiveId" clId="{4A38F253-7596-472E-A683-4379363D5B99}" dt="2024-10-16T18:52:14.872" v="16844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 modTransition">
        <pc:chgData name="Luiz Francisco" userId="47215af01acdf7fa" providerId="LiveId" clId="{4A38F253-7596-472E-A683-4379363D5B99}" dt="2024-10-15T18:56:50.958" v="6012"/>
        <pc:sldMkLst>
          <pc:docMk/>
          <pc:sldMk cId="3390650299" sldId="302"/>
        </pc:sldMkLst>
        <pc:spChg chg="del mod">
          <ac:chgData name="Luiz Francisco" userId="47215af01acdf7fa" providerId="LiveId" clId="{4A38F253-7596-472E-A683-4379363D5B99}" dt="2024-10-15T18:56:47.929" v="6010" actId="478"/>
          <ac:spMkLst>
            <pc:docMk/>
            <pc:sldMk cId="3390650299" sldId="302"/>
            <ac:spMk id="6" creationId="{186AFB0A-5F2F-B016-DD48-487D56D3F61D}"/>
          </ac:spMkLst>
        </pc:spChg>
        <pc:spChg chg="del">
          <ac:chgData name="Luiz Francisco" userId="47215af01acdf7fa" providerId="LiveId" clId="{4A38F253-7596-472E-A683-4379363D5B99}" dt="2024-10-15T18:56:44.993" v="6008" actId="478"/>
          <ac:spMkLst>
            <pc:docMk/>
            <pc:sldMk cId="3390650299" sldId="302"/>
            <ac:spMk id="8" creationId="{4CEADBBC-FA3A-E3A5-6951-6753D25F2D6D}"/>
          </ac:spMkLst>
        </pc:spChg>
        <pc:spChg chg="add mod">
          <ac:chgData name="Luiz Francisco" userId="47215af01acdf7fa" providerId="LiveId" clId="{4A38F253-7596-472E-A683-4379363D5B99}" dt="2024-10-15T18:56:50.958" v="6012"/>
          <ac:spMkLst>
            <pc:docMk/>
            <pc:sldMk cId="3390650299" sldId="302"/>
            <ac:spMk id="9" creationId="{708BC5D8-451A-B24A-BE92-04366111379A}"/>
          </ac:spMkLst>
        </pc:spChg>
        <pc:spChg chg="add mod">
          <ac:chgData name="Luiz Francisco" userId="47215af01acdf7fa" providerId="LiveId" clId="{4A38F253-7596-472E-A683-4379363D5B99}" dt="2024-10-15T18:56:50.958" v="6012"/>
          <ac:spMkLst>
            <pc:docMk/>
            <pc:sldMk cId="3390650299" sldId="302"/>
            <ac:spMk id="10" creationId="{9E795C37-3203-C476-849A-C941A8825B37}"/>
          </ac:spMkLst>
        </pc:spChg>
        <pc:spChg chg="del">
          <ac:chgData name="Luiz Francisco" userId="47215af01acdf7fa" providerId="LiveId" clId="{4A38F253-7596-472E-A683-4379363D5B99}" dt="2024-10-15T18:56:46.528" v="6009" actId="478"/>
          <ac:spMkLst>
            <pc:docMk/>
            <pc:sldMk cId="3390650299" sldId="302"/>
            <ac:spMk id="13" creationId="{8E90CDB2-E8B2-D161-9222-CA20AED58535}"/>
          </ac:spMkLst>
        </pc:spChg>
        <pc:spChg chg="del">
          <ac:chgData name="Luiz Francisco" userId="47215af01acdf7fa" providerId="LiveId" clId="{4A38F253-7596-472E-A683-4379363D5B99}" dt="2024-10-15T18:56:49.969" v="6011" actId="478"/>
          <ac:spMkLst>
            <pc:docMk/>
            <pc:sldMk cId="3390650299" sldId="302"/>
            <ac:spMk id="19" creationId="{00000000-0000-0000-0000-000000000000}"/>
          </ac:spMkLst>
        </pc:spChg>
        <pc:picChg chg="add mod">
          <ac:chgData name="Luiz Francisco" userId="47215af01acdf7fa" providerId="LiveId" clId="{4A38F253-7596-472E-A683-4379363D5B99}" dt="2024-10-15T18:56:50.958" v="6012"/>
          <ac:picMkLst>
            <pc:docMk/>
            <pc:sldMk cId="3390650299" sldId="302"/>
            <ac:picMk id="12" creationId="{7AB097B7-56DB-3851-C550-921DE64091D9}"/>
          </ac:picMkLst>
        </pc:picChg>
      </pc:sldChg>
      <pc:sldChg chg="new del">
        <pc:chgData name="Luiz Francisco" userId="47215af01acdf7fa" providerId="LiveId" clId="{4A38F253-7596-472E-A683-4379363D5B99}" dt="2024-10-14T21:51:59.573" v="26" actId="47"/>
        <pc:sldMkLst>
          <pc:docMk/>
          <pc:sldMk cId="867909338" sldId="303"/>
        </pc:sldMkLst>
      </pc:sldChg>
      <pc:sldChg chg="addSp delSp modSp add mod modTransition modAnim">
        <pc:chgData name="Luiz Francisco" userId="47215af01acdf7fa" providerId="LiveId" clId="{4A38F253-7596-472E-A683-4379363D5B99}" dt="2024-10-15T19:36:30.302" v="6211"/>
        <pc:sldMkLst>
          <pc:docMk/>
          <pc:sldMk cId="3646907494" sldId="303"/>
        </pc:sldMkLst>
        <pc:spChg chg="del">
          <ac:chgData name="Luiz Francisco" userId="47215af01acdf7fa" providerId="LiveId" clId="{4A38F253-7596-472E-A683-4379363D5B99}" dt="2024-10-14T21:58:58.511" v="48" actId="478"/>
          <ac:spMkLst>
            <pc:docMk/>
            <pc:sldMk cId="3646907494" sldId="303"/>
            <ac:spMk id="6" creationId="{186AFB0A-5F2F-B016-DD48-487D56D3F61D}"/>
          </ac:spMkLst>
        </pc:spChg>
        <pc:spChg chg="del mod">
          <ac:chgData name="Luiz Francisco" userId="47215af01acdf7fa" providerId="LiveId" clId="{4A38F253-7596-472E-A683-4379363D5B99}" dt="2024-10-14T22:01:25.576" v="51"/>
          <ac:spMkLst>
            <pc:docMk/>
            <pc:sldMk cId="3646907494" sldId="303"/>
            <ac:spMk id="8" creationId="{4CEADBBC-FA3A-E3A5-6951-6753D25F2D6D}"/>
          </ac:spMkLst>
        </pc:spChg>
        <pc:spChg chg="add mod">
          <ac:chgData name="Luiz Francisco" userId="47215af01acdf7fa" providerId="LiveId" clId="{4A38F253-7596-472E-A683-4379363D5B99}" dt="2024-10-14T22:08:42.575" v="458"/>
          <ac:spMkLst>
            <pc:docMk/>
            <pc:sldMk cId="3646907494" sldId="303"/>
            <ac:spMk id="9" creationId="{CC45370A-8AA3-DA70-0124-F7229841D876}"/>
          </ac:spMkLst>
        </pc:spChg>
        <pc:spChg chg="add del mod">
          <ac:chgData name="Luiz Francisco" userId="47215af01acdf7fa" providerId="LiveId" clId="{4A38F253-7596-472E-A683-4379363D5B99}" dt="2024-10-14T22:10:28.964" v="471" actId="21"/>
          <ac:spMkLst>
            <pc:docMk/>
            <pc:sldMk cId="3646907494" sldId="303"/>
            <ac:spMk id="13" creationId="{8E90CDB2-E8B2-D161-9222-CA20AED58535}"/>
          </ac:spMkLst>
        </pc:spChg>
        <pc:spChg chg="mod">
          <ac:chgData name="Luiz Francisco" userId="47215af01acdf7fa" providerId="LiveId" clId="{4A38F253-7596-472E-A683-4379363D5B99}" dt="2024-10-14T21:52:11.041" v="43" actId="20577"/>
          <ac:spMkLst>
            <pc:docMk/>
            <pc:sldMk cId="3646907494" sldId="303"/>
            <ac:spMk id="19" creationId="{00000000-0000-0000-0000-000000000000}"/>
          </ac:spMkLst>
        </pc:spChg>
        <pc:picChg chg="add mod">
          <ac:chgData name="Luiz Francisco" userId="47215af01acdf7fa" providerId="LiveId" clId="{4A38F253-7596-472E-A683-4379363D5B99}" dt="2024-10-14T22:08:50.518" v="462" actId="1076"/>
          <ac:picMkLst>
            <pc:docMk/>
            <pc:sldMk cId="3646907494" sldId="303"/>
            <ac:picMk id="10" creationId="{709C0D81-7F11-54F8-D343-819EB7F72051}"/>
          </ac:picMkLst>
        </pc:picChg>
      </pc:sldChg>
      <pc:sldChg chg="addSp delSp modSp add mod modTransition">
        <pc:chgData name="Luiz Francisco" userId="47215af01acdf7fa" providerId="LiveId" clId="{4A38F253-7596-472E-A683-4379363D5B99}" dt="2024-10-15T00:37:50.910" v="5869" actId="2711"/>
        <pc:sldMkLst>
          <pc:docMk/>
          <pc:sldMk cId="1190873989" sldId="304"/>
        </pc:sldMkLst>
        <pc:spChg chg="add mod">
          <ac:chgData name="Luiz Francisco" userId="47215af01acdf7fa" providerId="LiveId" clId="{4A38F253-7596-472E-A683-4379363D5B99}" dt="2024-10-15T00:37:50.910" v="5869" actId="2711"/>
          <ac:spMkLst>
            <pc:docMk/>
            <pc:sldMk cId="1190873989" sldId="304"/>
            <ac:spMk id="6" creationId="{A531EEE5-45A9-9353-6A89-62C2870B937F}"/>
          </ac:spMkLst>
        </pc:spChg>
        <pc:spChg chg="add">
          <ac:chgData name="Luiz Francisco" userId="47215af01acdf7fa" providerId="LiveId" clId="{4A38F253-7596-472E-A683-4379363D5B99}" dt="2024-10-15T00:36:19.404" v="5854"/>
          <ac:spMkLst>
            <pc:docMk/>
            <pc:sldMk cId="1190873989" sldId="304"/>
            <ac:spMk id="8" creationId="{49EC7071-4DE5-D571-6003-402D821427CA}"/>
          </ac:spMkLst>
        </pc:spChg>
        <pc:spChg chg="del mod">
          <ac:chgData name="Luiz Francisco" userId="47215af01acdf7fa" providerId="LiveId" clId="{4A38F253-7596-472E-A683-4379363D5B99}" dt="2024-10-14T22:01:44.586" v="72"/>
          <ac:spMkLst>
            <pc:docMk/>
            <pc:sldMk cId="1190873989" sldId="304"/>
            <ac:spMk id="13" creationId="{8E90CDB2-E8B2-D161-9222-CA20AED58535}"/>
          </ac:spMkLst>
        </pc:spChg>
        <pc:spChg chg="mod">
          <ac:chgData name="Luiz Francisco" userId="47215af01acdf7fa" providerId="LiveId" clId="{4A38F253-7596-472E-A683-4379363D5B99}" dt="2024-10-14T22:01:32.662" v="63" actId="20577"/>
          <ac:spMkLst>
            <pc:docMk/>
            <pc:sldMk cId="1190873989" sldId="304"/>
            <ac:spMk id="19" creationId="{00000000-0000-0000-0000-000000000000}"/>
          </ac:spMkLst>
        </pc:spChg>
      </pc:sldChg>
      <pc:sldChg chg="addSp delSp modSp add mod modTransition delAnim">
        <pc:chgData name="Luiz Francisco" userId="47215af01acdf7fa" providerId="LiveId" clId="{4A38F253-7596-472E-A683-4379363D5B99}" dt="2024-10-17T01:14:36.393" v="16930" actId="1076"/>
        <pc:sldMkLst>
          <pc:docMk/>
          <pc:sldMk cId="1008209971" sldId="305"/>
        </pc:sldMkLst>
        <pc:spChg chg="add del">
          <ac:chgData name="Luiz Francisco" userId="47215af01acdf7fa" providerId="LiveId" clId="{4A38F253-7596-472E-A683-4379363D5B99}" dt="2024-10-14T22:12:31.664" v="632" actId="22"/>
          <ac:spMkLst>
            <pc:docMk/>
            <pc:sldMk cId="1008209971" sldId="305"/>
            <ac:spMk id="8" creationId="{B4F09C20-36B0-64A0-0FEE-E62859D2B4A2}"/>
          </ac:spMkLst>
        </pc:spChg>
        <pc:spChg chg="mod">
          <ac:chgData name="Luiz Francisco" userId="47215af01acdf7fa" providerId="LiveId" clId="{4A38F253-7596-472E-A683-4379363D5B99}" dt="2024-10-14T22:12:28.850" v="630" actId="20577"/>
          <ac:spMkLst>
            <pc:docMk/>
            <pc:sldMk cId="1008209971" sldId="305"/>
            <ac:spMk id="13" creationId="{8E90CDB2-E8B2-D161-9222-CA20AED58535}"/>
          </ac:spMkLst>
        </pc:spChg>
        <pc:graphicFrameChg chg="add mod modGraphic">
          <ac:chgData name="Luiz Francisco" userId="47215af01acdf7fa" providerId="LiveId" clId="{4A38F253-7596-472E-A683-4379363D5B99}" dt="2024-10-17T01:14:36.393" v="16930" actId="1076"/>
          <ac:graphicFrameMkLst>
            <pc:docMk/>
            <pc:sldMk cId="1008209971" sldId="305"/>
            <ac:graphicFrameMk id="9" creationId="{715A6947-F4E5-CA77-52A5-9E200EC7AF91}"/>
          </ac:graphicFrameMkLst>
        </pc:graphicFrameChg>
        <pc:picChg chg="del">
          <ac:chgData name="Luiz Francisco" userId="47215af01acdf7fa" providerId="LiveId" clId="{4A38F253-7596-472E-A683-4379363D5B99}" dt="2024-10-14T22:11:14.753" v="478" actId="478"/>
          <ac:picMkLst>
            <pc:docMk/>
            <pc:sldMk cId="1008209971" sldId="305"/>
            <ac:picMk id="10" creationId="{709C0D81-7F11-54F8-D343-819EB7F72051}"/>
          </ac:picMkLst>
        </pc:picChg>
      </pc:sldChg>
      <pc:sldChg chg="delSp modSp add mod modTransition">
        <pc:chgData name="Luiz Francisco" userId="47215af01acdf7fa" providerId="LiveId" clId="{4A38F253-7596-472E-A683-4379363D5B99}" dt="2024-10-15T19:36:38.005" v="6213"/>
        <pc:sldMkLst>
          <pc:docMk/>
          <pc:sldMk cId="489309295" sldId="306"/>
        </pc:sldMkLst>
        <pc:spChg chg="mod">
          <ac:chgData name="Luiz Francisco" userId="47215af01acdf7fa" providerId="LiveId" clId="{4A38F253-7596-472E-A683-4379363D5B99}" dt="2024-10-14T22:43:05.497" v="2059" actId="12"/>
          <ac:spMkLst>
            <pc:docMk/>
            <pc:sldMk cId="489309295" sldId="306"/>
            <ac:spMk id="13" creationId="{8E90CDB2-E8B2-D161-9222-CA20AED58535}"/>
          </ac:spMkLst>
        </pc:spChg>
        <pc:graphicFrameChg chg="del">
          <ac:chgData name="Luiz Francisco" userId="47215af01acdf7fa" providerId="LiveId" clId="{4A38F253-7596-472E-A683-4379363D5B99}" dt="2024-10-14T22:18:19.346" v="883" actId="478"/>
          <ac:graphicFrameMkLst>
            <pc:docMk/>
            <pc:sldMk cId="489309295" sldId="306"/>
            <ac:graphicFrameMk id="9" creationId="{715A6947-F4E5-CA77-52A5-9E200EC7AF91}"/>
          </ac:graphicFrameMkLst>
        </pc:graphicFrameChg>
      </pc:sldChg>
      <pc:sldChg chg="modSp add mod modTransition">
        <pc:chgData name="Luiz Francisco" userId="47215af01acdf7fa" providerId="LiveId" clId="{4A38F253-7596-472E-A683-4379363D5B99}" dt="2024-10-14T23:26:30.303" v="2648"/>
        <pc:sldMkLst>
          <pc:docMk/>
          <pc:sldMk cId="2730565101" sldId="307"/>
        </pc:sldMkLst>
        <pc:spChg chg="mod">
          <ac:chgData name="Luiz Francisco" userId="47215af01acdf7fa" providerId="LiveId" clId="{4A38F253-7596-472E-A683-4379363D5B99}" dt="2024-10-14T22:44:52.338" v="2080" actId="20577"/>
          <ac:spMkLst>
            <pc:docMk/>
            <pc:sldMk cId="2730565101" sldId="307"/>
            <ac:spMk id="13" creationId="{8E90CDB2-E8B2-D161-9222-CA20AED58535}"/>
          </ac:spMkLst>
        </pc:spChg>
      </pc:sldChg>
      <pc:sldChg chg="del">
        <pc:chgData name="Luiz Francisco" userId="47215af01acdf7fa" providerId="LiveId" clId="{4A38F253-7596-472E-A683-4379363D5B99}" dt="2024-10-14T21:49:32.618" v="0" actId="47"/>
        <pc:sldMkLst>
          <pc:docMk/>
          <pc:sldMk cId="1452115265" sldId="308"/>
        </pc:sldMkLst>
      </pc:sldChg>
      <pc:sldChg chg="modSp add del mod modTransition">
        <pc:chgData name="Luiz Francisco" userId="47215af01acdf7fa" providerId="LiveId" clId="{4A38F253-7596-472E-A683-4379363D5B99}" dt="2024-10-14T23:19:08.118" v="2111" actId="47"/>
        <pc:sldMkLst>
          <pc:docMk/>
          <pc:sldMk cId="2744519235" sldId="308"/>
        </pc:sldMkLst>
        <pc:spChg chg="mod">
          <ac:chgData name="Luiz Francisco" userId="47215af01acdf7fa" providerId="LiveId" clId="{4A38F253-7596-472E-A683-4379363D5B99}" dt="2024-10-14T23:19:00.995" v="2110" actId="20577"/>
          <ac:spMkLst>
            <pc:docMk/>
            <pc:sldMk cId="2744519235" sldId="308"/>
            <ac:spMk id="13" creationId="{8E90CDB2-E8B2-D161-9222-CA20AED58535}"/>
          </ac:spMkLst>
        </pc:spChg>
      </pc:sldChg>
      <pc:sldChg chg="addSp modSp add mod modTransition">
        <pc:chgData name="Luiz Francisco" userId="47215af01acdf7fa" providerId="LiveId" clId="{4A38F253-7596-472E-A683-4379363D5B99}" dt="2024-10-15T19:36:41.127" v="6214"/>
        <pc:sldMkLst>
          <pc:docMk/>
          <pc:sldMk cId="2348246781" sldId="309"/>
        </pc:sldMkLst>
        <pc:spChg chg="add mod">
          <ac:chgData name="Luiz Francisco" userId="47215af01acdf7fa" providerId="LiveId" clId="{4A38F253-7596-472E-A683-4379363D5B99}" dt="2024-10-14T22:41:32.332" v="2004"/>
          <ac:spMkLst>
            <pc:docMk/>
            <pc:sldMk cId="2348246781" sldId="309"/>
            <ac:spMk id="6" creationId="{574C543E-6765-984A-C3EB-10533A2D56CD}"/>
          </ac:spMkLst>
        </pc:spChg>
        <pc:spChg chg="mod">
          <ac:chgData name="Luiz Francisco" userId="47215af01acdf7fa" providerId="LiveId" clId="{4A38F253-7596-472E-A683-4379363D5B99}" dt="2024-10-14T22:42:35.725" v="2057" actId="12"/>
          <ac:spMkLst>
            <pc:docMk/>
            <pc:sldMk cId="2348246781" sldId="309"/>
            <ac:spMk id="13" creationId="{8E90CDB2-E8B2-D161-9222-CA20AED58535}"/>
          </ac:spMkLst>
        </pc:spChg>
      </pc:sldChg>
      <pc:sldChg chg="modSp add mod modTransition">
        <pc:chgData name="Luiz Francisco" userId="47215af01acdf7fa" providerId="LiveId" clId="{4A38F253-7596-472E-A683-4379363D5B99}" dt="2024-10-15T19:36:50.499" v="6217"/>
        <pc:sldMkLst>
          <pc:docMk/>
          <pc:sldMk cId="1036918140" sldId="310"/>
        </pc:sldMkLst>
        <pc:spChg chg="mod">
          <ac:chgData name="Luiz Francisco" userId="47215af01acdf7fa" providerId="LiveId" clId="{4A38F253-7596-472E-A683-4379363D5B99}" dt="2024-10-14T23:20:29.700" v="2336" actId="20577"/>
          <ac:spMkLst>
            <pc:docMk/>
            <pc:sldMk cId="1036918140" sldId="310"/>
            <ac:spMk id="13" creationId="{8E90CDB2-E8B2-D161-9222-CA20AED58535}"/>
          </ac:spMkLst>
        </pc:spChg>
      </pc:sldChg>
      <pc:sldChg chg="modSp add mod modTransition">
        <pc:chgData name="Luiz Francisco" userId="47215af01acdf7fa" providerId="LiveId" clId="{4A38F253-7596-472E-A683-4379363D5B99}" dt="2024-10-14T23:46:20.464" v="3178" actId="113"/>
        <pc:sldMkLst>
          <pc:docMk/>
          <pc:sldMk cId="798970117" sldId="311"/>
        </pc:sldMkLst>
        <pc:spChg chg="mod">
          <ac:chgData name="Luiz Francisco" userId="47215af01acdf7fa" providerId="LiveId" clId="{4A38F253-7596-472E-A683-4379363D5B99}" dt="2024-10-14T23:46:20.464" v="3178" actId="113"/>
          <ac:spMkLst>
            <pc:docMk/>
            <pc:sldMk cId="798970117" sldId="311"/>
            <ac:spMk id="13" creationId="{8E90CDB2-E8B2-D161-9222-CA20AED58535}"/>
          </ac:spMkLst>
        </pc:spChg>
      </pc:sldChg>
      <pc:sldChg chg="modSp add mod modTransition">
        <pc:chgData name="Luiz Francisco" userId="47215af01acdf7fa" providerId="LiveId" clId="{4A38F253-7596-472E-A683-4379363D5B99}" dt="2024-10-15T19:36:54.920" v="6218"/>
        <pc:sldMkLst>
          <pc:docMk/>
          <pc:sldMk cId="1239302630" sldId="312"/>
        </pc:sldMkLst>
        <pc:spChg chg="mod">
          <ac:chgData name="Luiz Francisco" userId="47215af01acdf7fa" providerId="LiveId" clId="{4A38F253-7596-472E-A683-4379363D5B99}" dt="2024-10-14T23:22:01.586" v="2603" actId="20577"/>
          <ac:spMkLst>
            <pc:docMk/>
            <pc:sldMk cId="1239302630" sldId="312"/>
            <ac:spMk id="13" creationId="{8E90CDB2-E8B2-D161-9222-CA20AED58535}"/>
          </ac:spMkLst>
        </pc:spChg>
      </pc:sldChg>
      <pc:sldChg chg="add del setBg">
        <pc:chgData name="Luiz Francisco" userId="47215af01acdf7fa" providerId="LiveId" clId="{4A38F253-7596-472E-A683-4379363D5B99}" dt="2024-10-14T22:22:08.283" v="1029"/>
        <pc:sldMkLst>
          <pc:docMk/>
          <pc:sldMk cId="1257430298" sldId="312"/>
        </pc:sldMkLst>
      </pc:sldChg>
      <pc:sldChg chg="modSp add mod modTransition">
        <pc:chgData name="Luiz Francisco" userId="47215af01acdf7fa" providerId="LiveId" clId="{4A38F253-7596-472E-A683-4379363D5B99}" dt="2024-10-15T19:37:00.529" v="6220"/>
        <pc:sldMkLst>
          <pc:docMk/>
          <pc:sldMk cId="1214887100" sldId="313"/>
        </pc:sldMkLst>
        <pc:spChg chg="mod">
          <ac:chgData name="Luiz Francisco" userId="47215af01acdf7fa" providerId="LiveId" clId="{4A38F253-7596-472E-A683-4379363D5B99}" dt="2024-10-14T23:28:40.425" v="2771" actId="20577"/>
          <ac:spMkLst>
            <pc:docMk/>
            <pc:sldMk cId="1214887100" sldId="313"/>
            <ac:spMk id="13" creationId="{8E90CDB2-E8B2-D161-9222-CA20AED58535}"/>
          </ac:spMkLst>
        </pc:spChg>
      </pc:sldChg>
      <pc:sldChg chg="addSp modSp add mod modTransition modNotesTx">
        <pc:chgData name="Luiz Francisco" userId="47215af01acdf7fa" providerId="LiveId" clId="{4A38F253-7596-472E-A683-4379363D5B99}" dt="2024-10-15T19:37:10.405" v="6222"/>
        <pc:sldMkLst>
          <pc:docMk/>
          <pc:sldMk cId="2839286067" sldId="314"/>
        </pc:sldMkLst>
        <pc:spChg chg="mod">
          <ac:chgData name="Luiz Francisco" userId="47215af01acdf7fa" providerId="LiveId" clId="{4A38F253-7596-472E-A683-4379363D5B99}" dt="2024-10-14T23:51:57.221" v="3217" actId="20577"/>
          <ac:spMkLst>
            <pc:docMk/>
            <pc:sldMk cId="2839286067" sldId="314"/>
            <ac:spMk id="13" creationId="{8E90CDB2-E8B2-D161-9222-CA20AED58535}"/>
          </ac:spMkLst>
        </pc:spChg>
        <pc:picChg chg="add mod modCrop">
          <ac:chgData name="Luiz Francisco" userId="47215af01acdf7fa" providerId="LiveId" clId="{4A38F253-7596-472E-A683-4379363D5B99}" dt="2024-10-14T23:49:52.137" v="3184" actId="1076"/>
          <ac:picMkLst>
            <pc:docMk/>
            <pc:sldMk cId="2839286067" sldId="314"/>
            <ac:picMk id="8" creationId="{3F4E8D57-A556-02F7-1605-8454D2ECE7DA}"/>
          </ac:picMkLst>
        </pc:picChg>
      </pc:sldChg>
      <pc:sldChg chg="addSp modSp add mod modTransition">
        <pc:chgData name="Luiz Francisco" userId="47215af01acdf7fa" providerId="LiveId" clId="{4A38F253-7596-472E-A683-4379363D5B99}" dt="2024-10-15T19:36:44.291" v="6215"/>
        <pc:sldMkLst>
          <pc:docMk/>
          <pc:sldMk cId="1800785045" sldId="315"/>
        </pc:sldMkLst>
        <pc:spChg chg="add mod">
          <ac:chgData name="Luiz Francisco" userId="47215af01acdf7fa" providerId="LiveId" clId="{4A38F253-7596-472E-A683-4379363D5B99}" dt="2024-10-14T22:40:19.716" v="1987"/>
          <ac:spMkLst>
            <pc:docMk/>
            <pc:sldMk cId="1800785045" sldId="315"/>
            <ac:spMk id="6" creationId="{BD9ABB58-D6A5-F409-2A5E-0B8E8596D984}"/>
          </ac:spMkLst>
        </pc:spChg>
        <pc:spChg chg="mod">
          <ac:chgData name="Luiz Francisco" userId="47215af01acdf7fa" providerId="LiveId" clId="{4A38F253-7596-472E-A683-4379363D5B99}" dt="2024-10-14T22:42:48.545" v="2058" actId="12"/>
          <ac:spMkLst>
            <pc:docMk/>
            <pc:sldMk cId="1800785045" sldId="315"/>
            <ac:spMk id="13" creationId="{8E90CDB2-E8B2-D161-9222-CA20AED58535}"/>
          </ac:spMkLst>
        </pc:spChg>
        <pc:picChg chg="add mod">
          <ac:chgData name="Luiz Francisco" userId="47215af01acdf7fa" providerId="LiveId" clId="{4A38F253-7596-472E-A683-4379363D5B99}" dt="2024-10-14T22:40:42.020" v="1994" actId="1076"/>
          <ac:picMkLst>
            <pc:docMk/>
            <pc:sldMk cId="1800785045" sldId="315"/>
            <ac:picMk id="8" creationId="{FD1D1ECE-6E8F-5F53-76B0-4964178A3CCD}"/>
          </ac:picMkLst>
        </pc:picChg>
      </pc:sldChg>
      <pc:sldChg chg="new del">
        <pc:chgData name="Luiz Francisco" userId="47215af01acdf7fa" providerId="LiveId" clId="{4A38F253-7596-472E-A683-4379363D5B99}" dt="2024-10-14T22:41:26.579" v="1999" actId="680"/>
        <pc:sldMkLst>
          <pc:docMk/>
          <pc:sldMk cId="1704974459" sldId="316"/>
        </pc:sldMkLst>
      </pc:sldChg>
      <pc:sldChg chg="addSp modSp add mod modTransition">
        <pc:chgData name="Luiz Francisco" userId="47215af01acdf7fa" providerId="LiveId" clId="{4A38F253-7596-472E-A683-4379363D5B99}" dt="2024-10-15T19:36:47.244" v="6216"/>
        <pc:sldMkLst>
          <pc:docMk/>
          <pc:sldMk cId="2373579401" sldId="316"/>
        </pc:sldMkLst>
        <pc:spChg chg="add mod">
          <ac:chgData name="Luiz Francisco" userId="47215af01acdf7fa" providerId="LiveId" clId="{4A38F253-7596-472E-A683-4379363D5B99}" dt="2024-10-14T22:45:51.860" v="2102"/>
          <ac:spMkLst>
            <pc:docMk/>
            <pc:sldMk cId="2373579401" sldId="316"/>
            <ac:spMk id="6" creationId="{3ABB8A95-439A-A93F-3997-722D236D05AF}"/>
          </ac:spMkLst>
        </pc:spChg>
        <pc:spChg chg="mod">
          <ac:chgData name="Luiz Francisco" userId="47215af01acdf7fa" providerId="LiveId" clId="{4A38F253-7596-472E-A683-4379363D5B99}" dt="2024-10-14T22:45:31.560" v="2098" actId="122"/>
          <ac:spMkLst>
            <pc:docMk/>
            <pc:sldMk cId="2373579401" sldId="316"/>
            <ac:spMk id="13" creationId="{8E90CDB2-E8B2-D161-9222-CA20AED58535}"/>
          </ac:spMkLst>
        </pc:spChg>
        <pc:picChg chg="add mod">
          <ac:chgData name="Luiz Francisco" userId="47215af01acdf7fa" providerId="LiveId" clId="{4A38F253-7596-472E-A683-4379363D5B99}" dt="2024-10-14T22:46:00.737" v="2107" actId="1076"/>
          <ac:picMkLst>
            <pc:docMk/>
            <pc:sldMk cId="2373579401" sldId="316"/>
            <ac:picMk id="8" creationId="{156ADBA3-77F7-9325-94D5-AC26FCF5CE63}"/>
          </ac:picMkLst>
        </pc:picChg>
      </pc:sldChg>
      <pc:sldChg chg="addSp modSp add mod modTransition">
        <pc:chgData name="Luiz Francisco" userId="47215af01acdf7fa" providerId="LiveId" clId="{4A38F253-7596-472E-A683-4379363D5B99}" dt="2024-10-15T19:36:57.576" v="6219"/>
        <pc:sldMkLst>
          <pc:docMk/>
          <pc:sldMk cId="2699986565" sldId="317"/>
        </pc:sldMkLst>
        <pc:spChg chg="add mod">
          <ac:chgData name="Luiz Francisco" userId="47215af01acdf7fa" providerId="LiveId" clId="{4A38F253-7596-472E-A683-4379363D5B99}" dt="2024-10-14T23:24:42.718" v="2638"/>
          <ac:spMkLst>
            <pc:docMk/>
            <pc:sldMk cId="2699986565" sldId="317"/>
            <ac:spMk id="6" creationId="{79201B92-B5F1-F2A7-2DE3-7709FA44850D}"/>
          </ac:spMkLst>
        </pc:spChg>
        <pc:spChg chg="mod">
          <ac:chgData name="Luiz Francisco" userId="47215af01acdf7fa" providerId="LiveId" clId="{4A38F253-7596-472E-A683-4379363D5B99}" dt="2024-10-14T23:24:52.725" v="2642" actId="404"/>
          <ac:spMkLst>
            <pc:docMk/>
            <pc:sldMk cId="2699986565" sldId="317"/>
            <ac:spMk id="13" creationId="{8E90CDB2-E8B2-D161-9222-CA20AED58535}"/>
          </ac:spMkLst>
        </pc:spChg>
        <pc:picChg chg="add mod">
          <ac:chgData name="Luiz Francisco" userId="47215af01acdf7fa" providerId="LiveId" clId="{4A38F253-7596-472E-A683-4379363D5B99}" dt="2024-10-14T23:25:01.563" v="2645" actId="1076"/>
          <ac:picMkLst>
            <pc:docMk/>
            <pc:sldMk cId="2699986565" sldId="317"/>
            <ac:picMk id="8" creationId="{181A7730-F003-041E-A7BE-4262951F5D37}"/>
          </ac:picMkLst>
        </pc:picChg>
      </pc:sldChg>
      <pc:sldChg chg="addSp delSp modSp add mod modTransition delAnim modAnim">
        <pc:chgData name="Luiz Francisco" userId="47215af01acdf7fa" providerId="LiveId" clId="{4A38F253-7596-472E-A683-4379363D5B99}" dt="2024-10-15T19:37:03.730" v="6221"/>
        <pc:sldMkLst>
          <pc:docMk/>
          <pc:sldMk cId="1648330738" sldId="318"/>
        </pc:sldMkLst>
        <pc:spChg chg="del mod">
          <ac:chgData name="Luiz Francisco" userId="47215af01acdf7fa" providerId="LiveId" clId="{4A38F253-7596-472E-A683-4379363D5B99}" dt="2024-10-14T23:43:39.330" v="2994" actId="478"/>
          <ac:spMkLst>
            <pc:docMk/>
            <pc:sldMk cId="1648330738" sldId="318"/>
            <ac:spMk id="3" creationId="{00000000-0000-0000-0000-000000000000}"/>
          </ac:spMkLst>
        </pc:spChg>
        <pc:spChg chg="add mod">
          <ac:chgData name="Luiz Francisco" userId="47215af01acdf7fa" providerId="LiveId" clId="{4A38F253-7596-472E-A683-4379363D5B99}" dt="2024-10-14T23:32:25.631" v="2837"/>
          <ac:spMkLst>
            <pc:docMk/>
            <pc:sldMk cId="1648330738" sldId="318"/>
            <ac:spMk id="6" creationId="{7B15D36C-868C-AD2A-6483-F40AC478409F}"/>
          </ac:spMkLst>
        </pc:spChg>
        <pc:spChg chg="add del mod">
          <ac:chgData name="Luiz Francisco" userId="47215af01acdf7fa" providerId="LiveId" clId="{4A38F253-7596-472E-A683-4379363D5B99}" dt="2024-10-14T23:43:30.965" v="2991" actId="478"/>
          <ac:spMkLst>
            <pc:docMk/>
            <pc:sldMk cId="1648330738" sldId="318"/>
            <ac:spMk id="9" creationId="{C99A9FF7-E017-0B2A-662D-B9DCF91AE983}"/>
          </ac:spMkLst>
        </pc:spChg>
        <pc:spChg chg="mod">
          <ac:chgData name="Luiz Francisco" userId="47215af01acdf7fa" providerId="LiveId" clId="{4A38F253-7596-472E-A683-4379363D5B99}" dt="2024-10-14T23:32:18.758" v="2833" actId="20577"/>
          <ac:spMkLst>
            <pc:docMk/>
            <pc:sldMk cId="1648330738" sldId="318"/>
            <ac:spMk id="13" creationId="{8E90CDB2-E8B2-D161-9222-CA20AED58535}"/>
          </ac:spMkLst>
        </pc:spChg>
        <pc:spChg chg="add del mod">
          <ac:chgData name="Luiz Francisco" userId="47215af01acdf7fa" providerId="LiveId" clId="{4A38F253-7596-472E-A683-4379363D5B99}" dt="2024-10-14T23:43:50.719" v="3000" actId="478"/>
          <ac:spMkLst>
            <pc:docMk/>
            <pc:sldMk cId="1648330738" sldId="318"/>
            <ac:spMk id="15" creationId="{3F53FD3F-6A07-AA82-EC5C-C81EB5EDEDF1}"/>
          </ac:spMkLst>
        </pc:spChg>
        <pc:spChg chg="add mod">
          <ac:chgData name="Luiz Francisco" userId="47215af01acdf7fa" providerId="LiveId" clId="{4A38F253-7596-472E-A683-4379363D5B99}" dt="2024-10-14T23:34:20.197" v="2885"/>
          <ac:spMkLst>
            <pc:docMk/>
            <pc:sldMk cId="1648330738" sldId="318"/>
            <ac:spMk id="16" creationId="{3347DAD2-509F-8F03-3DC9-117393381534}"/>
          </ac:spMkLst>
        </pc:spChg>
        <pc:spChg chg="add mod">
          <ac:chgData name="Luiz Francisco" userId="47215af01acdf7fa" providerId="LiveId" clId="{4A38F253-7596-472E-A683-4379363D5B99}" dt="2024-10-14T23:34:20.197" v="2885"/>
          <ac:spMkLst>
            <pc:docMk/>
            <pc:sldMk cId="1648330738" sldId="318"/>
            <ac:spMk id="18" creationId="{B7B7E00E-C9DA-84F7-4774-1D122C69BEC3}"/>
          </ac:spMkLst>
        </pc:spChg>
        <pc:spChg chg="add del mod">
          <ac:chgData name="Luiz Francisco" userId="47215af01acdf7fa" providerId="LiveId" clId="{4A38F253-7596-472E-A683-4379363D5B99}" dt="2024-10-14T23:43:52.976" v="3001" actId="478"/>
          <ac:spMkLst>
            <pc:docMk/>
            <pc:sldMk cId="1648330738" sldId="318"/>
            <ac:spMk id="20" creationId="{DF46DDB5-96EA-DD76-6E5C-7E3536D39A04}"/>
          </ac:spMkLst>
        </pc:spChg>
        <pc:spChg chg="add del mod">
          <ac:chgData name="Luiz Francisco" userId="47215af01acdf7fa" providerId="LiveId" clId="{4A38F253-7596-472E-A683-4379363D5B99}" dt="2024-10-14T23:43:46.339" v="2998" actId="478"/>
          <ac:spMkLst>
            <pc:docMk/>
            <pc:sldMk cId="1648330738" sldId="318"/>
            <ac:spMk id="22" creationId="{BBD9650E-5D74-B749-8AC4-7D7383F91B0A}"/>
          </ac:spMkLst>
        </pc:spChg>
        <pc:spChg chg="add mod">
          <ac:chgData name="Luiz Francisco" userId="47215af01acdf7fa" providerId="LiveId" clId="{4A38F253-7596-472E-A683-4379363D5B99}" dt="2024-10-14T23:37:34.291" v="2916"/>
          <ac:spMkLst>
            <pc:docMk/>
            <pc:sldMk cId="1648330738" sldId="318"/>
            <ac:spMk id="23" creationId="{C991EE5D-A4A6-07A2-AA22-D7ABD2D9D5AD}"/>
          </ac:spMkLst>
        </pc:spChg>
        <pc:spChg chg="add mod">
          <ac:chgData name="Luiz Francisco" userId="47215af01acdf7fa" providerId="LiveId" clId="{4A38F253-7596-472E-A683-4379363D5B99}" dt="2024-10-14T23:37:34.291" v="2916"/>
          <ac:spMkLst>
            <pc:docMk/>
            <pc:sldMk cId="1648330738" sldId="318"/>
            <ac:spMk id="25" creationId="{ED5E29CA-5C92-43CC-B836-3B966072A734}"/>
          </ac:spMkLst>
        </pc:spChg>
        <pc:spChg chg="add mod">
          <ac:chgData name="Luiz Francisco" userId="47215af01acdf7fa" providerId="LiveId" clId="{4A38F253-7596-472E-A683-4379363D5B99}" dt="2024-10-14T23:37:42.403" v="2920"/>
          <ac:spMkLst>
            <pc:docMk/>
            <pc:sldMk cId="1648330738" sldId="318"/>
            <ac:spMk id="26" creationId="{10BC2F36-977B-51DA-DAA4-20F2C341E11A}"/>
          </ac:spMkLst>
        </pc:spChg>
        <pc:spChg chg="add mod">
          <ac:chgData name="Luiz Francisco" userId="47215af01acdf7fa" providerId="LiveId" clId="{4A38F253-7596-472E-A683-4379363D5B99}" dt="2024-10-14T23:37:42.403" v="2920"/>
          <ac:spMkLst>
            <pc:docMk/>
            <pc:sldMk cId="1648330738" sldId="318"/>
            <ac:spMk id="28" creationId="{FB4ADF0B-14C7-3E9B-4349-FE3EA16414A0}"/>
          </ac:spMkLst>
        </pc:spChg>
        <pc:spChg chg="add del mod">
          <ac:chgData name="Luiz Francisco" userId="47215af01acdf7fa" providerId="LiveId" clId="{4A38F253-7596-472E-A683-4379363D5B99}" dt="2024-10-14T23:43:54.421" v="3002" actId="478"/>
          <ac:spMkLst>
            <pc:docMk/>
            <pc:sldMk cId="1648330738" sldId="318"/>
            <ac:spMk id="29" creationId="{FAE6268D-91AF-AD2A-9CA4-C27DBC4FBB1F}"/>
          </ac:spMkLst>
        </pc:spChg>
        <pc:spChg chg="add del mod">
          <ac:chgData name="Luiz Francisco" userId="47215af01acdf7fa" providerId="LiveId" clId="{4A38F253-7596-472E-A683-4379363D5B99}" dt="2024-10-14T23:43:43.531" v="2997" actId="478"/>
          <ac:spMkLst>
            <pc:docMk/>
            <pc:sldMk cId="1648330738" sldId="318"/>
            <ac:spMk id="31" creationId="{9CAD6504-FB5E-CA78-AA2E-50AEF4772519}"/>
          </ac:spMkLst>
        </pc:spChg>
        <pc:picChg chg="add mod">
          <ac:chgData name="Luiz Francisco" userId="47215af01acdf7fa" providerId="LiveId" clId="{4A38F253-7596-472E-A683-4379363D5B99}" dt="2024-10-14T23:37:36.950" v="2918" actId="1076"/>
          <ac:picMkLst>
            <pc:docMk/>
            <pc:sldMk cId="1648330738" sldId="318"/>
            <ac:picMk id="8" creationId="{AD5136A9-98F3-E6C9-94D4-07612532EE40}"/>
          </ac:picMkLst>
        </pc:picChg>
        <pc:cxnChg chg="add del mod">
          <ac:chgData name="Luiz Francisco" userId="47215af01acdf7fa" providerId="LiveId" clId="{4A38F253-7596-472E-A683-4379363D5B99}" dt="2024-10-14T23:43:35.816" v="2992" actId="478"/>
          <ac:cxnSpMkLst>
            <pc:docMk/>
            <pc:sldMk cId="1648330738" sldId="318"/>
            <ac:cxnSpMk id="12" creationId="{0D628DC2-D4A6-D445-67CC-1495654E6048}"/>
          </ac:cxnSpMkLst>
        </pc:cxnChg>
        <pc:cxnChg chg="add mod">
          <ac:chgData name="Luiz Francisco" userId="47215af01acdf7fa" providerId="LiveId" clId="{4A38F253-7596-472E-A683-4379363D5B99}" dt="2024-10-14T23:34:20.197" v="2885"/>
          <ac:cxnSpMkLst>
            <pc:docMk/>
            <pc:sldMk cId="1648330738" sldId="318"/>
            <ac:cxnSpMk id="17" creationId="{B76456F4-CB48-6023-A1B5-74AFE7A4043A}"/>
          </ac:cxnSpMkLst>
        </pc:cxnChg>
        <pc:cxnChg chg="add del mod">
          <ac:chgData name="Luiz Francisco" userId="47215af01acdf7fa" providerId="LiveId" clId="{4A38F253-7596-472E-A683-4379363D5B99}" dt="2024-10-14T23:43:48.200" v="2999" actId="478"/>
          <ac:cxnSpMkLst>
            <pc:docMk/>
            <pc:sldMk cId="1648330738" sldId="318"/>
            <ac:cxnSpMk id="21" creationId="{00838C5F-01CD-BBDF-0080-934416172A1B}"/>
          </ac:cxnSpMkLst>
        </pc:cxnChg>
        <pc:cxnChg chg="add mod">
          <ac:chgData name="Luiz Francisco" userId="47215af01acdf7fa" providerId="LiveId" clId="{4A38F253-7596-472E-A683-4379363D5B99}" dt="2024-10-14T23:37:34.291" v="2916"/>
          <ac:cxnSpMkLst>
            <pc:docMk/>
            <pc:sldMk cId="1648330738" sldId="318"/>
            <ac:cxnSpMk id="24" creationId="{5EF4CB28-A7B9-084D-93E1-3803D2EEC42B}"/>
          </ac:cxnSpMkLst>
        </pc:cxnChg>
        <pc:cxnChg chg="add mod">
          <ac:chgData name="Luiz Francisco" userId="47215af01acdf7fa" providerId="LiveId" clId="{4A38F253-7596-472E-A683-4379363D5B99}" dt="2024-10-14T23:37:42.403" v="2920"/>
          <ac:cxnSpMkLst>
            <pc:docMk/>
            <pc:sldMk cId="1648330738" sldId="318"/>
            <ac:cxnSpMk id="27" creationId="{94936B3B-06B3-1303-7219-4CE273477D1F}"/>
          </ac:cxnSpMkLst>
        </pc:cxnChg>
        <pc:cxnChg chg="add del mod">
          <ac:chgData name="Luiz Francisco" userId="47215af01acdf7fa" providerId="LiveId" clId="{4A38F253-7596-472E-A683-4379363D5B99}" dt="2024-10-14T23:43:55.964" v="3003" actId="478"/>
          <ac:cxnSpMkLst>
            <pc:docMk/>
            <pc:sldMk cId="1648330738" sldId="318"/>
            <ac:cxnSpMk id="30" creationId="{5351054C-DF63-F861-6C2E-9CB366CB59DD}"/>
          </ac:cxnSpMkLst>
        </pc:cxnChg>
      </pc:sldChg>
      <pc:sldChg chg="delSp modSp add mod ord modTransition modNotesTx">
        <pc:chgData name="Luiz Francisco" userId="47215af01acdf7fa" providerId="LiveId" clId="{4A38F253-7596-472E-A683-4379363D5B99}" dt="2024-10-15T19:31:06.451" v="6075" actId="20577"/>
        <pc:sldMkLst>
          <pc:docMk/>
          <pc:sldMk cId="1988426729" sldId="319"/>
        </pc:sldMkLst>
        <pc:spChg chg="mod">
          <ac:chgData name="Luiz Francisco" userId="47215af01acdf7fa" providerId="LiveId" clId="{4A38F253-7596-472E-A683-4379363D5B99}" dt="2024-10-15T19:31:06.451" v="6075" actId="20577"/>
          <ac:spMkLst>
            <pc:docMk/>
            <pc:sldMk cId="1988426729" sldId="319"/>
            <ac:spMk id="13" creationId="{8E90CDB2-E8B2-D161-9222-CA20AED58535}"/>
          </ac:spMkLst>
        </pc:spChg>
        <pc:spChg chg="mod">
          <ac:chgData name="Luiz Francisco" userId="47215af01acdf7fa" providerId="LiveId" clId="{4A38F253-7596-472E-A683-4379363D5B99}" dt="2024-10-15T18:42:50.322" v="5963"/>
          <ac:spMkLst>
            <pc:docMk/>
            <pc:sldMk cId="1988426729" sldId="319"/>
            <ac:spMk id="19" creationId="{00000000-0000-0000-0000-000000000000}"/>
          </ac:spMkLst>
        </pc:spChg>
        <pc:picChg chg="del">
          <ac:chgData name="Luiz Francisco" userId="47215af01acdf7fa" providerId="LiveId" clId="{4A38F253-7596-472E-A683-4379363D5B99}" dt="2024-10-14T23:55:53.949" v="3220" actId="478"/>
          <ac:picMkLst>
            <pc:docMk/>
            <pc:sldMk cId="1988426729" sldId="319"/>
            <ac:picMk id="8" creationId="{3F4E8D57-A556-02F7-1605-8454D2ECE7DA}"/>
          </ac:picMkLst>
        </pc:picChg>
      </pc:sldChg>
      <pc:sldChg chg="addSp delSp modSp add mod ord">
        <pc:chgData name="Luiz Francisco" userId="47215af01acdf7fa" providerId="LiveId" clId="{4A38F253-7596-472E-A683-4379363D5B99}" dt="2024-10-15T00:07:42.171" v="4059"/>
        <pc:sldMkLst>
          <pc:docMk/>
          <pc:sldMk cId="3446840338" sldId="320"/>
        </pc:sldMkLst>
        <pc:spChg chg="add mod">
          <ac:chgData name="Luiz Francisco" userId="47215af01acdf7fa" providerId="LiveId" clId="{4A38F253-7596-472E-A683-4379363D5B99}" dt="2024-10-15T00:05:53.321" v="4057" actId="20577"/>
          <ac:spMkLst>
            <pc:docMk/>
            <pc:sldMk cId="3446840338" sldId="320"/>
            <ac:spMk id="6" creationId="{E992A7D0-7CE9-9948-D5FA-84536464FE1F}"/>
          </ac:spMkLst>
        </pc:spChg>
        <pc:spChg chg="add mod">
          <ac:chgData name="Luiz Francisco" userId="47215af01acdf7fa" providerId="LiveId" clId="{4A38F253-7596-472E-A683-4379363D5B99}" dt="2024-10-15T00:01:58.161" v="3557"/>
          <ac:spMkLst>
            <pc:docMk/>
            <pc:sldMk cId="3446840338" sldId="320"/>
            <ac:spMk id="8" creationId="{5341808C-4D9E-7C28-B5B9-7BD403FB9F32}"/>
          </ac:spMkLst>
        </pc:spChg>
        <pc:spChg chg="del mod">
          <ac:chgData name="Luiz Francisco" userId="47215af01acdf7fa" providerId="LiveId" clId="{4A38F253-7596-472E-A683-4379363D5B99}" dt="2024-10-15T00:00:13.397" v="3533"/>
          <ac:spMkLst>
            <pc:docMk/>
            <pc:sldMk cId="3446840338" sldId="320"/>
            <ac:spMk id="13" creationId="{8E90CDB2-E8B2-D161-9222-CA20AED58535}"/>
          </ac:spMkLst>
        </pc:spChg>
        <pc:spChg chg="mod">
          <ac:chgData name="Luiz Francisco" userId="47215af01acdf7fa" providerId="LiveId" clId="{4A38F253-7596-472E-A683-4379363D5B99}" dt="2024-10-15T00:00:11.643" v="3531" actId="20577"/>
          <ac:spMkLst>
            <pc:docMk/>
            <pc:sldMk cId="3446840338" sldId="320"/>
            <ac:spMk id="19" creationId="{00000000-0000-0000-0000-000000000000}"/>
          </ac:spMkLst>
        </pc:spChg>
        <pc:picChg chg="add mod">
          <ac:chgData name="Luiz Francisco" userId="47215af01acdf7fa" providerId="LiveId" clId="{4A38F253-7596-472E-A683-4379363D5B99}" dt="2024-10-15T00:04:58.486" v="3971" actId="1076"/>
          <ac:picMkLst>
            <pc:docMk/>
            <pc:sldMk cId="3446840338" sldId="320"/>
            <ac:picMk id="9" creationId="{FC399F9C-7433-96BF-6954-CC32D3DCA961}"/>
          </ac:picMkLst>
        </pc:picChg>
      </pc:sldChg>
      <pc:sldChg chg="addSp modSp add mod">
        <pc:chgData name="Luiz Francisco" userId="47215af01acdf7fa" providerId="LiveId" clId="{4A38F253-7596-472E-A683-4379363D5B99}" dt="2024-10-15T00:34:29.857" v="5844" actId="20577"/>
        <pc:sldMkLst>
          <pc:docMk/>
          <pc:sldMk cId="979191718" sldId="321"/>
        </pc:sldMkLst>
        <pc:spChg chg="add mod">
          <ac:chgData name="Luiz Francisco" userId="47215af01acdf7fa" providerId="LiveId" clId="{4A38F253-7596-472E-A683-4379363D5B99}" dt="2024-10-15T00:34:29.857" v="5844" actId="20577"/>
          <ac:spMkLst>
            <pc:docMk/>
            <pc:sldMk cId="979191718" sldId="321"/>
            <ac:spMk id="6" creationId="{8ACE848B-D131-D4F5-DAEE-7F3D12C7A40A}"/>
          </ac:spMkLst>
        </pc:spChg>
        <pc:spChg chg="mod">
          <ac:chgData name="Luiz Francisco" userId="47215af01acdf7fa" providerId="LiveId" clId="{4A38F253-7596-472E-A683-4379363D5B99}" dt="2024-10-15T00:00:21.507" v="3549" actId="20577"/>
          <ac:spMkLst>
            <pc:docMk/>
            <pc:sldMk cId="979191718" sldId="321"/>
            <ac:spMk id="19" creationId="{00000000-0000-0000-0000-000000000000}"/>
          </ac:spMkLst>
        </pc:spChg>
      </pc:sldChg>
      <pc:sldChg chg="modSp add mod ord">
        <pc:chgData name="Luiz Francisco" userId="47215af01acdf7fa" providerId="LiveId" clId="{4A38F253-7596-472E-A683-4379363D5B99}" dt="2024-10-15T23:48:54.035" v="10512"/>
        <pc:sldMkLst>
          <pc:docMk/>
          <pc:sldMk cId="4084412855" sldId="322"/>
        </pc:sldMkLst>
        <pc:spChg chg="mod">
          <ac:chgData name="Luiz Francisco" userId="47215af01acdf7fa" providerId="LiveId" clId="{4A38F253-7596-472E-A683-4379363D5B99}" dt="2024-10-15T00:14:02.860" v="5072" actId="20577"/>
          <ac:spMkLst>
            <pc:docMk/>
            <pc:sldMk cId="4084412855" sldId="322"/>
            <ac:spMk id="6" creationId="{8ACE848B-D131-D4F5-DAEE-7F3D12C7A40A}"/>
          </ac:spMkLst>
        </pc:spChg>
      </pc:sldChg>
      <pc:sldChg chg="modSp add mod">
        <pc:chgData name="Luiz Francisco" userId="47215af01acdf7fa" providerId="LiveId" clId="{4A38F253-7596-472E-A683-4379363D5B99}" dt="2024-10-15T00:16:53.652" v="5323" actId="20577"/>
        <pc:sldMkLst>
          <pc:docMk/>
          <pc:sldMk cId="3656761703" sldId="323"/>
        </pc:sldMkLst>
        <pc:spChg chg="mod">
          <ac:chgData name="Luiz Francisco" userId="47215af01acdf7fa" providerId="LiveId" clId="{4A38F253-7596-472E-A683-4379363D5B99}" dt="2024-10-15T00:16:53.652" v="5323" actId="20577"/>
          <ac:spMkLst>
            <pc:docMk/>
            <pc:sldMk cId="3656761703" sldId="323"/>
            <ac:spMk id="6" creationId="{8ACE848B-D131-D4F5-DAEE-7F3D12C7A40A}"/>
          </ac:spMkLst>
        </pc:spChg>
        <pc:spChg chg="mod">
          <ac:chgData name="Luiz Francisco" userId="47215af01acdf7fa" providerId="LiveId" clId="{4A38F253-7596-472E-A683-4379363D5B99}" dt="2024-10-15T00:14:32.334" v="5098" actId="20577"/>
          <ac:spMkLst>
            <pc:docMk/>
            <pc:sldMk cId="3656761703" sldId="323"/>
            <ac:spMk id="19" creationId="{00000000-0000-0000-0000-000000000000}"/>
          </ac:spMkLst>
        </pc:spChg>
      </pc:sldChg>
      <pc:sldChg chg="modSp add del mod">
        <pc:chgData name="Luiz Francisco" userId="47215af01acdf7fa" providerId="LiveId" clId="{4A38F253-7596-472E-A683-4379363D5B99}" dt="2024-10-15T19:01:23.963" v="6036" actId="47"/>
        <pc:sldMkLst>
          <pc:docMk/>
          <pc:sldMk cId="1100904073" sldId="324"/>
        </pc:sldMkLst>
        <pc:spChg chg="mod">
          <ac:chgData name="Luiz Francisco" userId="47215af01acdf7fa" providerId="LiveId" clId="{4A38F253-7596-472E-A683-4379363D5B99}" dt="2024-10-15T19:01:03.296" v="6035" actId="20577"/>
          <ac:spMkLst>
            <pc:docMk/>
            <pc:sldMk cId="1100904073" sldId="324"/>
            <ac:spMk id="6" creationId="{8ACE848B-D131-D4F5-DAEE-7F3D12C7A40A}"/>
          </ac:spMkLst>
        </pc:spChg>
        <pc:spChg chg="mod">
          <ac:chgData name="Luiz Francisco" userId="47215af01acdf7fa" providerId="LiveId" clId="{4A38F253-7596-472E-A683-4379363D5B99}" dt="2024-10-15T18:43:10.780" v="5971" actId="20577"/>
          <ac:spMkLst>
            <pc:docMk/>
            <pc:sldMk cId="1100904073" sldId="324"/>
            <ac:spMk id="19" creationId="{00000000-0000-0000-0000-000000000000}"/>
          </ac:spMkLst>
        </pc:spChg>
      </pc:sldChg>
      <pc:sldChg chg="addSp delSp modSp add mod ord">
        <pc:chgData name="Luiz Francisco" userId="47215af01acdf7fa" providerId="LiveId" clId="{4A38F253-7596-472E-A683-4379363D5B99}" dt="2024-10-16T18:22:57.313" v="14637" actId="20577"/>
        <pc:sldMkLst>
          <pc:docMk/>
          <pc:sldMk cId="2604786844" sldId="325"/>
        </pc:sldMkLst>
        <pc:spChg chg="del mod">
          <ac:chgData name="Luiz Francisco" userId="47215af01acdf7fa" providerId="LiveId" clId="{4A38F253-7596-472E-A683-4379363D5B99}" dt="2024-10-15T00:23:13.761" v="5570"/>
          <ac:spMkLst>
            <pc:docMk/>
            <pc:sldMk cId="2604786844" sldId="325"/>
            <ac:spMk id="6" creationId="{8ACE848B-D131-D4F5-DAEE-7F3D12C7A40A}"/>
          </ac:spMkLst>
        </pc:spChg>
        <pc:spChg chg="add mod">
          <ac:chgData name="Luiz Francisco" userId="47215af01acdf7fa" providerId="LiveId" clId="{4A38F253-7596-472E-A683-4379363D5B99}" dt="2024-10-16T18:22:57.313" v="14637" actId="20577"/>
          <ac:spMkLst>
            <pc:docMk/>
            <pc:sldMk cId="2604786844" sldId="325"/>
            <ac:spMk id="8" creationId="{1F7C5184-DCBF-135E-5256-D1F6EF43B232}"/>
          </ac:spMkLst>
        </pc:spChg>
        <pc:spChg chg="mod">
          <ac:chgData name="Luiz Francisco" userId="47215af01acdf7fa" providerId="LiveId" clId="{4A38F253-7596-472E-A683-4379363D5B99}" dt="2024-10-15T00:21:28.747" v="5567" actId="20577"/>
          <ac:spMkLst>
            <pc:docMk/>
            <pc:sldMk cId="2604786844" sldId="325"/>
            <ac:spMk id="19" creationId="{00000000-0000-0000-0000-000000000000}"/>
          </ac:spMkLst>
        </pc:spChg>
      </pc:sldChg>
      <pc:sldChg chg="delSp modSp add mod modTransition">
        <pc:chgData name="Luiz Francisco" userId="47215af01acdf7fa" providerId="LiveId" clId="{4A38F253-7596-472E-A683-4379363D5B99}" dt="2024-10-15T00:32:06.912" v="5793"/>
        <pc:sldMkLst>
          <pc:docMk/>
          <pc:sldMk cId="1916593752" sldId="326"/>
        </pc:sldMkLst>
        <pc:spChg chg="del">
          <ac:chgData name="Luiz Francisco" userId="47215af01acdf7fa" providerId="LiveId" clId="{4A38F253-7596-472E-A683-4379363D5B99}" dt="2024-10-15T00:30:03" v="5684" actId="478"/>
          <ac:spMkLst>
            <pc:docMk/>
            <pc:sldMk cId="1916593752" sldId="326"/>
            <ac:spMk id="6" creationId="{186AFB0A-5F2F-B016-DD48-487D56D3F61D}"/>
          </ac:spMkLst>
        </pc:spChg>
        <pc:spChg chg="mod">
          <ac:chgData name="Luiz Francisco" userId="47215af01acdf7fa" providerId="LiveId" clId="{4A38F253-7596-472E-A683-4379363D5B99}" dt="2024-10-15T00:31:06.795" v="5790" actId="20577"/>
          <ac:spMkLst>
            <pc:docMk/>
            <pc:sldMk cId="1916593752" sldId="326"/>
            <ac:spMk id="8" creationId="{4CEADBBC-FA3A-E3A5-6951-6753D25F2D6D}"/>
          </ac:spMkLst>
        </pc:spChg>
        <pc:spChg chg="del">
          <ac:chgData name="Luiz Francisco" userId="47215af01acdf7fa" providerId="LiveId" clId="{4A38F253-7596-472E-A683-4379363D5B99}" dt="2024-10-15T00:30:06.839" v="5685" actId="478"/>
          <ac:spMkLst>
            <pc:docMk/>
            <pc:sldMk cId="1916593752" sldId="326"/>
            <ac:spMk id="13" creationId="{8E90CDB2-E8B2-D161-9222-CA20AED58535}"/>
          </ac:spMkLst>
        </pc:spChg>
        <pc:spChg chg="mod">
          <ac:chgData name="Luiz Francisco" userId="47215af01acdf7fa" providerId="LiveId" clId="{4A38F253-7596-472E-A683-4379363D5B99}" dt="2024-10-15T00:29:45.031" v="5681" actId="20577"/>
          <ac:spMkLst>
            <pc:docMk/>
            <pc:sldMk cId="1916593752" sldId="326"/>
            <ac:spMk id="19" creationId="{00000000-0000-0000-0000-000000000000}"/>
          </ac:spMkLst>
        </pc:spChg>
      </pc:sldChg>
      <pc:sldChg chg="addSp delSp modSp add mod modTransition">
        <pc:chgData name="Luiz Francisco" userId="47215af01acdf7fa" providerId="LiveId" clId="{4A38F253-7596-472E-A683-4379363D5B99}" dt="2024-10-15T00:32:59.683" v="5813" actId="113"/>
        <pc:sldMkLst>
          <pc:docMk/>
          <pc:sldMk cId="4029914545" sldId="327"/>
        </pc:sldMkLst>
        <pc:spChg chg="add del mod">
          <ac:chgData name="Luiz Francisco" userId="47215af01acdf7fa" providerId="LiveId" clId="{4A38F253-7596-472E-A683-4379363D5B99}" dt="2024-10-15T00:32:20.477" v="5798" actId="478"/>
          <ac:spMkLst>
            <pc:docMk/>
            <pc:sldMk cId="4029914545" sldId="327"/>
            <ac:spMk id="6" creationId="{DCE7DEB4-CE2C-994E-E6A0-78907B1E74CB}"/>
          </ac:spMkLst>
        </pc:spChg>
        <pc:spChg chg="mod">
          <ac:chgData name="Luiz Francisco" userId="47215af01acdf7fa" providerId="LiveId" clId="{4A38F253-7596-472E-A683-4379363D5B99}" dt="2024-10-15T00:32:59.683" v="5813" actId="113"/>
          <ac:spMkLst>
            <pc:docMk/>
            <pc:sldMk cId="4029914545" sldId="327"/>
            <ac:spMk id="8" creationId="{4CEADBBC-FA3A-E3A5-6951-6753D25F2D6D}"/>
          </ac:spMkLst>
        </pc:spChg>
        <pc:spChg chg="add">
          <ac:chgData name="Luiz Francisco" userId="47215af01acdf7fa" providerId="LiveId" clId="{4A38F253-7596-472E-A683-4379363D5B99}" dt="2024-10-15T00:32:22.651" v="5799"/>
          <ac:spMkLst>
            <pc:docMk/>
            <pc:sldMk cId="4029914545" sldId="327"/>
            <ac:spMk id="9" creationId="{D23A6C0C-4EE6-F670-8AFA-C06F34F3B15B}"/>
          </ac:spMkLst>
        </pc:spChg>
        <pc:spChg chg="mod">
          <ac:chgData name="Luiz Francisco" userId="47215af01acdf7fa" providerId="LiveId" clId="{4A38F253-7596-472E-A683-4379363D5B99}" dt="2024-10-15T00:32:40.258" v="5810" actId="20577"/>
          <ac:spMkLst>
            <pc:docMk/>
            <pc:sldMk cId="4029914545" sldId="327"/>
            <ac:spMk id="19" creationId="{00000000-0000-0000-0000-000000000000}"/>
          </ac:spMkLst>
        </pc:spChg>
      </pc:sldChg>
      <pc:sldChg chg="addSp delSp modSp add mod ord">
        <pc:chgData name="Luiz Francisco" userId="47215af01acdf7fa" providerId="LiveId" clId="{4A38F253-7596-472E-A683-4379363D5B99}" dt="2024-10-15T21:45:02.076" v="8813" actId="20577"/>
        <pc:sldMkLst>
          <pc:docMk/>
          <pc:sldMk cId="3984334630" sldId="328"/>
        </pc:sldMkLst>
        <pc:spChg chg="add mod">
          <ac:chgData name="Luiz Francisco" userId="47215af01acdf7fa" providerId="LiveId" clId="{4A38F253-7596-472E-A683-4379363D5B99}" dt="2024-10-15T21:44:12.614" v="8738" actId="20577"/>
          <ac:spMkLst>
            <pc:docMk/>
            <pc:sldMk cId="3984334630" sldId="328"/>
            <ac:spMk id="6" creationId="{0CB175C5-BB87-6127-5AFC-AFD2FD77ECA2}"/>
          </ac:spMkLst>
        </pc:spChg>
        <pc:spChg chg="add del mod">
          <ac:chgData name="Luiz Francisco" userId="47215af01acdf7fa" providerId="LiveId" clId="{4A38F253-7596-472E-A683-4379363D5B99}" dt="2024-10-15T21:43:56.820" v="8733" actId="478"/>
          <ac:spMkLst>
            <pc:docMk/>
            <pc:sldMk cId="3984334630" sldId="328"/>
            <ac:spMk id="8" creationId="{0929533D-0ECD-7F9D-521D-0804B98AF931}"/>
          </ac:spMkLst>
        </pc:spChg>
        <pc:spChg chg="add del mod">
          <ac:chgData name="Luiz Francisco" userId="47215af01acdf7fa" providerId="LiveId" clId="{4A38F253-7596-472E-A683-4379363D5B99}" dt="2024-10-15T21:40:07.932" v="8662" actId="478"/>
          <ac:spMkLst>
            <pc:docMk/>
            <pc:sldMk cId="3984334630" sldId="328"/>
            <ac:spMk id="9" creationId="{C9E630D4-9CD7-642B-25D7-92BCB2544C8C}"/>
          </ac:spMkLst>
        </pc:spChg>
        <pc:spChg chg="add mod">
          <ac:chgData name="Luiz Francisco" userId="47215af01acdf7fa" providerId="LiveId" clId="{4A38F253-7596-472E-A683-4379363D5B99}" dt="2024-10-15T21:44:16.007" v="8739" actId="1076"/>
          <ac:spMkLst>
            <pc:docMk/>
            <pc:sldMk cId="3984334630" sldId="328"/>
            <ac:spMk id="10" creationId="{99636EF7-EC91-2BEB-49A0-9A9BE415491C}"/>
          </ac:spMkLst>
        </pc:spChg>
        <pc:spChg chg="add mod">
          <ac:chgData name="Luiz Francisco" userId="47215af01acdf7fa" providerId="LiveId" clId="{4A38F253-7596-472E-A683-4379363D5B99}" dt="2024-10-15T21:45:02.076" v="8813" actId="20577"/>
          <ac:spMkLst>
            <pc:docMk/>
            <pc:sldMk cId="3984334630" sldId="328"/>
            <ac:spMk id="12" creationId="{39233B39-90A6-A592-85D0-6997C3151D11}"/>
          </ac:spMkLst>
        </pc:spChg>
        <pc:spChg chg="del mod">
          <ac:chgData name="Luiz Francisco" userId="47215af01acdf7fa" providerId="LiveId" clId="{4A38F253-7596-472E-A683-4379363D5B99}" dt="2024-10-15T19:30:57.787" v="6057"/>
          <ac:spMkLst>
            <pc:docMk/>
            <pc:sldMk cId="3984334630" sldId="328"/>
            <ac:spMk id="13" creationId="{8E90CDB2-E8B2-D161-9222-CA20AED58535}"/>
          </ac:spMkLst>
        </pc:spChg>
        <pc:spChg chg="mod">
          <ac:chgData name="Luiz Francisco" userId="47215af01acdf7fa" providerId="LiveId" clId="{4A38F253-7596-472E-A683-4379363D5B99}" dt="2024-10-15T19:30:49.160" v="6054"/>
          <ac:spMkLst>
            <pc:docMk/>
            <pc:sldMk cId="3984334630" sldId="328"/>
            <ac:spMk id="19" creationId="{00000000-0000-0000-0000-000000000000}"/>
          </ac:spMkLst>
        </pc:spChg>
      </pc:sldChg>
      <pc:sldChg chg="modSp add mod ord">
        <pc:chgData name="Luiz Francisco" userId="47215af01acdf7fa" providerId="LiveId" clId="{4A38F253-7596-472E-A683-4379363D5B99}" dt="2024-10-15T21:38:02.517" v="8540" actId="20577"/>
        <pc:sldMkLst>
          <pc:docMk/>
          <pc:sldMk cId="2394131185" sldId="329"/>
        </pc:sldMkLst>
        <pc:spChg chg="mod">
          <ac:chgData name="Luiz Francisco" userId="47215af01acdf7fa" providerId="LiveId" clId="{4A38F253-7596-472E-A683-4379363D5B99}" dt="2024-10-15T21:38:02.517" v="8540" actId="20577"/>
          <ac:spMkLst>
            <pc:docMk/>
            <pc:sldMk cId="2394131185" sldId="329"/>
            <ac:spMk id="6" creationId="{8ACE848B-D131-D4F5-DAEE-7F3D12C7A40A}"/>
          </ac:spMkLst>
        </pc:spChg>
      </pc:sldChg>
      <pc:sldChg chg="add">
        <pc:chgData name="Luiz Francisco" userId="47215af01acdf7fa" providerId="LiveId" clId="{4A38F253-7596-472E-A683-4379363D5B99}" dt="2024-10-15T18:56:40.928" v="6007" actId="2890"/>
        <pc:sldMkLst>
          <pc:docMk/>
          <pc:sldMk cId="3484110230" sldId="330"/>
        </pc:sldMkLst>
      </pc:sldChg>
      <pc:sldChg chg="addSp modSp add mod">
        <pc:chgData name="Luiz Francisco" userId="47215af01acdf7fa" providerId="LiveId" clId="{4A38F253-7596-472E-A683-4379363D5B99}" dt="2024-10-16T22:11:07.770" v="16895" actId="20577"/>
        <pc:sldMkLst>
          <pc:docMk/>
          <pc:sldMk cId="3314750274" sldId="331"/>
        </pc:sldMkLst>
        <pc:spChg chg="add mod">
          <ac:chgData name="Luiz Francisco" userId="47215af01acdf7fa" providerId="LiveId" clId="{4A38F253-7596-472E-A683-4379363D5B99}" dt="2024-10-16T22:11:07.770" v="16895" actId="20577"/>
          <ac:spMkLst>
            <pc:docMk/>
            <pc:sldMk cId="3314750274" sldId="331"/>
            <ac:spMk id="6" creationId="{7AD575B3-30D2-6F01-33E7-6C65FA756CCE}"/>
          </ac:spMkLst>
        </pc:spChg>
        <pc:spChg chg="mod">
          <ac:chgData name="Luiz Francisco" userId="47215af01acdf7fa" providerId="LiveId" clId="{4A38F253-7596-472E-A683-4379363D5B99}" dt="2024-10-15T19:31:38.902" v="6087"/>
          <ac:spMkLst>
            <pc:docMk/>
            <pc:sldMk cId="3314750274" sldId="331"/>
            <ac:spMk id="19" creationId="{00000000-0000-0000-0000-000000000000}"/>
          </ac:spMkLst>
        </pc:spChg>
        <pc:picChg chg="add mod">
          <ac:chgData name="Luiz Francisco" userId="47215af01acdf7fa" providerId="LiveId" clId="{4A38F253-7596-472E-A683-4379363D5B99}" dt="2024-10-15T21:50:15.082" v="9000" actId="1076"/>
          <ac:picMkLst>
            <pc:docMk/>
            <pc:sldMk cId="3314750274" sldId="331"/>
            <ac:picMk id="8" creationId="{4DADE571-BB58-7B73-CBFD-E8EB7C553004}"/>
          </ac:picMkLst>
        </pc:picChg>
      </pc:sldChg>
      <pc:sldChg chg="addSp delSp modSp add mod ord">
        <pc:chgData name="Luiz Francisco" userId="47215af01acdf7fa" providerId="LiveId" clId="{4A38F253-7596-472E-A683-4379363D5B99}" dt="2024-10-15T21:36:08.752" v="8326" actId="113"/>
        <pc:sldMkLst>
          <pc:docMk/>
          <pc:sldMk cId="597458310" sldId="332"/>
        </pc:sldMkLst>
        <pc:spChg chg="add mod">
          <ac:chgData name="Luiz Francisco" userId="47215af01acdf7fa" providerId="LiveId" clId="{4A38F253-7596-472E-A683-4379363D5B99}" dt="2024-10-15T21:36:08.752" v="8326" actId="113"/>
          <ac:spMkLst>
            <pc:docMk/>
            <pc:sldMk cId="597458310" sldId="332"/>
            <ac:spMk id="6" creationId="{EBEA10C9-117A-C34B-4B43-A82EA694E89D}"/>
          </ac:spMkLst>
        </pc:spChg>
        <pc:spChg chg="mod">
          <ac:chgData name="Luiz Francisco" userId="47215af01acdf7fa" providerId="LiveId" clId="{4A38F253-7596-472E-A683-4379363D5B99}" dt="2024-10-15T19:31:25.218" v="6082" actId="20577"/>
          <ac:spMkLst>
            <pc:docMk/>
            <pc:sldMk cId="597458310" sldId="332"/>
            <ac:spMk id="19" creationId="{00000000-0000-0000-0000-000000000000}"/>
          </ac:spMkLst>
        </pc:spChg>
        <pc:graphicFrameChg chg="add del mod">
          <ac:chgData name="Luiz Francisco" userId="47215af01acdf7fa" providerId="LiveId" clId="{4A38F253-7596-472E-A683-4379363D5B99}" dt="2024-10-15T19:48:34.945" v="6513" actId="478"/>
          <ac:graphicFrameMkLst>
            <pc:docMk/>
            <pc:sldMk cId="597458310" sldId="332"/>
            <ac:graphicFrameMk id="8" creationId="{7654A244-D88F-08BC-0CD0-E0021AF0180D}"/>
          </ac:graphicFrameMkLst>
        </pc:graphicFrameChg>
        <pc:graphicFrameChg chg="add mod modGraphic">
          <ac:chgData name="Luiz Francisco" userId="47215af01acdf7fa" providerId="LiveId" clId="{4A38F253-7596-472E-A683-4379363D5B99}" dt="2024-10-15T19:49:58.768" v="6525" actId="1076"/>
          <ac:graphicFrameMkLst>
            <pc:docMk/>
            <pc:sldMk cId="597458310" sldId="332"/>
            <ac:graphicFrameMk id="9" creationId="{D0998E2D-05BE-5C16-6839-8A8FB4C42E6D}"/>
          </ac:graphicFrameMkLst>
        </pc:graphicFrameChg>
      </pc:sldChg>
      <pc:sldChg chg="addSp delSp modSp add mod">
        <pc:chgData name="Luiz Francisco" userId="47215af01acdf7fa" providerId="LiveId" clId="{4A38F253-7596-472E-A683-4379363D5B99}" dt="2024-10-15T22:46:33.546" v="9666" actId="1076"/>
        <pc:sldMkLst>
          <pc:docMk/>
          <pc:sldMk cId="4136370180" sldId="333"/>
        </pc:sldMkLst>
        <pc:spChg chg="add del">
          <ac:chgData name="Luiz Francisco" userId="47215af01acdf7fa" providerId="LiveId" clId="{4A38F253-7596-472E-A683-4379363D5B99}" dt="2024-10-15T19:32:09.094" v="6096" actId="22"/>
          <ac:spMkLst>
            <pc:docMk/>
            <pc:sldMk cId="4136370180" sldId="333"/>
            <ac:spMk id="8" creationId="{C7870FEF-5B10-7888-18EA-5359B2A567A6}"/>
          </ac:spMkLst>
        </pc:spChg>
        <pc:spChg chg="add del mod">
          <ac:chgData name="Luiz Francisco" userId="47215af01acdf7fa" providerId="LiveId" clId="{4A38F253-7596-472E-A683-4379363D5B99}" dt="2024-10-15T22:34:25.211" v="9351" actId="20577"/>
          <ac:spMkLst>
            <pc:docMk/>
            <pc:sldMk cId="4136370180" sldId="333"/>
            <ac:spMk id="9" creationId="{1523CB67-B147-3E3A-6274-2E24CB7345C3}"/>
          </ac:spMkLst>
        </pc:spChg>
        <pc:spChg chg="add mod">
          <ac:chgData name="Luiz Francisco" userId="47215af01acdf7fa" providerId="LiveId" clId="{4A38F253-7596-472E-A683-4379363D5B99}" dt="2024-10-15T22:46:33.546" v="9666" actId="1076"/>
          <ac:spMkLst>
            <pc:docMk/>
            <pc:sldMk cId="4136370180" sldId="333"/>
            <ac:spMk id="13" creationId="{EC00D54C-A3C2-4174-581D-551FFDE11330}"/>
          </ac:spMkLst>
        </pc:spChg>
        <pc:spChg chg="add del mod">
          <ac:chgData name="Luiz Francisco" userId="47215af01acdf7fa" providerId="LiveId" clId="{4A38F253-7596-472E-A683-4379363D5B99}" dt="2024-10-15T19:32:12.642" v="6099"/>
          <ac:spMkLst>
            <pc:docMk/>
            <pc:sldMk cId="4136370180" sldId="333"/>
            <ac:spMk id="19" creationId="{00000000-0000-0000-0000-000000000000}"/>
          </ac:spMkLst>
        </pc:spChg>
        <pc:picChg chg="add mod">
          <ac:chgData name="Luiz Francisco" userId="47215af01acdf7fa" providerId="LiveId" clId="{4A38F253-7596-472E-A683-4379363D5B99}" dt="2024-10-15T22:46:31.110" v="9665" actId="1076"/>
          <ac:picMkLst>
            <pc:docMk/>
            <pc:sldMk cId="4136370180" sldId="333"/>
            <ac:picMk id="12" creationId="{46392541-F4FC-AD99-3648-D8B4546B4913}"/>
          </ac:picMkLst>
        </pc:picChg>
      </pc:sldChg>
      <pc:sldChg chg="addSp delSp modSp add mod">
        <pc:chgData name="Luiz Francisco" userId="47215af01acdf7fa" providerId="LiveId" clId="{4A38F253-7596-472E-A683-4379363D5B99}" dt="2024-10-15T23:54:29.808" v="10946" actId="20577"/>
        <pc:sldMkLst>
          <pc:docMk/>
          <pc:sldMk cId="1727160543" sldId="334"/>
        </pc:sldMkLst>
        <pc:spChg chg="add del mod">
          <ac:chgData name="Luiz Francisco" userId="47215af01acdf7fa" providerId="LiveId" clId="{4A38F253-7596-472E-A683-4379363D5B99}" dt="2024-10-15T23:54:29.808" v="10946" actId="20577"/>
          <ac:spMkLst>
            <pc:docMk/>
            <pc:sldMk cId="1727160543" sldId="334"/>
            <ac:spMk id="6" creationId="{8ADF887D-85F9-2B1A-2032-17C237497F7B}"/>
          </ac:spMkLst>
        </pc:spChg>
        <pc:spChg chg="mod">
          <ac:chgData name="Luiz Francisco" userId="47215af01acdf7fa" providerId="LiveId" clId="{4A38F253-7596-472E-A683-4379363D5B99}" dt="2024-10-15T19:33:06.651" v="6115" actId="20577"/>
          <ac:spMkLst>
            <pc:docMk/>
            <pc:sldMk cId="1727160543" sldId="334"/>
            <ac:spMk id="19" creationId="{00000000-0000-0000-0000-000000000000}"/>
          </ac:spMkLst>
        </pc:spChg>
      </pc:sldChg>
      <pc:sldChg chg="addSp modSp add mod">
        <pc:chgData name="Luiz Francisco" userId="47215af01acdf7fa" providerId="LiveId" clId="{4A38F253-7596-472E-A683-4379363D5B99}" dt="2024-10-16T17:33:15.697" v="11607" actId="20577"/>
        <pc:sldMkLst>
          <pc:docMk/>
          <pc:sldMk cId="3205943296" sldId="335"/>
        </pc:sldMkLst>
        <pc:spChg chg="add mod">
          <ac:chgData name="Luiz Francisco" userId="47215af01acdf7fa" providerId="LiveId" clId="{4A38F253-7596-472E-A683-4379363D5B99}" dt="2024-10-16T17:33:15.697" v="11607" actId="20577"/>
          <ac:spMkLst>
            <pc:docMk/>
            <pc:sldMk cId="3205943296" sldId="335"/>
            <ac:spMk id="6" creationId="{6749D0E7-1FEB-C3DC-CBDA-77A86274D4E2}"/>
          </ac:spMkLst>
        </pc:spChg>
        <pc:spChg chg="mod">
          <ac:chgData name="Luiz Francisco" userId="47215af01acdf7fa" providerId="LiveId" clId="{4A38F253-7596-472E-A683-4379363D5B99}" dt="2024-10-15T19:33:46.077" v="6131" actId="20577"/>
          <ac:spMkLst>
            <pc:docMk/>
            <pc:sldMk cId="3205943296" sldId="335"/>
            <ac:spMk id="19" creationId="{00000000-0000-0000-0000-000000000000}"/>
          </ac:spMkLst>
        </pc:spChg>
      </pc:sldChg>
      <pc:sldChg chg="addSp delSp modSp add mod modTransition setBg">
        <pc:chgData name="Luiz Francisco" userId="47215af01acdf7fa" providerId="LiveId" clId="{4A38F253-7596-472E-A683-4379363D5B99}" dt="2024-10-16T18:01:26.122" v="12638" actId="1076"/>
        <pc:sldMkLst>
          <pc:docMk/>
          <pc:sldMk cId="2806326209" sldId="336"/>
        </pc:sldMkLst>
        <pc:spChg chg="mod">
          <ac:chgData name="Luiz Francisco" userId="47215af01acdf7fa" providerId="LiveId" clId="{4A38F253-7596-472E-A683-4379363D5B99}" dt="2024-10-16T18:01:24.181" v="12637" actId="20577"/>
          <ac:spMkLst>
            <pc:docMk/>
            <pc:sldMk cId="2806326209" sldId="336"/>
            <ac:spMk id="6" creationId="{6749D0E7-1FEB-C3DC-CBDA-77A86274D4E2}"/>
          </ac:spMkLst>
        </pc:spChg>
        <pc:picChg chg="add del mod">
          <ac:chgData name="Luiz Francisco" userId="47215af01acdf7fa" providerId="LiveId" clId="{4A38F253-7596-472E-A683-4379363D5B99}" dt="2024-10-16T18:01:20.780" v="12635" actId="478"/>
          <ac:picMkLst>
            <pc:docMk/>
            <pc:sldMk cId="2806326209" sldId="336"/>
            <ac:picMk id="9" creationId="{32026C77-1758-C45E-0DF5-72E8FD06F061}"/>
          </ac:picMkLst>
        </pc:picChg>
        <pc:picChg chg="add mod">
          <ac:chgData name="Luiz Francisco" userId="47215af01acdf7fa" providerId="LiveId" clId="{4A38F253-7596-472E-A683-4379363D5B99}" dt="2024-10-16T18:01:26.122" v="12638" actId="1076"/>
          <ac:picMkLst>
            <pc:docMk/>
            <pc:sldMk cId="2806326209" sldId="336"/>
            <ac:picMk id="4098" creationId="{697997C9-CDFD-E0C3-9EC2-45F33BCB668B}"/>
          </ac:picMkLst>
        </pc:picChg>
      </pc:sldChg>
      <pc:sldChg chg="modSp add mod modTransition">
        <pc:chgData name="Luiz Francisco" userId="47215af01acdf7fa" providerId="LiveId" clId="{4A38F253-7596-472E-A683-4379363D5B99}" dt="2024-10-16T17:55:52.594" v="12467" actId="1076"/>
        <pc:sldMkLst>
          <pc:docMk/>
          <pc:sldMk cId="3183110921" sldId="337"/>
        </pc:sldMkLst>
        <pc:spChg chg="mod">
          <ac:chgData name="Luiz Francisco" userId="47215af01acdf7fa" providerId="LiveId" clId="{4A38F253-7596-472E-A683-4379363D5B99}" dt="2024-10-16T17:55:52.594" v="12467" actId="1076"/>
          <ac:spMkLst>
            <pc:docMk/>
            <pc:sldMk cId="3183110921" sldId="337"/>
            <ac:spMk id="6" creationId="{6749D0E7-1FEB-C3DC-CBDA-77A86274D4E2}"/>
          </ac:spMkLst>
        </pc:spChg>
      </pc:sldChg>
      <pc:sldChg chg="addSp delSp modSp add mod modTransition">
        <pc:chgData name="Luiz Francisco" userId="47215af01acdf7fa" providerId="LiveId" clId="{4A38F253-7596-472E-A683-4379363D5B99}" dt="2024-10-16T18:12:23.894" v="13545" actId="1076"/>
        <pc:sldMkLst>
          <pc:docMk/>
          <pc:sldMk cId="3712839545" sldId="338"/>
        </pc:sldMkLst>
        <pc:spChg chg="mod">
          <ac:chgData name="Luiz Francisco" userId="47215af01acdf7fa" providerId="LiveId" clId="{4A38F253-7596-472E-A683-4379363D5B99}" dt="2024-10-16T18:12:15.546" v="13542" actId="20577"/>
          <ac:spMkLst>
            <pc:docMk/>
            <pc:sldMk cId="3712839545" sldId="338"/>
            <ac:spMk id="6" creationId="{6749D0E7-1FEB-C3DC-CBDA-77A86274D4E2}"/>
          </ac:spMkLst>
        </pc:spChg>
        <pc:spChg chg="add del">
          <ac:chgData name="Luiz Francisco" userId="47215af01acdf7fa" providerId="LiveId" clId="{4A38F253-7596-472E-A683-4379363D5B99}" dt="2024-10-16T18:08:08.885" v="12975" actId="22"/>
          <ac:spMkLst>
            <pc:docMk/>
            <pc:sldMk cId="3712839545" sldId="338"/>
            <ac:spMk id="9" creationId="{895ED77E-9DF7-2A99-E2BE-0D46F34F4F41}"/>
          </ac:spMkLst>
        </pc:spChg>
        <pc:picChg chg="add mod">
          <ac:chgData name="Luiz Francisco" userId="47215af01acdf7fa" providerId="LiveId" clId="{4A38F253-7596-472E-A683-4379363D5B99}" dt="2024-10-16T18:12:23.894" v="13545" actId="1076"/>
          <ac:picMkLst>
            <pc:docMk/>
            <pc:sldMk cId="3712839545" sldId="338"/>
            <ac:picMk id="1026" creationId="{67BBCF00-6F41-C445-8975-ECA7FFCED6C4}"/>
          </ac:picMkLst>
        </pc:picChg>
      </pc:sldChg>
      <pc:sldChg chg="addSp delSp modSp add mod">
        <pc:chgData name="Luiz Francisco" userId="47215af01acdf7fa" providerId="LiveId" clId="{4A38F253-7596-472E-A683-4379363D5B99}" dt="2024-10-15T21:34:20.750" v="8216" actId="404"/>
        <pc:sldMkLst>
          <pc:docMk/>
          <pc:sldMk cId="390083756" sldId="339"/>
        </pc:sldMkLst>
        <pc:spChg chg="mod">
          <ac:chgData name="Luiz Francisco" userId="47215af01acdf7fa" providerId="LiveId" clId="{4A38F253-7596-472E-A683-4379363D5B99}" dt="2024-10-15T20:49:46.597" v="7343" actId="20577"/>
          <ac:spMkLst>
            <pc:docMk/>
            <pc:sldMk cId="390083756" sldId="339"/>
            <ac:spMk id="6" creationId="{EBEA10C9-117A-C34B-4B43-A82EA694E89D}"/>
          </ac:spMkLst>
        </pc:spChg>
        <pc:spChg chg="add mod">
          <ac:chgData name="Luiz Francisco" userId="47215af01acdf7fa" providerId="LiveId" clId="{4A38F253-7596-472E-A683-4379363D5B99}" dt="2024-10-15T20:54:08.183" v="7639" actId="1076"/>
          <ac:spMkLst>
            <pc:docMk/>
            <pc:sldMk cId="390083756" sldId="339"/>
            <ac:spMk id="8" creationId="{7C2E1839-6089-43F9-7783-7BA71B1BC544}"/>
          </ac:spMkLst>
        </pc:spChg>
        <pc:spChg chg="add mod">
          <ac:chgData name="Luiz Francisco" userId="47215af01acdf7fa" providerId="LiveId" clId="{4A38F253-7596-472E-A683-4379363D5B99}" dt="2024-10-15T21:34:20.750" v="8216" actId="404"/>
          <ac:spMkLst>
            <pc:docMk/>
            <pc:sldMk cId="390083756" sldId="339"/>
            <ac:spMk id="10" creationId="{CAC0BB0D-1E47-4BDB-F3C0-5EC9FA661113}"/>
          </ac:spMkLst>
        </pc:spChg>
        <pc:spChg chg="add mod">
          <ac:chgData name="Luiz Francisco" userId="47215af01acdf7fa" providerId="LiveId" clId="{4A38F253-7596-472E-A683-4379363D5B99}" dt="2024-10-15T20:29:02.493" v="6775"/>
          <ac:spMkLst>
            <pc:docMk/>
            <pc:sldMk cId="390083756" sldId="339"/>
            <ac:spMk id="12" creationId="{2192E40F-8D6D-46ED-1FC9-6788DA315766}"/>
          </ac:spMkLst>
        </pc:spChg>
        <pc:spChg chg="mod">
          <ac:chgData name="Luiz Francisco" userId="47215af01acdf7fa" providerId="LiveId" clId="{4A38F253-7596-472E-A683-4379363D5B99}" dt="2024-10-15T20:17:09.187" v="6541" actId="20577"/>
          <ac:spMkLst>
            <pc:docMk/>
            <pc:sldMk cId="390083756" sldId="339"/>
            <ac:spMk id="19" creationId="{00000000-0000-0000-0000-000000000000}"/>
          </ac:spMkLst>
        </pc:spChg>
        <pc:graphicFrameChg chg="del modGraphic">
          <ac:chgData name="Luiz Francisco" userId="47215af01acdf7fa" providerId="LiveId" clId="{4A38F253-7596-472E-A683-4379363D5B99}" dt="2024-10-15T20:17:15.748" v="6544" actId="478"/>
          <ac:graphicFrameMkLst>
            <pc:docMk/>
            <pc:sldMk cId="390083756" sldId="339"/>
            <ac:graphicFrameMk id="9" creationId="{D0998E2D-05BE-5C16-6839-8A8FB4C42E6D}"/>
          </ac:graphicFrameMkLst>
        </pc:graphicFrameChg>
      </pc:sldChg>
      <pc:sldChg chg="addSp modSp add mod">
        <pc:chgData name="Luiz Francisco" userId="47215af01acdf7fa" providerId="LiveId" clId="{4A38F253-7596-472E-A683-4379363D5B99}" dt="2024-10-15T22:04:24.493" v="9130"/>
        <pc:sldMkLst>
          <pc:docMk/>
          <pc:sldMk cId="1686522003" sldId="340"/>
        </pc:sldMkLst>
        <pc:spChg chg="mod">
          <ac:chgData name="Luiz Francisco" userId="47215af01acdf7fa" providerId="LiveId" clId="{4A38F253-7596-472E-A683-4379363D5B99}" dt="2024-10-15T20:49:56.901" v="7353" actId="20577"/>
          <ac:spMkLst>
            <pc:docMk/>
            <pc:sldMk cId="1686522003" sldId="340"/>
            <ac:spMk id="6" creationId="{EBEA10C9-117A-C34B-4B43-A82EA694E89D}"/>
          </ac:spMkLst>
        </pc:spChg>
        <pc:spChg chg="add mod">
          <ac:chgData name="Luiz Francisco" userId="47215af01acdf7fa" providerId="LiveId" clId="{4A38F253-7596-472E-A683-4379363D5B99}" dt="2024-10-15T21:32:43.753" v="8066" actId="20577"/>
          <ac:spMkLst>
            <pc:docMk/>
            <pc:sldMk cId="1686522003" sldId="340"/>
            <ac:spMk id="8" creationId="{78B5CC69-7C42-E787-9528-CC05A3F22465}"/>
          </ac:spMkLst>
        </pc:spChg>
        <pc:spChg chg="add mod">
          <ac:chgData name="Luiz Francisco" userId="47215af01acdf7fa" providerId="LiveId" clId="{4A38F253-7596-472E-A683-4379363D5B99}" dt="2024-10-15T21:33:58.806" v="8184" actId="20577"/>
          <ac:spMkLst>
            <pc:docMk/>
            <pc:sldMk cId="1686522003" sldId="340"/>
            <ac:spMk id="10" creationId="{07634C7F-5374-C89B-D7CF-DC48AFD08877}"/>
          </ac:spMkLst>
        </pc:spChg>
        <pc:spChg chg="mod">
          <ac:chgData name="Luiz Francisco" userId="47215af01acdf7fa" providerId="LiveId" clId="{4A38F253-7596-472E-A683-4379363D5B99}" dt="2024-10-15T20:47:51.013" v="7248" actId="20577"/>
          <ac:spMkLst>
            <pc:docMk/>
            <pc:sldMk cId="1686522003" sldId="340"/>
            <ac:spMk id="19" creationId="{00000000-0000-0000-0000-000000000000}"/>
          </ac:spMkLst>
        </pc:spChg>
        <pc:graphicFrameChg chg="mod">
          <ac:chgData name="Luiz Francisco" userId="47215af01acdf7fa" providerId="LiveId" clId="{4A38F253-7596-472E-A683-4379363D5B99}" dt="2024-10-15T22:04:24.493" v="9130"/>
          <ac:graphicFrameMkLst>
            <pc:docMk/>
            <pc:sldMk cId="1686522003" sldId="340"/>
            <ac:graphicFrameMk id="9" creationId="{D0998E2D-05BE-5C16-6839-8A8FB4C42E6D}"/>
          </ac:graphicFrameMkLst>
        </pc:graphicFrameChg>
      </pc:sldChg>
      <pc:sldChg chg="addSp delSp modSp add mod">
        <pc:chgData name="Luiz Francisco" userId="47215af01acdf7fa" providerId="LiveId" clId="{4A38F253-7596-472E-A683-4379363D5B99}" dt="2024-10-15T20:44:58.396" v="7116" actId="1076"/>
        <pc:sldMkLst>
          <pc:docMk/>
          <pc:sldMk cId="2621812669" sldId="341"/>
        </pc:sldMkLst>
        <pc:spChg chg="mod">
          <ac:chgData name="Luiz Francisco" userId="47215af01acdf7fa" providerId="LiveId" clId="{4A38F253-7596-472E-A683-4379363D5B99}" dt="2024-10-15T20:36:38.952" v="7102" actId="20577"/>
          <ac:spMkLst>
            <pc:docMk/>
            <pc:sldMk cId="2621812669" sldId="341"/>
            <ac:spMk id="6" creationId="{EBEA10C9-117A-C34B-4B43-A82EA694E89D}"/>
          </ac:spMkLst>
        </pc:spChg>
        <pc:spChg chg="del">
          <ac:chgData name="Luiz Francisco" userId="47215af01acdf7fa" providerId="LiveId" clId="{4A38F253-7596-472E-A683-4379363D5B99}" dt="2024-10-15T20:36:22.464" v="7063" actId="478"/>
          <ac:spMkLst>
            <pc:docMk/>
            <pc:sldMk cId="2621812669" sldId="341"/>
            <ac:spMk id="8" creationId="{7C2E1839-6089-43F9-7783-7BA71B1BC544}"/>
          </ac:spMkLst>
        </pc:spChg>
        <pc:spChg chg="del">
          <ac:chgData name="Luiz Francisco" userId="47215af01acdf7fa" providerId="LiveId" clId="{4A38F253-7596-472E-A683-4379363D5B99}" dt="2024-10-15T20:36:20.032" v="7062" actId="478"/>
          <ac:spMkLst>
            <pc:docMk/>
            <pc:sldMk cId="2621812669" sldId="341"/>
            <ac:spMk id="10" creationId="{CAC0BB0D-1E47-4BDB-F3C0-5EC9FA661113}"/>
          </ac:spMkLst>
        </pc:spChg>
        <pc:graphicFrameChg chg="add mod modGraphic">
          <ac:chgData name="Luiz Francisco" userId="47215af01acdf7fa" providerId="LiveId" clId="{4A38F253-7596-472E-A683-4379363D5B99}" dt="2024-10-15T20:44:58.396" v="7116" actId="1076"/>
          <ac:graphicFrameMkLst>
            <pc:docMk/>
            <pc:sldMk cId="2621812669" sldId="341"/>
            <ac:graphicFrameMk id="13" creationId="{E966AD98-3238-6DF6-F6C2-8E6D5514868F}"/>
          </ac:graphicFrameMkLst>
        </pc:graphicFrameChg>
        <pc:picChg chg="add del mod">
          <ac:chgData name="Luiz Francisco" userId="47215af01acdf7fa" providerId="LiveId" clId="{4A38F253-7596-472E-A683-4379363D5B99}" dt="2024-10-15T20:44:48.366" v="7110" actId="478"/>
          <ac:picMkLst>
            <pc:docMk/>
            <pc:sldMk cId="2621812669" sldId="341"/>
            <ac:picMk id="12" creationId="{79114427-4285-4859-42D6-9591E65358BC}"/>
          </ac:picMkLst>
        </pc:picChg>
        <pc:picChg chg="add mod">
          <ac:chgData name="Luiz Francisco" userId="47215af01acdf7fa" providerId="LiveId" clId="{4A38F253-7596-472E-A683-4379363D5B99}" dt="2024-10-15T20:44:54.043" v="7114" actId="1076"/>
          <ac:picMkLst>
            <pc:docMk/>
            <pc:sldMk cId="2621812669" sldId="341"/>
            <ac:picMk id="15" creationId="{D036183F-9701-E5A3-5CB1-4F0B9CEDD55D}"/>
          </ac:picMkLst>
        </pc:picChg>
      </pc:sldChg>
      <pc:sldChg chg="delSp modSp add mod">
        <pc:chgData name="Luiz Francisco" userId="47215af01acdf7fa" providerId="LiveId" clId="{4A38F253-7596-472E-A683-4379363D5B99}" dt="2024-10-15T22:04:46.041" v="9135"/>
        <pc:sldMkLst>
          <pc:docMk/>
          <pc:sldMk cId="117961381" sldId="342"/>
        </pc:sldMkLst>
        <pc:spChg chg="mod">
          <ac:chgData name="Luiz Francisco" userId="47215af01acdf7fa" providerId="LiveId" clId="{4A38F253-7596-472E-A683-4379363D5B99}" dt="2024-10-15T20:56:14.105" v="7708" actId="12"/>
          <ac:spMkLst>
            <pc:docMk/>
            <pc:sldMk cId="117961381" sldId="342"/>
            <ac:spMk id="6" creationId="{EBEA10C9-117A-C34B-4B43-A82EA694E89D}"/>
          </ac:spMkLst>
        </pc:spChg>
        <pc:spChg chg="del mod">
          <ac:chgData name="Luiz Francisco" userId="47215af01acdf7fa" providerId="LiveId" clId="{4A38F253-7596-472E-A683-4379363D5B99}" dt="2024-10-15T20:55:47.652" v="7697" actId="478"/>
          <ac:spMkLst>
            <pc:docMk/>
            <pc:sldMk cId="117961381" sldId="342"/>
            <ac:spMk id="8" creationId="{78B5CC69-7C42-E787-9528-CC05A3F22465}"/>
          </ac:spMkLst>
        </pc:spChg>
        <pc:graphicFrameChg chg="mod modGraphic">
          <ac:chgData name="Luiz Francisco" userId="47215af01acdf7fa" providerId="LiveId" clId="{4A38F253-7596-472E-A683-4379363D5B99}" dt="2024-10-15T22:04:46.041" v="9135"/>
          <ac:graphicFrameMkLst>
            <pc:docMk/>
            <pc:sldMk cId="117961381" sldId="342"/>
            <ac:graphicFrameMk id="9" creationId="{D0998E2D-05BE-5C16-6839-8A8FB4C42E6D}"/>
          </ac:graphicFrameMkLst>
        </pc:graphicFrameChg>
      </pc:sldChg>
      <pc:sldChg chg="addSp delSp modSp add mod">
        <pc:chgData name="Luiz Francisco" userId="47215af01acdf7fa" providerId="LiveId" clId="{4A38F253-7596-472E-A683-4379363D5B99}" dt="2024-10-15T21:29:11.216" v="8051" actId="1076"/>
        <pc:sldMkLst>
          <pc:docMk/>
          <pc:sldMk cId="1532567633" sldId="343"/>
        </pc:sldMkLst>
        <pc:spChg chg="mod">
          <ac:chgData name="Luiz Francisco" userId="47215af01acdf7fa" providerId="LiveId" clId="{4A38F253-7596-472E-A683-4379363D5B99}" dt="2024-10-15T21:29:01.455" v="8048" actId="20577"/>
          <ac:spMkLst>
            <pc:docMk/>
            <pc:sldMk cId="1532567633" sldId="343"/>
            <ac:spMk id="6" creationId="{EBEA10C9-117A-C34B-4B43-A82EA694E89D}"/>
          </ac:spMkLst>
        </pc:spChg>
        <pc:spChg chg="mod">
          <ac:chgData name="Luiz Francisco" userId="47215af01acdf7fa" providerId="LiveId" clId="{4A38F253-7596-472E-A683-4379363D5B99}" dt="2024-10-15T21:26:30.911" v="7996" actId="20577"/>
          <ac:spMkLst>
            <pc:docMk/>
            <pc:sldMk cId="1532567633" sldId="343"/>
            <ac:spMk id="19" creationId="{00000000-0000-0000-0000-000000000000}"/>
          </ac:spMkLst>
        </pc:spChg>
        <pc:graphicFrameChg chg="del">
          <ac:chgData name="Luiz Francisco" userId="47215af01acdf7fa" providerId="LiveId" clId="{4A38F253-7596-472E-A683-4379363D5B99}" dt="2024-10-15T21:28:32.167" v="7997" actId="478"/>
          <ac:graphicFrameMkLst>
            <pc:docMk/>
            <pc:sldMk cId="1532567633" sldId="343"/>
            <ac:graphicFrameMk id="9" creationId="{D0998E2D-05BE-5C16-6839-8A8FB4C42E6D}"/>
          </ac:graphicFrameMkLst>
        </pc:graphicFrameChg>
        <pc:picChg chg="add mod">
          <ac:chgData name="Luiz Francisco" userId="47215af01acdf7fa" providerId="LiveId" clId="{4A38F253-7596-472E-A683-4379363D5B99}" dt="2024-10-15T21:29:11.216" v="8051" actId="1076"/>
          <ac:picMkLst>
            <pc:docMk/>
            <pc:sldMk cId="1532567633" sldId="343"/>
            <ac:picMk id="10" creationId="{72C342C1-0282-9FA2-9A14-5078200ADC48}"/>
          </ac:picMkLst>
        </pc:picChg>
      </pc:sldChg>
      <pc:sldChg chg="addSp delSp modSp add del mod ord">
        <pc:chgData name="Luiz Francisco" userId="47215af01acdf7fa" providerId="LiveId" clId="{4A38F253-7596-472E-A683-4379363D5B99}" dt="2024-10-15T21:25:28.954" v="7978" actId="47"/>
        <pc:sldMkLst>
          <pc:docMk/>
          <pc:sldMk cId="3264988145" sldId="343"/>
        </pc:sldMkLst>
        <pc:spChg chg="mod">
          <ac:chgData name="Luiz Francisco" userId="47215af01acdf7fa" providerId="LiveId" clId="{4A38F253-7596-472E-A683-4379363D5B99}" dt="2024-10-15T20:57:03.989" v="7822" actId="20577"/>
          <ac:spMkLst>
            <pc:docMk/>
            <pc:sldMk cId="3264988145" sldId="343"/>
            <ac:spMk id="6" creationId="{EBEA10C9-117A-C34B-4B43-A82EA694E89D}"/>
          </ac:spMkLst>
        </pc:spChg>
        <pc:spChg chg="add mod">
          <ac:chgData name="Luiz Francisco" userId="47215af01acdf7fa" providerId="LiveId" clId="{4A38F253-7596-472E-A683-4379363D5B99}" dt="2024-10-15T21:04:03.574" v="7828" actId="571"/>
          <ac:spMkLst>
            <pc:docMk/>
            <pc:sldMk cId="3264988145" sldId="343"/>
            <ac:spMk id="10" creationId="{43E924CC-39FB-458C-BE8B-3C24852B9DAE}"/>
          </ac:spMkLst>
        </pc:spChg>
        <pc:spChg chg="add del mod">
          <ac:chgData name="Luiz Francisco" userId="47215af01acdf7fa" providerId="LiveId" clId="{4A38F253-7596-472E-A683-4379363D5B99}" dt="2024-10-15T21:25:15.119" v="7969" actId="478"/>
          <ac:spMkLst>
            <pc:docMk/>
            <pc:sldMk cId="3264988145" sldId="343"/>
            <ac:spMk id="12" creationId="{6DBFDFD0-8B0D-D9B2-830B-16AF17E3E477}"/>
          </ac:spMkLst>
        </pc:spChg>
        <pc:spChg chg="mod">
          <ac:chgData name="Luiz Francisco" userId="47215af01acdf7fa" providerId="LiveId" clId="{4A38F253-7596-472E-A683-4379363D5B99}" dt="2024-10-15T21:25:22.137" v="7977" actId="20577"/>
          <ac:spMkLst>
            <pc:docMk/>
            <pc:sldMk cId="3264988145" sldId="343"/>
            <ac:spMk id="19" creationId="{00000000-0000-0000-0000-000000000000}"/>
          </ac:spMkLst>
        </pc:spChg>
        <pc:graphicFrameChg chg="del">
          <ac:chgData name="Luiz Francisco" userId="47215af01acdf7fa" providerId="LiveId" clId="{4A38F253-7596-472E-A683-4379363D5B99}" dt="2024-10-15T20:57:06.700" v="7824" actId="478"/>
          <ac:graphicFrameMkLst>
            <pc:docMk/>
            <pc:sldMk cId="3264988145" sldId="343"/>
            <ac:graphicFrameMk id="13" creationId="{E966AD98-3238-6DF6-F6C2-8E6D5514868F}"/>
          </ac:graphicFrameMkLst>
        </pc:graphicFrameChg>
        <pc:picChg chg="add del mod">
          <ac:chgData name="Luiz Francisco" userId="47215af01acdf7fa" providerId="LiveId" clId="{4A38F253-7596-472E-A683-4379363D5B99}" dt="2024-10-15T21:25:05.998" v="7967" actId="478"/>
          <ac:picMkLst>
            <pc:docMk/>
            <pc:sldMk cId="3264988145" sldId="343"/>
            <ac:picMk id="9" creationId="{F1BBEA39-91D7-AC94-537E-8BF793E2A8B4}"/>
          </ac:picMkLst>
        </pc:picChg>
        <pc:picChg chg="del">
          <ac:chgData name="Luiz Francisco" userId="47215af01acdf7fa" providerId="LiveId" clId="{4A38F253-7596-472E-A683-4379363D5B99}" dt="2024-10-15T20:57:05.899" v="7823" actId="478"/>
          <ac:picMkLst>
            <pc:docMk/>
            <pc:sldMk cId="3264988145" sldId="343"/>
            <ac:picMk id="15" creationId="{D036183F-9701-E5A3-5CB1-4F0B9CEDD55D}"/>
          </ac:picMkLst>
        </pc:picChg>
      </pc:sldChg>
      <pc:sldChg chg="addSp delSp modSp add mod">
        <pc:chgData name="Luiz Francisco" userId="47215af01acdf7fa" providerId="LiveId" clId="{4A38F253-7596-472E-A683-4379363D5B99}" dt="2024-10-15T22:09:48.138" v="9177" actId="1076"/>
        <pc:sldMkLst>
          <pc:docMk/>
          <pc:sldMk cId="2771587286" sldId="344"/>
        </pc:sldMkLst>
        <pc:spChg chg="mod">
          <ac:chgData name="Luiz Francisco" userId="47215af01acdf7fa" providerId="LiveId" clId="{4A38F253-7596-472E-A683-4379363D5B99}" dt="2024-10-15T22:04:14.096" v="9126" actId="20577"/>
          <ac:spMkLst>
            <pc:docMk/>
            <pc:sldMk cId="2771587286" sldId="344"/>
            <ac:spMk id="6" creationId="{7AD575B3-30D2-6F01-33E7-6C65FA756CCE}"/>
          </ac:spMkLst>
        </pc:spChg>
        <pc:graphicFrameChg chg="add mod modGraphic">
          <ac:chgData name="Luiz Francisco" userId="47215af01acdf7fa" providerId="LiveId" clId="{4A38F253-7596-472E-A683-4379363D5B99}" dt="2024-10-15T22:07:13.201" v="9164" actId="1076"/>
          <ac:graphicFrameMkLst>
            <pc:docMk/>
            <pc:sldMk cId="2771587286" sldId="344"/>
            <ac:graphicFrameMk id="9" creationId="{E2D6A1E1-E71A-12EF-210D-D50DC13E6AA9}"/>
          </ac:graphicFrameMkLst>
        </pc:graphicFrameChg>
        <pc:graphicFrameChg chg="add del mod">
          <ac:chgData name="Luiz Francisco" userId="47215af01acdf7fa" providerId="LiveId" clId="{4A38F253-7596-472E-A683-4379363D5B99}" dt="2024-10-15T22:05:49.394" v="9152" actId="478"/>
          <ac:graphicFrameMkLst>
            <pc:docMk/>
            <pc:sldMk cId="2771587286" sldId="344"/>
            <ac:graphicFrameMk id="10" creationId="{9BBCF848-077A-D21B-6177-CE0B29D4524D}"/>
          </ac:graphicFrameMkLst>
        </pc:graphicFrameChg>
        <pc:picChg chg="del">
          <ac:chgData name="Luiz Francisco" userId="47215af01acdf7fa" providerId="LiveId" clId="{4A38F253-7596-472E-A683-4379363D5B99}" dt="2024-10-15T22:04:15.791" v="9127" actId="478"/>
          <ac:picMkLst>
            <pc:docMk/>
            <pc:sldMk cId="2771587286" sldId="344"/>
            <ac:picMk id="8" creationId="{4DADE571-BB58-7B73-CBFD-E8EB7C553004}"/>
          </ac:picMkLst>
        </pc:picChg>
        <pc:picChg chg="add mod">
          <ac:chgData name="Luiz Francisco" userId="47215af01acdf7fa" providerId="LiveId" clId="{4A38F253-7596-472E-A683-4379363D5B99}" dt="2024-10-15T22:09:48.138" v="9177" actId="1076"/>
          <ac:picMkLst>
            <pc:docMk/>
            <pc:sldMk cId="2771587286" sldId="344"/>
            <ac:picMk id="13" creationId="{553D5274-C323-DEBA-76A6-5AF7BDF7A7E9}"/>
          </ac:picMkLst>
        </pc:picChg>
      </pc:sldChg>
      <pc:sldChg chg="delSp modSp add mod">
        <pc:chgData name="Luiz Francisco" userId="47215af01acdf7fa" providerId="LiveId" clId="{4A38F253-7596-472E-A683-4379363D5B99}" dt="2024-10-15T22:55:47.944" v="10177" actId="20577"/>
        <pc:sldMkLst>
          <pc:docMk/>
          <pc:sldMk cId="2569594024" sldId="345"/>
        </pc:sldMkLst>
        <pc:spChg chg="mod">
          <ac:chgData name="Luiz Francisco" userId="47215af01acdf7fa" providerId="LiveId" clId="{4A38F253-7596-472E-A683-4379363D5B99}" dt="2024-10-15T22:55:47.944" v="10177" actId="20577"/>
          <ac:spMkLst>
            <pc:docMk/>
            <pc:sldMk cId="2569594024" sldId="345"/>
            <ac:spMk id="9" creationId="{1523CB67-B147-3E3A-6274-2E24CB7345C3}"/>
          </ac:spMkLst>
        </pc:spChg>
        <pc:spChg chg="del">
          <ac:chgData name="Luiz Francisco" userId="47215af01acdf7fa" providerId="LiveId" clId="{4A38F253-7596-472E-A683-4379363D5B99}" dt="2024-10-15T22:49:39.039" v="9682" actId="478"/>
          <ac:spMkLst>
            <pc:docMk/>
            <pc:sldMk cId="2569594024" sldId="345"/>
            <ac:spMk id="13" creationId="{EC00D54C-A3C2-4174-581D-551FFDE11330}"/>
          </ac:spMkLst>
        </pc:spChg>
        <pc:spChg chg="mod">
          <ac:chgData name="Luiz Francisco" userId="47215af01acdf7fa" providerId="LiveId" clId="{4A38F253-7596-472E-A683-4379363D5B99}" dt="2024-10-15T22:49:43.680" v="9695" actId="20577"/>
          <ac:spMkLst>
            <pc:docMk/>
            <pc:sldMk cId="2569594024" sldId="345"/>
            <ac:spMk id="19" creationId="{00000000-0000-0000-0000-000000000000}"/>
          </ac:spMkLst>
        </pc:spChg>
        <pc:picChg chg="del">
          <ac:chgData name="Luiz Francisco" userId="47215af01acdf7fa" providerId="LiveId" clId="{4A38F253-7596-472E-A683-4379363D5B99}" dt="2024-10-15T22:49:32.271" v="9668" actId="478"/>
          <ac:picMkLst>
            <pc:docMk/>
            <pc:sldMk cId="2569594024" sldId="345"/>
            <ac:picMk id="12" creationId="{46392541-F4FC-AD99-3648-D8B4546B4913}"/>
          </ac:picMkLst>
        </pc:picChg>
      </pc:sldChg>
      <pc:sldChg chg="add del setBg">
        <pc:chgData name="Luiz Francisco" userId="47215af01acdf7fa" providerId="LiveId" clId="{4A38F253-7596-472E-A683-4379363D5B99}" dt="2024-10-15T22:50:29.713" v="9750"/>
        <pc:sldMkLst>
          <pc:docMk/>
          <pc:sldMk cId="1332121325" sldId="346"/>
        </pc:sldMkLst>
      </pc:sldChg>
      <pc:sldChg chg="delSp modSp add mod ord">
        <pc:chgData name="Luiz Francisco" userId="47215af01acdf7fa" providerId="LiveId" clId="{4A38F253-7596-472E-A683-4379363D5B99}" dt="2024-10-16T18:52:26.027" v="16845" actId="20577"/>
        <pc:sldMkLst>
          <pc:docMk/>
          <pc:sldMk cId="3722292639" sldId="346"/>
        </pc:sldMkLst>
        <pc:spChg chg="mod">
          <ac:chgData name="Luiz Francisco" userId="47215af01acdf7fa" providerId="LiveId" clId="{4A38F253-7596-472E-A683-4379363D5B99}" dt="2024-10-15T22:51:05.392" v="9794" actId="1076"/>
          <ac:spMkLst>
            <pc:docMk/>
            <pc:sldMk cId="3722292639" sldId="346"/>
            <ac:spMk id="4" creationId="{00000000-0000-0000-0000-000000000000}"/>
          </ac:spMkLst>
        </pc:spChg>
        <pc:spChg chg="del mod">
          <ac:chgData name="Luiz Francisco" userId="47215af01acdf7fa" providerId="LiveId" clId="{4A38F253-7596-472E-A683-4379363D5B99}" dt="2024-10-15T22:50:41.977" v="9756"/>
          <ac:spMkLst>
            <pc:docMk/>
            <pc:sldMk cId="3722292639" sldId="346"/>
            <ac:spMk id="11" creationId="{00000000-0000-0000-0000-000000000000}"/>
          </ac:spMkLst>
        </pc:spChg>
        <pc:spChg chg="mod">
          <ac:chgData name="Luiz Francisco" userId="47215af01acdf7fa" providerId="LiveId" clId="{4A38F253-7596-472E-A683-4379363D5B99}" dt="2024-10-16T18:52:26.027" v="16845" actId="20577"/>
          <ac:spMkLst>
            <pc:docMk/>
            <pc:sldMk cId="3722292639" sldId="346"/>
            <ac:spMk id="12" creationId="{00000000-0000-0000-0000-000000000000}"/>
          </ac:spMkLst>
        </pc:spChg>
      </pc:sldChg>
      <pc:sldChg chg="add del">
        <pc:chgData name="Luiz Francisco" userId="47215af01acdf7fa" providerId="LiveId" clId="{4A38F253-7596-472E-A683-4379363D5B99}" dt="2024-10-15T22:50:23.583" v="9748" actId="47"/>
        <pc:sldMkLst>
          <pc:docMk/>
          <pc:sldMk cId="4203990367" sldId="346"/>
        </pc:sldMkLst>
      </pc:sldChg>
      <pc:sldChg chg="addSp modSp add mod ord">
        <pc:chgData name="Luiz Francisco" userId="47215af01acdf7fa" providerId="LiveId" clId="{4A38F253-7596-472E-A683-4379363D5B99}" dt="2024-10-15T22:53:27.969" v="9995" actId="1076"/>
        <pc:sldMkLst>
          <pc:docMk/>
          <pc:sldMk cId="1677406090" sldId="347"/>
        </pc:sldMkLst>
        <pc:spChg chg="mod">
          <ac:chgData name="Luiz Francisco" userId="47215af01acdf7fa" providerId="LiveId" clId="{4A38F253-7596-472E-A683-4379363D5B99}" dt="2024-10-15T22:52:48.248" v="9991" actId="20577"/>
          <ac:spMkLst>
            <pc:docMk/>
            <pc:sldMk cId="1677406090" sldId="347"/>
            <ac:spMk id="9" creationId="{1523CB67-B147-3E3A-6274-2E24CB7345C3}"/>
          </ac:spMkLst>
        </pc:spChg>
        <pc:spChg chg="mod">
          <ac:chgData name="Luiz Francisco" userId="47215af01acdf7fa" providerId="LiveId" clId="{4A38F253-7596-472E-A683-4379363D5B99}" dt="2024-10-15T22:52:31.969" v="9963" actId="20577"/>
          <ac:spMkLst>
            <pc:docMk/>
            <pc:sldMk cId="1677406090" sldId="347"/>
            <ac:spMk id="19" creationId="{00000000-0000-0000-0000-000000000000}"/>
          </ac:spMkLst>
        </pc:spChg>
        <pc:picChg chg="add mod">
          <ac:chgData name="Luiz Francisco" userId="47215af01acdf7fa" providerId="LiveId" clId="{4A38F253-7596-472E-A683-4379363D5B99}" dt="2024-10-15T22:53:27.969" v="9995" actId="1076"/>
          <ac:picMkLst>
            <pc:docMk/>
            <pc:sldMk cId="1677406090" sldId="347"/>
            <ac:picMk id="6" creationId="{D2FC00F4-215F-4CCC-9A3F-1412975EFDB0}"/>
          </ac:picMkLst>
        </pc:picChg>
      </pc:sldChg>
      <pc:sldChg chg="add del mod modShow">
        <pc:chgData name="Luiz Francisco" userId="47215af01acdf7fa" providerId="LiveId" clId="{4A38F253-7596-472E-A683-4379363D5B99}" dt="2024-10-17T01:20:31.856" v="16932" actId="47"/>
        <pc:sldMkLst>
          <pc:docMk/>
          <pc:sldMk cId="534736972" sldId="348"/>
        </pc:sldMkLst>
      </pc:sldChg>
      <pc:sldChg chg="modSp add mod">
        <pc:chgData name="Luiz Francisco" userId="47215af01acdf7fa" providerId="LiveId" clId="{4A38F253-7596-472E-A683-4379363D5B99}" dt="2024-10-15T22:57:37.714" v="10437" actId="20577"/>
        <pc:sldMkLst>
          <pc:docMk/>
          <pc:sldMk cId="1256742420" sldId="349"/>
        </pc:sldMkLst>
        <pc:spChg chg="mod">
          <ac:chgData name="Luiz Francisco" userId="47215af01acdf7fa" providerId="LiveId" clId="{4A38F253-7596-472E-A683-4379363D5B99}" dt="2024-10-15T22:57:37.714" v="10437" actId="20577"/>
          <ac:spMkLst>
            <pc:docMk/>
            <pc:sldMk cId="1256742420" sldId="349"/>
            <ac:spMk id="9" creationId="{1523CB67-B147-3E3A-6274-2E24CB7345C3}"/>
          </ac:spMkLst>
        </pc:spChg>
      </pc:sldChg>
      <pc:sldChg chg="modSp add mod ord">
        <pc:chgData name="Luiz Francisco" userId="47215af01acdf7fa" providerId="LiveId" clId="{4A38F253-7596-472E-A683-4379363D5B99}" dt="2024-10-16T18:52:34.900" v="16846" actId="20577"/>
        <pc:sldMkLst>
          <pc:docMk/>
          <pc:sldMk cId="4243885710" sldId="350"/>
        </pc:sldMkLst>
        <pc:spChg chg="mod">
          <ac:chgData name="Luiz Francisco" userId="47215af01acdf7fa" providerId="LiveId" clId="{4A38F253-7596-472E-A683-4379363D5B99}" dt="2024-10-16T18:52:34.900" v="16846" actId="20577"/>
          <ac:spMkLst>
            <pc:docMk/>
            <pc:sldMk cId="4243885710" sldId="350"/>
            <ac:spMk id="12" creationId="{00000000-0000-0000-0000-000000000000}"/>
          </ac:spMkLst>
        </pc:spChg>
      </pc:sldChg>
      <pc:sldChg chg="addSp delSp modSp add mod ord">
        <pc:chgData name="Luiz Francisco" userId="47215af01acdf7fa" providerId="LiveId" clId="{4A38F253-7596-472E-A683-4379363D5B99}" dt="2024-10-16T18:39:00.032" v="15745" actId="1076"/>
        <pc:sldMkLst>
          <pc:docMk/>
          <pc:sldMk cId="1203464786" sldId="351"/>
        </pc:sldMkLst>
        <pc:spChg chg="mod">
          <ac:chgData name="Luiz Francisco" userId="47215af01acdf7fa" providerId="LiveId" clId="{4A38F253-7596-472E-A683-4379363D5B99}" dt="2024-10-16T18:37:49.793" v="15736" actId="20577"/>
          <ac:spMkLst>
            <pc:docMk/>
            <pc:sldMk cId="1203464786" sldId="351"/>
            <ac:spMk id="6" creationId="{8ACE848B-D131-D4F5-DAEE-7F3D12C7A40A}"/>
          </ac:spMkLst>
        </pc:spChg>
        <pc:spChg chg="add mod">
          <ac:chgData name="Luiz Francisco" userId="47215af01acdf7fa" providerId="LiveId" clId="{4A38F253-7596-472E-A683-4379363D5B99}" dt="2024-10-16T18:37:47.729" v="15735" actId="20577"/>
          <ac:spMkLst>
            <pc:docMk/>
            <pc:sldMk cId="1203464786" sldId="351"/>
            <ac:spMk id="8" creationId="{671C5BEC-DF8E-38A5-A45A-78EC6340D1EC}"/>
          </ac:spMkLst>
        </pc:spChg>
        <pc:spChg chg="add del mod">
          <ac:chgData name="Luiz Francisco" userId="47215af01acdf7fa" providerId="LiveId" clId="{4A38F253-7596-472E-A683-4379363D5B99}" dt="2024-10-16T18:38:14.693" v="15742" actId="478"/>
          <ac:spMkLst>
            <pc:docMk/>
            <pc:sldMk cId="1203464786" sldId="351"/>
            <ac:spMk id="9" creationId="{D07EA36E-DACD-A2C3-F99B-97B9D4FD5922}"/>
          </ac:spMkLst>
        </pc:spChg>
        <pc:spChg chg="mod">
          <ac:chgData name="Luiz Francisco" userId="47215af01acdf7fa" providerId="LiveId" clId="{4A38F253-7596-472E-A683-4379363D5B99}" dt="2024-10-15T23:45:20.758" v="10507" actId="20577"/>
          <ac:spMkLst>
            <pc:docMk/>
            <pc:sldMk cId="1203464786" sldId="351"/>
            <ac:spMk id="19" creationId="{00000000-0000-0000-0000-000000000000}"/>
          </ac:spMkLst>
        </pc:spChg>
        <pc:picChg chg="add mod">
          <ac:chgData name="Luiz Francisco" userId="47215af01acdf7fa" providerId="LiveId" clId="{4A38F253-7596-472E-A683-4379363D5B99}" dt="2024-10-16T18:39:00.032" v="15745" actId="1076"/>
          <ac:picMkLst>
            <pc:docMk/>
            <pc:sldMk cId="1203464786" sldId="351"/>
            <ac:picMk id="2050" creationId="{F4B12AE1-5BFA-B55C-15E1-B2715EB1A857}"/>
          </ac:picMkLst>
        </pc:picChg>
      </pc:sldChg>
      <pc:sldChg chg="addSp delSp modSp add mod">
        <pc:chgData name="Luiz Francisco" userId="47215af01acdf7fa" providerId="LiveId" clId="{4A38F253-7596-472E-A683-4379363D5B99}" dt="2024-10-16T22:36:42.389" v="16908" actId="20577"/>
        <pc:sldMkLst>
          <pc:docMk/>
          <pc:sldMk cId="3857843872" sldId="352"/>
        </pc:sldMkLst>
        <pc:spChg chg="mod">
          <ac:chgData name="Luiz Francisco" userId="47215af01acdf7fa" providerId="LiveId" clId="{4A38F253-7596-472E-A683-4379363D5B99}" dt="2024-10-16T22:36:42.389" v="16908" actId="20577"/>
          <ac:spMkLst>
            <pc:docMk/>
            <pc:sldMk cId="3857843872" sldId="352"/>
            <ac:spMk id="6" creationId="{8ADF887D-85F9-2B1A-2032-17C237497F7B}"/>
          </ac:spMkLst>
        </pc:spChg>
        <pc:spChg chg="add del">
          <ac:chgData name="Luiz Francisco" userId="47215af01acdf7fa" providerId="LiveId" clId="{4A38F253-7596-472E-A683-4379363D5B99}" dt="2024-10-16T00:05:04.504" v="11164" actId="22"/>
          <ac:spMkLst>
            <pc:docMk/>
            <pc:sldMk cId="3857843872" sldId="352"/>
            <ac:spMk id="21" creationId="{615D2E6E-0E8B-7720-A753-E3CD020F4578}"/>
          </ac:spMkLst>
        </pc:spChg>
        <pc:spChg chg="add del">
          <ac:chgData name="Luiz Francisco" userId="47215af01acdf7fa" providerId="LiveId" clId="{4A38F253-7596-472E-A683-4379363D5B99}" dt="2024-10-16T00:05:05.470" v="11166" actId="22"/>
          <ac:spMkLst>
            <pc:docMk/>
            <pc:sldMk cId="3857843872" sldId="352"/>
            <ac:spMk id="23" creationId="{823EDFEC-24B1-E2C2-DC00-1C9359B2D38C}"/>
          </ac:spMkLst>
        </pc:spChg>
        <pc:picChg chg="add del mod">
          <ac:chgData name="Luiz Francisco" userId="47215af01acdf7fa" providerId="LiveId" clId="{4A38F253-7596-472E-A683-4379363D5B99}" dt="2024-10-15T23:58:44.820" v="10949" actId="478"/>
          <ac:picMkLst>
            <pc:docMk/>
            <pc:sldMk cId="3857843872" sldId="352"/>
            <ac:picMk id="9" creationId="{81EA3FB0-2DD4-2490-E604-C8E1820FF595}"/>
          </ac:picMkLst>
        </pc:picChg>
        <pc:picChg chg="add del mod">
          <ac:chgData name="Luiz Francisco" userId="47215af01acdf7fa" providerId="LiveId" clId="{4A38F253-7596-472E-A683-4379363D5B99}" dt="2024-10-16T00:01:59.594" v="11154" actId="478"/>
          <ac:picMkLst>
            <pc:docMk/>
            <pc:sldMk cId="3857843872" sldId="352"/>
            <ac:picMk id="12" creationId="{08F5D8D1-565C-9DA1-5BEC-5EA3F1812020}"/>
          </ac:picMkLst>
        </pc:picChg>
        <pc:picChg chg="add del mod">
          <ac:chgData name="Luiz Francisco" userId="47215af01acdf7fa" providerId="LiveId" clId="{4A38F253-7596-472E-A683-4379363D5B99}" dt="2024-10-16T00:03:15.347" v="11160" actId="478"/>
          <ac:picMkLst>
            <pc:docMk/>
            <pc:sldMk cId="3857843872" sldId="352"/>
            <ac:picMk id="14" creationId="{7148B461-AAB7-8A34-03F7-2FBAC527CDB6}"/>
          </ac:picMkLst>
        </pc:picChg>
        <pc:picChg chg="add del mod">
          <ac:chgData name="Luiz Francisco" userId="47215af01acdf7fa" providerId="LiveId" clId="{4A38F253-7596-472E-A683-4379363D5B99}" dt="2024-10-16T00:03:14.763" v="11159" actId="478"/>
          <ac:picMkLst>
            <pc:docMk/>
            <pc:sldMk cId="3857843872" sldId="352"/>
            <ac:picMk id="16" creationId="{FC60422E-B63D-93F7-3F7C-366EE38638ED}"/>
          </ac:picMkLst>
        </pc:picChg>
        <pc:picChg chg="add del mod">
          <ac:chgData name="Luiz Francisco" userId="47215af01acdf7fa" providerId="LiveId" clId="{4A38F253-7596-472E-A683-4379363D5B99}" dt="2024-10-16T00:05:12.602" v="11167" actId="478"/>
          <ac:picMkLst>
            <pc:docMk/>
            <pc:sldMk cId="3857843872" sldId="352"/>
            <ac:picMk id="18" creationId="{3BD52A21-4D68-5561-2D53-AB72ED22DD6F}"/>
          </ac:picMkLst>
        </pc:picChg>
        <pc:picChg chg="add del mod">
          <ac:chgData name="Luiz Francisco" userId="47215af01acdf7fa" providerId="LiveId" clId="{4A38F253-7596-472E-A683-4379363D5B99}" dt="2024-10-16T00:10:21.091" v="11170" actId="478"/>
          <ac:picMkLst>
            <pc:docMk/>
            <pc:sldMk cId="3857843872" sldId="352"/>
            <ac:picMk id="25" creationId="{EBAC09AE-4EF1-1D5E-D520-F7F23E496ECC}"/>
          </ac:picMkLst>
        </pc:picChg>
        <pc:picChg chg="add del mod">
          <ac:chgData name="Luiz Francisco" userId="47215af01acdf7fa" providerId="LiveId" clId="{4A38F253-7596-472E-A683-4379363D5B99}" dt="2024-10-16T00:10:55.178" v="11176" actId="478"/>
          <ac:picMkLst>
            <pc:docMk/>
            <pc:sldMk cId="3857843872" sldId="352"/>
            <ac:picMk id="27" creationId="{BF1427D3-C7CD-46C9-49D3-B7F504C7E8E6}"/>
          </ac:picMkLst>
        </pc:picChg>
        <pc:picChg chg="add mod">
          <ac:chgData name="Luiz Francisco" userId="47215af01acdf7fa" providerId="LiveId" clId="{4A38F253-7596-472E-A683-4379363D5B99}" dt="2024-10-16T22:36:41.113" v="16907" actId="1076"/>
          <ac:picMkLst>
            <pc:docMk/>
            <pc:sldMk cId="3857843872" sldId="352"/>
            <ac:picMk id="29" creationId="{BFAB02A5-F8CB-A90C-F482-B344C5037269}"/>
          </ac:picMkLst>
        </pc:picChg>
        <pc:picChg chg="add mod">
          <ac:chgData name="Luiz Francisco" userId="47215af01acdf7fa" providerId="LiveId" clId="{4A38F253-7596-472E-A683-4379363D5B99}" dt="2024-10-16T22:36:41.113" v="16907" actId="1076"/>
          <ac:picMkLst>
            <pc:docMk/>
            <pc:sldMk cId="3857843872" sldId="352"/>
            <ac:picMk id="31" creationId="{06DDB33C-A05D-91A3-EB4B-A368207BD346}"/>
          </ac:picMkLst>
        </pc:picChg>
      </pc:sldChg>
      <pc:sldChg chg="addSp modSp add mod">
        <pc:chgData name="Luiz Francisco" userId="47215af01acdf7fa" providerId="LiveId" clId="{4A38F253-7596-472E-A683-4379363D5B99}" dt="2024-10-16T18:02:41.949" v="12737" actId="20577"/>
        <pc:sldMkLst>
          <pc:docMk/>
          <pc:sldMk cId="70648972" sldId="353"/>
        </pc:sldMkLst>
        <pc:spChg chg="mod">
          <ac:chgData name="Luiz Francisco" userId="47215af01acdf7fa" providerId="LiveId" clId="{4A38F253-7596-472E-A683-4379363D5B99}" dt="2024-10-16T18:02:41.949" v="12737" actId="20577"/>
          <ac:spMkLst>
            <pc:docMk/>
            <pc:sldMk cId="70648972" sldId="353"/>
            <ac:spMk id="6" creationId="{6749D0E7-1FEB-C3DC-CBDA-77A86274D4E2}"/>
          </ac:spMkLst>
        </pc:spChg>
        <pc:picChg chg="add mod">
          <ac:chgData name="Luiz Francisco" userId="47215af01acdf7fa" providerId="LiveId" clId="{4A38F253-7596-472E-A683-4379363D5B99}" dt="2024-10-16T18:02:15.332" v="12657" actId="1076"/>
          <ac:picMkLst>
            <pc:docMk/>
            <pc:sldMk cId="70648972" sldId="353"/>
            <ac:picMk id="8" creationId="{95E6C26D-8EAE-CA46-5402-7B86EE6BD55F}"/>
          </ac:picMkLst>
        </pc:picChg>
      </pc:sldChg>
      <pc:sldChg chg="addSp modSp add mod">
        <pc:chgData name="Luiz Francisco" userId="47215af01acdf7fa" providerId="LiveId" clId="{4A38F253-7596-472E-A683-4379363D5B99}" dt="2024-10-16T22:42:06.632" v="16910" actId="1076"/>
        <pc:sldMkLst>
          <pc:docMk/>
          <pc:sldMk cId="3935875810" sldId="354"/>
        </pc:sldMkLst>
        <pc:spChg chg="mod">
          <ac:chgData name="Luiz Francisco" userId="47215af01acdf7fa" providerId="LiveId" clId="{4A38F253-7596-472E-A683-4379363D5B99}" dt="2024-10-16T22:42:06.632" v="16910" actId="1076"/>
          <ac:spMkLst>
            <pc:docMk/>
            <pc:sldMk cId="3935875810" sldId="354"/>
            <ac:spMk id="6" creationId="{6749D0E7-1FEB-C3DC-CBDA-77A86274D4E2}"/>
          </ac:spMkLst>
        </pc:spChg>
        <pc:spChg chg="add mod">
          <ac:chgData name="Luiz Francisco" userId="47215af01acdf7fa" providerId="LiveId" clId="{4A38F253-7596-472E-A683-4379363D5B99}" dt="2024-10-16T17:54:15.392" v="12352" actId="1076"/>
          <ac:spMkLst>
            <pc:docMk/>
            <pc:sldMk cId="3935875810" sldId="354"/>
            <ac:spMk id="23" creationId="{BE606457-078E-8001-BB85-115B0E1AD07A}"/>
          </ac:spMkLst>
        </pc:spChg>
        <pc:spChg chg="add mod">
          <ac:chgData name="Luiz Francisco" userId="47215af01acdf7fa" providerId="LiveId" clId="{4A38F253-7596-472E-A683-4379363D5B99}" dt="2024-10-16T17:54:38.989" v="12356" actId="207"/>
          <ac:spMkLst>
            <pc:docMk/>
            <pc:sldMk cId="3935875810" sldId="354"/>
            <ac:spMk id="24" creationId="{795D240C-8340-5627-786A-CA5D4537A27F}"/>
          </ac:spMkLst>
        </pc:spChg>
        <pc:spChg chg="add mod">
          <ac:chgData name="Luiz Francisco" userId="47215af01acdf7fa" providerId="LiveId" clId="{4A38F253-7596-472E-A683-4379363D5B99}" dt="2024-10-16T17:54:54.533" v="12367" actId="20577"/>
          <ac:spMkLst>
            <pc:docMk/>
            <pc:sldMk cId="3935875810" sldId="354"/>
            <ac:spMk id="25" creationId="{D76440FD-A24C-9FF1-8749-382684C0076C}"/>
          </ac:spMkLst>
        </pc:spChg>
        <pc:spChg chg="add mod">
          <ac:chgData name="Luiz Francisco" userId="47215af01acdf7fa" providerId="LiveId" clId="{4A38F253-7596-472E-A683-4379363D5B99}" dt="2024-10-16T18:03:28.436" v="12753" actId="20577"/>
          <ac:spMkLst>
            <pc:docMk/>
            <pc:sldMk cId="3935875810" sldId="354"/>
            <ac:spMk id="28" creationId="{4356142A-8FE9-86D8-B1FB-B4E6C54619B5}"/>
          </ac:spMkLst>
        </pc:spChg>
        <pc:picChg chg="add mod modCrop">
          <ac:chgData name="Luiz Francisco" userId="47215af01acdf7fa" providerId="LiveId" clId="{4A38F253-7596-472E-A683-4379363D5B99}" dt="2024-10-16T17:52:27.862" v="12339" actId="1076"/>
          <ac:picMkLst>
            <pc:docMk/>
            <pc:sldMk cId="3935875810" sldId="354"/>
            <ac:picMk id="9" creationId="{B0A531A9-6D05-9026-BF33-562B1FFF7276}"/>
          </ac:picMkLst>
        </pc:picChg>
        <pc:picChg chg="add mod modCrop">
          <ac:chgData name="Luiz Francisco" userId="47215af01acdf7fa" providerId="LiveId" clId="{4A38F253-7596-472E-A683-4379363D5B99}" dt="2024-10-16T17:54:47.663" v="12359" actId="1076"/>
          <ac:picMkLst>
            <pc:docMk/>
            <pc:sldMk cId="3935875810" sldId="354"/>
            <ac:picMk id="12" creationId="{3F62D987-1210-4138-BE37-531E574B1540}"/>
          </ac:picMkLst>
        </pc:picChg>
        <pc:picChg chg="add mod">
          <ac:chgData name="Luiz Francisco" userId="47215af01acdf7fa" providerId="LiveId" clId="{4A38F253-7596-472E-A683-4379363D5B99}" dt="2024-10-16T18:03:16.979" v="12741" actId="1076"/>
          <ac:picMkLst>
            <pc:docMk/>
            <pc:sldMk cId="3935875810" sldId="354"/>
            <ac:picMk id="27" creationId="{084566C9-AB6A-ABAB-F1F4-3366ED41C884}"/>
          </ac:picMkLst>
        </pc:picChg>
        <pc:cxnChg chg="add mod">
          <ac:chgData name="Luiz Francisco" userId="47215af01acdf7fa" providerId="LiveId" clId="{4A38F253-7596-472E-A683-4379363D5B99}" dt="2024-10-16T17:54:47.663" v="12359" actId="1076"/>
          <ac:cxnSpMkLst>
            <pc:docMk/>
            <pc:sldMk cId="3935875810" sldId="354"/>
            <ac:cxnSpMk id="14" creationId="{5916123F-8D35-6E7A-E31C-C7CBAAF6BB7E}"/>
          </ac:cxnSpMkLst>
        </pc:cxnChg>
        <pc:cxnChg chg="add mod">
          <ac:chgData name="Luiz Francisco" userId="47215af01acdf7fa" providerId="LiveId" clId="{4A38F253-7596-472E-A683-4379363D5B99}" dt="2024-10-16T17:54:47.663" v="12359" actId="1076"/>
          <ac:cxnSpMkLst>
            <pc:docMk/>
            <pc:sldMk cId="3935875810" sldId="354"/>
            <ac:cxnSpMk id="16" creationId="{B6A5CA5B-892E-0F3E-B438-833EC0B049E4}"/>
          </ac:cxnSpMkLst>
        </pc:cxnChg>
        <pc:cxnChg chg="add mod">
          <ac:chgData name="Luiz Francisco" userId="47215af01acdf7fa" providerId="LiveId" clId="{4A38F253-7596-472E-A683-4379363D5B99}" dt="2024-10-16T17:54:47.663" v="12359" actId="1076"/>
          <ac:cxnSpMkLst>
            <pc:docMk/>
            <pc:sldMk cId="3935875810" sldId="354"/>
            <ac:cxnSpMk id="18" creationId="{7CAFF92B-655F-1BAA-0E79-8C3E13EC6E06}"/>
          </ac:cxnSpMkLst>
        </pc:cxnChg>
        <pc:cxnChg chg="add mod">
          <ac:chgData name="Luiz Francisco" userId="47215af01acdf7fa" providerId="LiveId" clId="{4A38F253-7596-472E-A683-4379363D5B99}" dt="2024-10-16T17:54:47.663" v="12359" actId="1076"/>
          <ac:cxnSpMkLst>
            <pc:docMk/>
            <pc:sldMk cId="3935875810" sldId="354"/>
            <ac:cxnSpMk id="21" creationId="{67F10DFB-C857-2A01-B033-D55EC94177E6}"/>
          </ac:cxnSpMkLst>
        </pc:cxnChg>
      </pc:sldChg>
      <pc:sldChg chg="add del setBg">
        <pc:chgData name="Luiz Francisco" userId="47215af01acdf7fa" providerId="LiveId" clId="{4A38F253-7596-472E-A683-4379363D5B99}" dt="2024-10-16T18:04:03.650" v="12757"/>
        <pc:sldMkLst>
          <pc:docMk/>
          <pc:sldMk cId="274987458" sldId="355"/>
        </pc:sldMkLst>
      </pc:sldChg>
      <pc:sldChg chg="modSp add mod ord">
        <pc:chgData name="Luiz Francisco" userId="47215af01acdf7fa" providerId="LiveId" clId="{4A38F253-7596-472E-A683-4379363D5B99}" dt="2024-10-16T18:05:21.108" v="12941" actId="20577"/>
        <pc:sldMkLst>
          <pc:docMk/>
          <pc:sldMk cId="3813352197" sldId="355"/>
        </pc:sldMkLst>
        <pc:spChg chg="mod">
          <ac:chgData name="Luiz Francisco" userId="47215af01acdf7fa" providerId="LiveId" clId="{4A38F253-7596-472E-A683-4379363D5B99}" dt="2024-10-16T18:05:21.108" v="12941" actId="20577"/>
          <ac:spMkLst>
            <pc:docMk/>
            <pc:sldMk cId="3813352197" sldId="355"/>
            <ac:spMk id="8" creationId="{1F7C5184-DCBF-135E-5256-D1F6EF43B232}"/>
          </ac:spMkLst>
        </pc:spChg>
        <pc:spChg chg="mod">
          <ac:chgData name="Luiz Francisco" userId="47215af01acdf7fa" providerId="LiveId" clId="{4A38F253-7596-472E-A683-4379363D5B99}" dt="2024-10-16T18:04:22.123" v="12795" actId="20577"/>
          <ac:spMkLst>
            <pc:docMk/>
            <pc:sldMk cId="3813352197" sldId="355"/>
            <ac:spMk id="19" creationId="{00000000-0000-0000-0000-000000000000}"/>
          </ac:spMkLst>
        </pc:spChg>
      </pc:sldChg>
      <pc:sldChg chg="modSp add mod">
        <pc:chgData name="Luiz Francisco" userId="47215af01acdf7fa" providerId="LiveId" clId="{4A38F253-7596-472E-A683-4379363D5B99}" dt="2024-10-16T18:18:23.064" v="14136" actId="404"/>
        <pc:sldMkLst>
          <pc:docMk/>
          <pc:sldMk cId="943794128" sldId="356"/>
        </pc:sldMkLst>
        <pc:spChg chg="mod">
          <ac:chgData name="Luiz Francisco" userId="47215af01acdf7fa" providerId="LiveId" clId="{4A38F253-7596-472E-A683-4379363D5B99}" dt="2024-10-16T18:18:23.064" v="14136" actId="404"/>
          <ac:spMkLst>
            <pc:docMk/>
            <pc:sldMk cId="943794128" sldId="356"/>
            <ac:spMk id="8" creationId="{1F7C5184-DCBF-135E-5256-D1F6EF43B232}"/>
          </ac:spMkLst>
        </pc:spChg>
        <pc:spChg chg="mod">
          <ac:chgData name="Luiz Francisco" userId="47215af01acdf7fa" providerId="LiveId" clId="{4A38F253-7596-472E-A683-4379363D5B99}" dt="2024-10-16T18:14:05.634" v="13615" actId="20577"/>
          <ac:spMkLst>
            <pc:docMk/>
            <pc:sldMk cId="943794128" sldId="356"/>
            <ac:spMk id="19" creationId="{00000000-0000-0000-0000-000000000000}"/>
          </ac:spMkLst>
        </pc:spChg>
      </pc:sldChg>
      <pc:sldChg chg="modSp add mod">
        <pc:chgData name="Luiz Francisco" userId="47215af01acdf7fa" providerId="LiveId" clId="{4A38F253-7596-472E-A683-4379363D5B99}" dt="2024-10-16T18:51:10.940" v="16840" actId="20577"/>
        <pc:sldMkLst>
          <pc:docMk/>
          <pc:sldMk cId="1246828525" sldId="357"/>
        </pc:sldMkLst>
        <pc:spChg chg="mod">
          <ac:chgData name="Luiz Francisco" userId="47215af01acdf7fa" providerId="LiveId" clId="{4A38F253-7596-472E-A683-4379363D5B99}" dt="2024-10-16T18:51:10.940" v="16840" actId="20577"/>
          <ac:spMkLst>
            <pc:docMk/>
            <pc:sldMk cId="1246828525" sldId="357"/>
            <ac:spMk id="6" creationId="{8ACE848B-D131-D4F5-DAEE-7F3D12C7A40A}"/>
          </ac:spMkLst>
        </pc:spChg>
      </pc:sldChg>
      <pc:sldChg chg="modSp add del mod">
        <pc:chgData name="Luiz Francisco" userId="47215af01acdf7fa" providerId="LiveId" clId="{4A38F253-7596-472E-A683-4379363D5B99}" dt="2024-10-16T18:51:19.319" v="16841" actId="2696"/>
        <pc:sldMkLst>
          <pc:docMk/>
          <pc:sldMk cId="1232633291" sldId="358"/>
        </pc:sldMkLst>
        <pc:spChg chg="mod">
          <ac:chgData name="Luiz Francisco" userId="47215af01acdf7fa" providerId="LiveId" clId="{4A38F253-7596-472E-A683-4379363D5B99}" dt="2024-10-16T18:24:54.200" v="14784" actId="12"/>
          <ac:spMkLst>
            <pc:docMk/>
            <pc:sldMk cId="1232633291" sldId="358"/>
            <ac:spMk id="6" creationId="{8ACE848B-D131-D4F5-DAEE-7F3D12C7A40A}"/>
          </ac:spMkLst>
        </pc:spChg>
      </pc:sldChg>
      <pc:sldChg chg="addSp modSp add mod ord">
        <pc:chgData name="Luiz Francisco" userId="47215af01acdf7fa" providerId="LiveId" clId="{4A38F253-7596-472E-A683-4379363D5B99}" dt="2024-10-16T18:36:19.516" v="15655" actId="20577"/>
        <pc:sldMkLst>
          <pc:docMk/>
          <pc:sldMk cId="3598781493" sldId="359"/>
        </pc:sldMkLst>
        <pc:spChg chg="mod">
          <ac:chgData name="Luiz Francisco" userId="47215af01acdf7fa" providerId="LiveId" clId="{4A38F253-7596-472E-A683-4379363D5B99}" dt="2024-10-16T18:33:55.448" v="15419" actId="20577"/>
          <ac:spMkLst>
            <pc:docMk/>
            <pc:sldMk cId="3598781493" sldId="359"/>
            <ac:spMk id="6" creationId="{8ACE848B-D131-D4F5-DAEE-7F3D12C7A40A}"/>
          </ac:spMkLst>
        </pc:spChg>
        <pc:spChg chg="add mod">
          <ac:chgData name="Luiz Francisco" userId="47215af01acdf7fa" providerId="LiveId" clId="{4A38F253-7596-472E-A683-4379363D5B99}" dt="2024-10-16T18:36:19.516" v="15655" actId="20577"/>
          <ac:spMkLst>
            <pc:docMk/>
            <pc:sldMk cId="3598781493" sldId="359"/>
            <ac:spMk id="8" creationId="{50505C4A-9E73-298A-8AD8-D5CB56CFACE6}"/>
          </ac:spMkLst>
        </pc:spChg>
      </pc:sldChg>
      <pc:sldChg chg="delSp modSp add mod ord">
        <pc:chgData name="Luiz Francisco" userId="47215af01acdf7fa" providerId="LiveId" clId="{4A38F253-7596-472E-A683-4379363D5B99}" dt="2024-10-16T18:44:46.501" v="16194" actId="20577"/>
        <pc:sldMkLst>
          <pc:docMk/>
          <pc:sldMk cId="2135604018" sldId="360"/>
        </pc:sldMkLst>
        <pc:spChg chg="mod">
          <ac:chgData name="Luiz Francisco" userId="47215af01acdf7fa" providerId="LiveId" clId="{4A38F253-7596-472E-A683-4379363D5B99}" dt="2024-10-16T18:44:46.501" v="16194" actId="20577"/>
          <ac:spMkLst>
            <pc:docMk/>
            <pc:sldMk cId="2135604018" sldId="360"/>
            <ac:spMk id="6" creationId="{8ACE848B-D131-D4F5-DAEE-7F3D12C7A40A}"/>
          </ac:spMkLst>
        </pc:spChg>
        <pc:spChg chg="del">
          <ac:chgData name="Luiz Francisco" userId="47215af01acdf7fa" providerId="LiveId" clId="{4A38F253-7596-472E-A683-4379363D5B99}" dt="2024-10-16T18:41:06.310" v="15756" actId="478"/>
          <ac:spMkLst>
            <pc:docMk/>
            <pc:sldMk cId="2135604018" sldId="360"/>
            <ac:spMk id="8" creationId="{50505C4A-9E73-298A-8AD8-D5CB56CFACE6}"/>
          </ac:spMkLst>
        </pc:spChg>
        <pc:spChg chg="mod">
          <ac:chgData name="Luiz Francisco" userId="47215af01acdf7fa" providerId="LiveId" clId="{4A38F253-7596-472E-A683-4379363D5B99}" dt="2024-10-16T18:36:37.639" v="15679" actId="20577"/>
          <ac:spMkLst>
            <pc:docMk/>
            <pc:sldMk cId="2135604018" sldId="360"/>
            <ac:spMk id="19" creationId="{00000000-0000-0000-0000-000000000000}"/>
          </ac:spMkLst>
        </pc:spChg>
      </pc:sldChg>
      <pc:sldChg chg="delSp modSp add del mod ord">
        <pc:chgData name="Luiz Francisco" userId="47215af01acdf7fa" providerId="LiveId" clId="{4A38F253-7596-472E-A683-4379363D5B99}" dt="2024-10-17T01:09:55.515" v="16928" actId="47"/>
        <pc:sldMkLst>
          <pc:docMk/>
          <pc:sldMk cId="1519437898" sldId="361"/>
        </pc:sldMkLst>
        <pc:spChg chg="mod">
          <ac:chgData name="Luiz Francisco" userId="47215af01acdf7fa" providerId="LiveId" clId="{4A38F253-7596-472E-A683-4379363D5B99}" dt="2024-10-16T18:55:03.963" v="16882" actId="20577"/>
          <ac:spMkLst>
            <pc:docMk/>
            <pc:sldMk cId="1519437898" sldId="361"/>
            <ac:spMk id="10" creationId="{00000000-0000-0000-0000-000000000000}"/>
          </ac:spMkLst>
        </pc:spChg>
        <pc:spChg chg="del mod">
          <ac:chgData name="Luiz Francisco" userId="47215af01acdf7fa" providerId="LiveId" clId="{4A38F253-7596-472E-A683-4379363D5B99}" dt="2024-10-16T18:55:17.767" v="16885"/>
          <ac:spMkLst>
            <pc:docMk/>
            <pc:sldMk cId="1519437898" sldId="361"/>
            <ac:spMk id="12" creationId="{00000000-0000-0000-0000-000000000000}"/>
          </ac:spMkLst>
        </pc:spChg>
      </pc:sldChg>
      <pc:sldChg chg="addSp modSp new del">
        <pc:chgData name="Luiz Francisco" userId="47215af01acdf7fa" providerId="LiveId" clId="{4A38F253-7596-472E-A683-4379363D5B99}" dt="2024-10-16T22:42:27.227" v="16916" actId="47"/>
        <pc:sldMkLst>
          <pc:docMk/>
          <pc:sldMk cId="2169059182" sldId="362"/>
        </pc:sldMkLst>
        <pc:spChg chg="add mod">
          <ac:chgData name="Luiz Francisco" userId="47215af01acdf7fa" providerId="LiveId" clId="{4A38F253-7596-472E-A683-4379363D5B99}" dt="2024-10-16T22:42:16.776" v="16912"/>
          <ac:spMkLst>
            <pc:docMk/>
            <pc:sldMk cId="2169059182" sldId="362"/>
            <ac:spMk id="2" creationId="{C527DAA2-E8EB-99BC-2B66-501062588504}"/>
          </ac:spMkLst>
        </pc:spChg>
        <pc:spChg chg="add mod">
          <ac:chgData name="Luiz Francisco" userId="47215af01acdf7fa" providerId="LiveId" clId="{4A38F253-7596-472E-A683-4379363D5B99}" dt="2024-10-16T22:42:16.776" v="16912"/>
          <ac:spMkLst>
            <pc:docMk/>
            <pc:sldMk cId="2169059182" sldId="362"/>
            <ac:spMk id="8" creationId="{A02D498D-FAA6-C7E1-8E7C-CFABB1636CAB}"/>
          </ac:spMkLst>
        </pc:spChg>
        <pc:spChg chg="add mod">
          <ac:chgData name="Luiz Francisco" userId="47215af01acdf7fa" providerId="LiveId" clId="{4A38F253-7596-472E-A683-4379363D5B99}" dt="2024-10-16T22:42:16.776" v="16912"/>
          <ac:spMkLst>
            <pc:docMk/>
            <pc:sldMk cId="2169059182" sldId="362"/>
            <ac:spMk id="9" creationId="{FD806FAD-1822-661C-3034-0E3D50D6E4DD}"/>
          </ac:spMkLst>
        </pc:spChg>
        <pc:spChg chg="add mod">
          <ac:chgData name="Luiz Francisco" userId="47215af01acdf7fa" providerId="LiveId" clId="{4A38F253-7596-472E-A683-4379363D5B99}" dt="2024-10-16T22:42:16.776" v="16912"/>
          <ac:spMkLst>
            <pc:docMk/>
            <pc:sldMk cId="2169059182" sldId="362"/>
            <ac:spMk id="11" creationId="{7788325A-F3C6-CA70-FEF3-5044D6190BEE}"/>
          </ac:spMkLst>
        </pc:spChg>
        <pc:picChg chg="add mod">
          <ac:chgData name="Luiz Francisco" userId="47215af01acdf7fa" providerId="LiveId" clId="{4A38F253-7596-472E-A683-4379363D5B99}" dt="2024-10-16T22:42:16.776" v="16912"/>
          <ac:picMkLst>
            <pc:docMk/>
            <pc:sldMk cId="2169059182" sldId="362"/>
            <ac:picMk id="3" creationId="{613717AB-8D95-5EFA-2D58-2F33F0E20B28}"/>
          </ac:picMkLst>
        </pc:picChg>
        <pc:picChg chg="add mod">
          <ac:chgData name="Luiz Francisco" userId="47215af01acdf7fa" providerId="LiveId" clId="{4A38F253-7596-472E-A683-4379363D5B99}" dt="2024-10-16T22:42:16.776" v="16912"/>
          <ac:picMkLst>
            <pc:docMk/>
            <pc:sldMk cId="2169059182" sldId="362"/>
            <ac:picMk id="10" creationId="{BA77E225-7229-476B-68A2-E72B00C0FB27}"/>
          </ac:picMkLst>
        </pc:picChg>
        <pc:cxnChg chg="add mod">
          <ac:chgData name="Luiz Francisco" userId="47215af01acdf7fa" providerId="LiveId" clId="{4A38F253-7596-472E-A683-4379363D5B99}" dt="2024-10-16T22:42:16.776" v="16912"/>
          <ac:cxnSpMkLst>
            <pc:docMk/>
            <pc:sldMk cId="2169059182" sldId="362"/>
            <ac:cxnSpMk id="4" creationId="{A10792B9-CD89-F1D1-279F-A585AC9896EE}"/>
          </ac:cxnSpMkLst>
        </pc:cxnChg>
        <pc:cxnChg chg="add mod">
          <ac:chgData name="Luiz Francisco" userId="47215af01acdf7fa" providerId="LiveId" clId="{4A38F253-7596-472E-A683-4379363D5B99}" dt="2024-10-16T22:42:16.776" v="16912"/>
          <ac:cxnSpMkLst>
            <pc:docMk/>
            <pc:sldMk cId="2169059182" sldId="362"/>
            <ac:cxnSpMk id="5" creationId="{32223967-D35D-A4FA-4955-573AC47C4395}"/>
          </ac:cxnSpMkLst>
        </pc:cxnChg>
        <pc:cxnChg chg="add mod">
          <ac:chgData name="Luiz Francisco" userId="47215af01acdf7fa" providerId="LiveId" clId="{4A38F253-7596-472E-A683-4379363D5B99}" dt="2024-10-16T22:42:16.776" v="16912"/>
          <ac:cxnSpMkLst>
            <pc:docMk/>
            <pc:sldMk cId="2169059182" sldId="362"/>
            <ac:cxnSpMk id="6" creationId="{A2003EC4-0FAE-F251-CE2F-82C3398888EA}"/>
          </ac:cxnSpMkLst>
        </pc:cxnChg>
        <pc:cxnChg chg="add mod">
          <ac:chgData name="Luiz Francisco" userId="47215af01acdf7fa" providerId="LiveId" clId="{4A38F253-7596-472E-A683-4379363D5B99}" dt="2024-10-16T22:42:16.776" v="16912"/>
          <ac:cxnSpMkLst>
            <pc:docMk/>
            <pc:sldMk cId="2169059182" sldId="362"/>
            <ac:cxnSpMk id="7" creationId="{6D7AF5C6-481C-1EDA-46ED-766FF8E3ED66}"/>
          </ac:cxnSpMkLst>
        </pc:cxnChg>
      </pc:sldChg>
      <pc:sldChg chg="add del">
        <pc:chgData name="Luiz Francisco" userId="47215af01acdf7fa" providerId="LiveId" clId="{4A38F253-7596-472E-A683-4379363D5B99}" dt="2024-10-16T18:55:23.708" v="16887" actId="2890"/>
        <pc:sldMkLst>
          <pc:docMk/>
          <pc:sldMk cId="3862928410" sldId="362"/>
        </pc:sldMkLst>
      </pc:sldChg>
      <pc:sldChg chg="add del">
        <pc:chgData name="Luiz Francisco" userId="47215af01acdf7fa" providerId="LiveId" clId="{4A38F253-7596-472E-A683-4379363D5B99}" dt="2024-10-16T22:42:23.744" v="16914" actId="2890"/>
        <pc:sldMkLst>
          <pc:docMk/>
          <pc:sldMk cId="1030104663" sldId="363"/>
        </pc:sldMkLst>
      </pc:sldChg>
      <pc:sldChg chg="delSp modSp add del mod setBg">
        <pc:chgData name="Luiz Francisco" userId="47215af01acdf7fa" providerId="LiveId" clId="{4A38F253-7596-472E-A683-4379363D5B99}" dt="2024-10-17T01:19:29.267" v="16931" actId="47"/>
        <pc:sldMkLst>
          <pc:docMk/>
          <pc:sldMk cId="4085306979" sldId="363"/>
        </pc:sldMkLst>
        <pc:spChg chg="del mod">
          <ac:chgData name="Luiz Francisco" userId="47215af01acdf7fa" providerId="LiveId" clId="{4A38F253-7596-472E-A683-4379363D5B99}" dt="2024-10-16T22:42:36.782" v="16920" actId="478"/>
          <ac:spMkLst>
            <pc:docMk/>
            <pc:sldMk cId="4085306979" sldId="363"/>
            <ac:spMk id="2" creationId="{00000000-0000-0000-0000-000000000000}"/>
          </ac:spMkLst>
        </pc:spChg>
        <pc:spChg chg="del">
          <ac:chgData name="Luiz Francisco" userId="47215af01acdf7fa" providerId="LiveId" clId="{4A38F253-7596-472E-A683-4379363D5B99}" dt="2024-10-16T22:42:38.746" v="16923" actId="478"/>
          <ac:spMkLst>
            <pc:docMk/>
            <pc:sldMk cId="4085306979" sldId="363"/>
            <ac:spMk id="3" creationId="{00000000-0000-0000-0000-000000000000}"/>
          </ac:spMkLst>
        </pc:spChg>
        <pc:spChg chg="del">
          <ac:chgData name="Luiz Francisco" userId="47215af01acdf7fa" providerId="LiveId" clId="{4A38F253-7596-472E-A683-4379363D5B99}" dt="2024-10-16T22:42:38.195" v="16922" actId="478"/>
          <ac:spMkLst>
            <pc:docMk/>
            <pc:sldMk cId="4085306979" sldId="363"/>
            <ac:spMk id="4" creationId="{00000000-0000-0000-0000-000000000000}"/>
          </ac:spMkLst>
        </pc:spChg>
        <pc:spChg chg="del">
          <ac:chgData name="Luiz Francisco" userId="47215af01acdf7fa" providerId="LiveId" clId="{4A38F253-7596-472E-A683-4379363D5B99}" dt="2024-10-16T22:42:37.476" v="16921" actId="478"/>
          <ac:spMkLst>
            <pc:docMk/>
            <pc:sldMk cId="4085306979" sldId="363"/>
            <ac:spMk id="5" creationId="{00000000-0000-0000-0000-000000000000}"/>
          </ac:spMkLst>
        </pc:spChg>
        <pc:spChg chg="del">
          <ac:chgData name="Luiz Francisco" userId="47215af01acdf7fa" providerId="LiveId" clId="{4A38F253-7596-472E-A683-4379363D5B99}" dt="2024-10-16T22:42:33.052" v="16917" actId="478"/>
          <ac:spMkLst>
            <pc:docMk/>
            <pc:sldMk cId="4085306979" sldId="363"/>
            <ac:spMk id="6" creationId="{6749D0E7-1FEB-C3DC-CBDA-77A86274D4E2}"/>
          </ac:spMkLst>
        </pc:spChg>
        <pc:spChg chg="del">
          <ac:chgData name="Luiz Francisco" userId="47215af01acdf7fa" providerId="LiveId" clId="{4A38F253-7596-472E-A683-4379363D5B99}" dt="2024-10-16T22:42:35.323" v="16918" actId="478"/>
          <ac:spMkLst>
            <pc:docMk/>
            <pc:sldMk cId="4085306979" sldId="363"/>
            <ac:spMk id="11" creationId="{00000000-0000-0000-0000-000000000000}"/>
          </ac:spMkLst>
        </pc:spChg>
        <pc:spChg chg="del">
          <ac:chgData name="Luiz Francisco" userId="47215af01acdf7fa" providerId="LiveId" clId="{4A38F253-7596-472E-A683-4379363D5B99}" dt="2024-10-16T22:42:40.731" v="16924" actId="478"/>
          <ac:spMkLst>
            <pc:docMk/>
            <pc:sldMk cId="4085306979" sldId="363"/>
            <ac:spMk id="19" creationId="{00000000-0000-0000-0000-000000000000}"/>
          </ac:spMkLst>
        </pc:spChg>
        <pc:spChg chg="del">
          <ac:chgData name="Luiz Francisco" userId="47215af01acdf7fa" providerId="LiveId" clId="{4A38F253-7596-472E-A683-4379363D5B99}" dt="2024-10-16T22:43:05.466" v="16927" actId="478"/>
          <ac:spMkLst>
            <pc:docMk/>
            <pc:sldMk cId="4085306979" sldId="363"/>
            <ac:spMk id="23" creationId="{BE606457-078E-8001-BB85-115B0E1AD07A}"/>
          </ac:spMkLst>
        </pc:spChg>
        <pc:spChg chg="del">
          <ac:chgData name="Luiz Francisco" userId="47215af01acdf7fa" providerId="LiveId" clId="{4A38F253-7596-472E-A683-4379363D5B99}" dt="2024-10-16T22:42:47.003" v="16926" actId="478"/>
          <ac:spMkLst>
            <pc:docMk/>
            <pc:sldMk cId="4085306979" sldId="363"/>
            <ac:spMk id="28" creationId="{4356142A-8FE9-86D8-B1FB-B4E6C54619B5}"/>
          </ac:spMkLst>
        </pc:spChg>
        <pc:picChg chg="del">
          <ac:chgData name="Luiz Francisco" userId="47215af01acdf7fa" providerId="LiveId" clId="{4A38F253-7596-472E-A683-4379363D5B99}" dt="2024-10-16T22:42:45.883" v="16925" actId="478"/>
          <ac:picMkLst>
            <pc:docMk/>
            <pc:sldMk cId="4085306979" sldId="363"/>
            <ac:picMk id="27" creationId="{084566C9-AB6A-ABAB-F1F4-3366ED41C884}"/>
          </ac:picMkLst>
        </pc:picChg>
      </pc:sldChg>
      <pc:sldMasterChg chg="modTransition modSldLayout">
        <pc:chgData name="Luiz Francisco" userId="47215af01acdf7fa" providerId="LiveId" clId="{4A38F253-7596-472E-A683-4379363D5B99}" dt="2024-10-14T23:26:30.303" v="2648"/>
        <pc:sldMasterMkLst>
          <pc:docMk/>
          <pc:sldMasterMk cId="0" sldId="2147483648"/>
        </pc:sldMasterMkLst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Luiz Francisco" userId="47215af01acdf7fa" providerId="LiveId" clId="{4A38F253-7596-472E-A683-4379363D5B99}" dt="2024-10-14T23:26:30.303" v="264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A6D8-4688-4879-8682-D04996067E3F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0A7D3-B405-4498-B3A2-E59E3DA21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37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https://www.youtube.com/watch?v=9nqwVYCxQls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18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18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92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49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56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88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164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5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767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89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00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7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4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754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4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36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96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66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573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5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90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02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499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18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065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849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317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9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23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1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1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9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6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0A7D3-B405-4498-B3A2-E59E3DA21CC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8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hyperlink" Target="https://www.youtube.com/watch?v=9nqwVYCxQls" TargetMode="External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5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9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31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0" Type="http://schemas.openxmlformats.org/officeDocument/2006/relationships/image" Target="../media/image33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11" Type="http://schemas.openxmlformats.org/officeDocument/2006/relationships/image" Target="../media/image3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7.png"/><Relationship Id="rId5" Type="http://schemas.openxmlformats.org/officeDocument/2006/relationships/image" Target="../media/image10.png"/><Relationship Id="rId10" Type="http://schemas.openxmlformats.org/officeDocument/2006/relationships/image" Target="../media/image36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3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39.jpe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41.png"/><Relationship Id="rId5" Type="http://schemas.openxmlformats.org/officeDocument/2006/relationships/image" Target="../media/image10.png"/><Relationship Id="rId10" Type="http://schemas.openxmlformats.org/officeDocument/2006/relationships/image" Target="../media/image4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43.png"/><Relationship Id="rId5" Type="http://schemas.openxmlformats.org/officeDocument/2006/relationships/image" Target="../media/image10.png"/><Relationship Id="rId10" Type="http://schemas.openxmlformats.org/officeDocument/2006/relationships/image" Target="../media/image42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hyperlink" Target="https://www.kaggle.com/datasets/shivamb/machine-predictive-maintenance-classification/data" TargetMode="External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hyperlink" Target="http://www.deeplearningbook.org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650668"/>
            <a:ext cx="3922776" cy="4114800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090296"/>
            <a:ext cx="3922776" cy="4114800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168123" y="7460184"/>
            <a:ext cx="4532500" cy="4621070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0"/>
                </a:lnTo>
                <a:lnTo>
                  <a:pt x="0" y="4621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8937657" y="7616610"/>
            <a:ext cx="5047153" cy="5230210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4993215" y="1028700"/>
            <a:ext cx="2266085" cy="1190146"/>
          </a:xfrm>
          <a:custGeom>
            <a:avLst/>
            <a:gdLst/>
            <a:ahLst/>
            <a:cxnLst/>
            <a:rect l="l" t="t" r="r" b="b"/>
            <a:pathLst>
              <a:path w="2266085" h="1190146">
                <a:moveTo>
                  <a:pt x="0" y="0"/>
                </a:moveTo>
                <a:lnTo>
                  <a:pt x="2266085" y="0"/>
                </a:lnTo>
                <a:lnTo>
                  <a:pt x="2266085" y="1190146"/>
                </a:lnTo>
                <a:lnTo>
                  <a:pt x="0" y="11901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9736803" cy="287063"/>
            <a:chOff x="0" y="0"/>
            <a:chExt cx="2564426" cy="756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64426" cy="75605"/>
            </a:xfrm>
            <a:custGeom>
              <a:avLst/>
              <a:gdLst/>
              <a:ahLst/>
              <a:cxnLst/>
              <a:rect l="l" t="t" r="r" b="b"/>
              <a:pathLst>
                <a:path w="2564426" h="75605">
                  <a:moveTo>
                    <a:pt x="0" y="0"/>
                  </a:moveTo>
                  <a:lnTo>
                    <a:pt x="2564426" y="0"/>
                  </a:lnTo>
                  <a:lnTo>
                    <a:pt x="2564426" y="75605"/>
                  </a:lnTo>
                  <a:lnTo>
                    <a:pt x="0" y="75605"/>
                  </a:lnTo>
                  <a:close/>
                </a:path>
              </a:pathLst>
            </a:custGeom>
            <a:solidFill>
              <a:srgbClr val="A5003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64426" cy="113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4270191"/>
            <a:ext cx="12792377" cy="1194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18"/>
              </a:lnSpc>
            </a:pPr>
            <a:r>
              <a:rPr lang="en-US" sz="7013" dirty="0" err="1">
                <a:solidFill>
                  <a:srgbClr val="A50034"/>
                </a:solidFill>
                <a:latin typeface="Poppins Ultra-Bold"/>
              </a:rPr>
              <a:t>Inteligência</a:t>
            </a:r>
            <a:r>
              <a:rPr lang="en-US" sz="7013" dirty="0">
                <a:solidFill>
                  <a:srgbClr val="A50034"/>
                </a:solidFill>
                <a:latin typeface="Poppins Ultra-Bold"/>
              </a:rPr>
              <a:t> Artificial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699" y="5580451"/>
            <a:ext cx="7364673" cy="644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63"/>
              </a:lnSpc>
            </a:pPr>
            <a:r>
              <a:rPr lang="en-US" sz="3759" dirty="0" err="1">
                <a:solidFill>
                  <a:srgbClr val="FEFEFE"/>
                </a:solidFill>
                <a:latin typeface="Poppins"/>
              </a:rPr>
              <a:t>Introdução</a:t>
            </a:r>
            <a:r>
              <a:rPr lang="en-US" sz="3759" dirty="0">
                <a:solidFill>
                  <a:srgbClr val="FEFEFE"/>
                </a:solidFill>
                <a:latin typeface="Poppins"/>
              </a:rPr>
              <a:t> e </a:t>
            </a:r>
            <a:r>
              <a:rPr lang="en-US" sz="3759" dirty="0" err="1">
                <a:solidFill>
                  <a:srgbClr val="FEFEFE"/>
                </a:solidFill>
                <a:latin typeface="Poppins"/>
              </a:rPr>
              <a:t>Conceitos</a:t>
            </a:r>
            <a:endParaRPr lang="en-US" sz="3759" dirty="0">
              <a:solidFill>
                <a:srgbClr val="FEFEFE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Supervisionado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Ex.: Em um local onde há classificação de clientes para conceder créditos, em: Clientes de baixo e alto risco</a:t>
            </a:r>
          </a:p>
          <a:p>
            <a:pPr lvl="1" algn="just" fontAlgn="base">
              <a:lnSpc>
                <a:spcPct val="107000"/>
              </a:lnSpc>
              <a:defRPr/>
            </a:pPr>
            <a:endParaRPr kumimoji="0" lang="pt-BR" sz="400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ctr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</a:t>
            </a:r>
          </a:p>
          <a:p>
            <a:pPr marL="914400" lvl="1" indent="-457200" algn="ctr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Misto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1D1ECE-6E8F-5F53-76B0-4964178A3C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6495" y="4394114"/>
            <a:ext cx="5195534" cy="43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Supervisionado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4000" b="1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 método estatístico usado para relacionar uma variável dependente (Y) e uma ou mais variáveis independentes (X) (PECK et al., 2012).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Misto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6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5317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Supervisionado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4000" b="1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corretora de imóveis pede para analisar a relação entre o preço e metragem de apartamentos e automatizar o valor através da metragem dada.</a:t>
            </a:r>
          </a:p>
          <a:p>
            <a:pPr lvl="1" algn="ctr" fontAlgn="base">
              <a:lnSpc>
                <a:spcPct val="107000"/>
              </a:lnSpc>
              <a:defRPr/>
            </a:pPr>
            <a:endParaRPr lang="pt-BR" sz="4000" noProof="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ctr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Misto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6ADBA3-77F7-9325-94D5-AC26FCF5CE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819" y="5027763"/>
            <a:ext cx="4659659" cy="39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399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b="1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Não-Supervisionado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4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nvolve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agregação natural de conjunto de dados não etiquetados que produzem grupos com semelhanças partilhadas que podem ser desconhecidas para o modelo antes da etapa de análise</a:t>
            </a:r>
            <a:endParaRPr lang="pt-BR" sz="4000" noProof="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Clusterização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Reduçã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de Dimensionalidade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Não-Supervisionado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Clusterização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uma 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técnica de aprendizado não-supervisionado que envolve a segmentação de um conjunto de dados em grupo ou </a:t>
            </a:r>
            <a:r>
              <a:rPr lang="pt-BR" sz="40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clusters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 forma que os dados dentro de cada grupo sejam mais semelhantes entre si.</a:t>
            </a:r>
            <a:endParaRPr kumimoji="0" lang="pt-BR" sz="400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Reduçã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de Dimensionalidade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558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Não-Supervisionado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Clusterização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kumimoji="0" lang="pt-BR" sz="36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empresa de marketing quer agrupar os clientes por comportamento de compra focando em uma estratégia</a:t>
            </a:r>
            <a:r>
              <a:rPr lang="pt-BR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sz="36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 grupos de pessoas.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kumimoji="0" lang="pt-BR" sz="36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cor azul, temos pessoas que compram mais à noite; na cor vermelha, pessoas que compram pela manhã; e na cor verde, pessoas que compram sem horário específico.</a:t>
            </a:r>
          </a:p>
          <a:p>
            <a:pPr lvl="1" algn="just" fontAlgn="base">
              <a:lnSpc>
                <a:spcPct val="107000"/>
              </a:lnSpc>
              <a:defRPr/>
            </a:pPr>
            <a:endParaRPr kumimoji="0" lang="pt-BR" sz="400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ctr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Reduçã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de Dimensionalidade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1A7730-F003-041E-A7BE-4262951F5D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0231" y="5860068"/>
            <a:ext cx="7905892" cy="41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3341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Não-Supervisionado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Clusterização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Reduçã</a:t>
            </a:r>
            <a:r>
              <a:rPr lang="pt-BR" sz="4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de Dimensionalidade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kumimoji="0" lang="pt-B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técnica 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simplifica dados ao reduzir o número de </a:t>
            </a:r>
            <a:r>
              <a:rPr lang="pt-BR" sz="4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varíaveis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preservando informações essenciais.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268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Não-Supervisionado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Clusterização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Reduçã</a:t>
            </a:r>
            <a:r>
              <a:rPr lang="pt-BR" sz="40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de Dimensionalidade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lang="pt-BR" sz="4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Considere uma imagem abaixo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5136A9-98F3-E6C9-94D4-07612532E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1922" y="4608042"/>
            <a:ext cx="12054968" cy="31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202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Reforço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uma técnica de machine learning 	onde um agente 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aprende por de tentativa e erro, recebendo recompensas ou penalidades com a 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Aprendizado por Reforço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4E8D57-A556-02F7-1605-8454D2ECE7D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252"/>
          <a:stretch/>
        </p:blipFill>
        <p:spPr>
          <a:xfrm>
            <a:off x="2834858" y="2606040"/>
            <a:ext cx="12358807" cy="61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708BC5D8-451A-B24A-BE92-04366111379A}"/>
              </a:ext>
            </a:extLst>
          </p:cNvPr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Antes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795C37-3203-C476-849A-C941A8825B37}"/>
              </a:ext>
            </a:extLst>
          </p:cNvPr>
          <p:cNvSpPr txBox="1"/>
          <p:nvPr/>
        </p:nvSpPr>
        <p:spPr>
          <a:xfrm>
            <a:off x="1213706" y="1706690"/>
            <a:ext cx="13984253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Anônima sobre a aula até hoje ministrada</a:t>
            </a:r>
          </a:p>
        </p:txBody>
      </p:sp>
      <p:pic>
        <p:nvPicPr>
          <p:cNvPr id="12" name="Imagem 11" descr="Código QR&#10;&#10;Descrição gerada automaticamente">
            <a:extLst>
              <a:ext uri="{FF2B5EF4-FFF2-40B4-BE49-F238E27FC236}">
                <a16:creationId xmlns:a16="http://schemas.microsoft.com/office/drawing/2014/main" id="{7AB097B7-56DB-3851-C550-921DE64091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79" y="2672561"/>
            <a:ext cx="5462752" cy="54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Redes Neurais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92A7D0-7CE9-9948-D5FA-84536464FE1F}"/>
              </a:ext>
            </a:extLst>
          </p:cNvPr>
          <p:cNvSpPr txBox="1"/>
          <p:nvPr/>
        </p:nvSpPr>
        <p:spPr>
          <a:xfrm>
            <a:off x="1213706" y="1706690"/>
            <a:ext cx="14666374" cy="5514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São modelos computacionais inspirados no sistema nervoso dos seres vivos.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Possuem a capacidade de aquisição e manutenção do conhecimento (baseado em informações)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Podem ser definidas como um conjunto de unidades de processamento, usualmente caracterizadas por neurônio artificial que interligados por muita interconexões (sinapses artificiais) sendo representadas por vetores de pesos sinápticos.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399F9C-7433-96BF-6954-CC32D3DCA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1307" y="6371159"/>
            <a:ext cx="9805386" cy="33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CE848B-D131-D4F5-DAEE-7F3D12C7A40A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uma subárea do aprendizado de máquina (Machine Learning) que se baseia no uso de redes neurais artificiais profundas para aprender a partir de dados não estruturados ou não rotulados.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São </a:t>
            </a: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acterizadas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por terem múltiplas camadas ocultas, o que permite que elas possam aprender representações hierárquicas complexas a partir dos dados.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CE848B-D131-D4F5-DAEE-7F3D12C7A40A}"/>
              </a:ext>
            </a:extLst>
          </p:cNvPr>
          <p:cNvSpPr txBox="1"/>
          <p:nvPr/>
        </p:nvSpPr>
        <p:spPr>
          <a:xfrm>
            <a:off x="1213706" y="1706690"/>
            <a:ext cx="14666374" cy="5317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Exemplos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Visão Computacional (Identificação de objetos, classificação de imagens, segmentação de imagem)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Reconhecimento de 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voz (Tecnologia assistiva para cegos, assistentes pessoais – </a:t>
            </a: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alexa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google </a:t>
            </a: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reconhecimento de música)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de Linguagem Na</a:t>
            </a: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tural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(Identificação de sentimentos, procura inteligente, </a:t>
            </a: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GPT’s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650668"/>
            <a:ext cx="3922776" cy="4114800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090296"/>
            <a:ext cx="3922776" cy="4114800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291199" y="7344070"/>
            <a:ext cx="4532500" cy="4621070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0"/>
                </a:lnTo>
                <a:lnTo>
                  <a:pt x="0" y="4621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8937657" y="7616610"/>
            <a:ext cx="5047153" cy="5230210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4993215" y="1028700"/>
            <a:ext cx="2266085" cy="1190146"/>
          </a:xfrm>
          <a:custGeom>
            <a:avLst/>
            <a:gdLst/>
            <a:ahLst/>
            <a:cxnLst/>
            <a:rect l="l" t="t" r="r" b="b"/>
            <a:pathLst>
              <a:path w="2266085" h="1190146">
                <a:moveTo>
                  <a:pt x="0" y="0"/>
                </a:moveTo>
                <a:lnTo>
                  <a:pt x="2266085" y="0"/>
                </a:lnTo>
                <a:lnTo>
                  <a:pt x="2266085" y="1190146"/>
                </a:lnTo>
                <a:lnTo>
                  <a:pt x="0" y="11901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9736803" cy="287063"/>
            <a:chOff x="0" y="0"/>
            <a:chExt cx="2564426" cy="756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64426" cy="75605"/>
            </a:xfrm>
            <a:custGeom>
              <a:avLst/>
              <a:gdLst/>
              <a:ahLst/>
              <a:cxnLst/>
              <a:rect l="l" t="t" r="r" b="b"/>
              <a:pathLst>
                <a:path w="2564426" h="75605">
                  <a:moveTo>
                    <a:pt x="0" y="0"/>
                  </a:moveTo>
                  <a:lnTo>
                    <a:pt x="2564426" y="0"/>
                  </a:lnTo>
                  <a:lnTo>
                    <a:pt x="2564426" y="75605"/>
                  </a:lnTo>
                  <a:lnTo>
                    <a:pt x="0" y="75605"/>
                  </a:lnTo>
                  <a:close/>
                </a:path>
              </a:pathLst>
            </a:custGeom>
            <a:solidFill>
              <a:srgbClr val="A5003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64426" cy="113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4270191"/>
            <a:ext cx="12792377" cy="1194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18"/>
              </a:lnSpc>
            </a:pPr>
            <a:r>
              <a:rPr lang="en-US" sz="7013" dirty="0" err="1">
                <a:solidFill>
                  <a:srgbClr val="A50034"/>
                </a:solidFill>
                <a:latin typeface="Poppins Ultra-Bold"/>
              </a:rPr>
              <a:t>Inteligência</a:t>
            </a:r>
            <a:r>
              <a:rPr lang="en-US" sz="7013" dirty="0">
                <a:solidFill>
                  <a:srgbClr val="A50034"/>
                </a:solidFill>
                <a:latin typeface="Poppins Ultra-Bold"/>
              </a:rPr>
              <a:t> Artificial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699" y="5580451"/>
            <a:ext cx="11801930" cy="1324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63"/>
              </a:lnSpc>
            </a:pPr>
            <a:r>
              <a:rPr lang="en-US" sz="3759" dirty="0">
                <a:solidFill>
                  <a:srgbClr val="FEFEFE"/>
                </a:solidFill>
                <a:latin typeface="Poppins"/>
              </a:rPr>
              <a:t>HORA DA PAUSA, DEPOIS KAHOOT OU TERMINAR A AULA </a:t>
            </a:r>
          </a:p>
        </p:txBody>
      </p:sp>
    </p:spTree>
    <p:extLst>
      <p:ext uri="{BB962C8B-B14F-4D97-AF65-F5344CB8AC3E}">
        <p14:creationId xmlns:p14="http://schemas.microsoft.com/office/powerpoint/2010/main" val="37222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Conceitos Básicos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23CB67-B147-3E3A-6274-2E24CB7345C3}"/>
              </a:ext>
            </a:extLst>
          </p:cNvPr>
          <p:cNvSpPr txBox="1"/>
          <p:nvPr/>
        </p:nvSpPr>
        <p:spPr>
          <a:xfrm>
            <a:off x="1213706" y="1706690"/>
            <a:ext cx="14666374" cy="202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Underfitting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FC00F4-215F-4CCC-9A3F-1412975EFD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7543" y="3151515"/>
            <a:ext cx="14500594" cy="52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Algoritmos, aplicações  e frameworks 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Linear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Logística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Machine - SVM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Árvore de Decisão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2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Linear 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EA10C9-117A-C34B-4B43-A82EA694E89D}"/>
              </a:ext>
            </a:extLst>
          </p:cNvPr>
          <p:cNvSpPr txBox="1"/>
          <p:nvPr/>
        </p:nvSpPr>
        <p:spPr>
          <a:xfrm>
            <a:off x="1213706" y="1706690"/>
            <a:ext cx="14666374" cy="268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uma técnica de análise estatística que modela a </a:t>
            </a:r>
            <a:r>
              <a:rPr kumimoji="0" lang="pt-BR" sz="4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RELAÇÃO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uma variável dependente (resposta, y) entre uma ou mais variáveis independentes (preditora, x)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Prever Manutenção de máquinas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0998E2D-05BE-5C16-6839-8A8FB4C42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26273"/>
              </p:ext>
            </p:extLst>
          </p:nvPr>
        </p:nvGraphicFramePr>
        <p:xfrm>
          <a:off x="5578516" y="4437800"/>
          <a:ext cx="7141780" cy="2344753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785445">
                  <a:extLst>
                    <a:ext uri="{9D8B030D-6E8A-4147-A177-3AD203B41FA5}">
                      <a16:colId xmlns:a16="http://schemas.microsoft.com/office/drawing/2014/main" val="1083007467"/>
                    </a:ext>
                  </a:extLst>
                </a:gridCol>
                <a:gridCol w="1785445">
                  <a:extLst>
                    <a:ext uri="{9D8B030D-6E8A-4147-A177-3AD203B41FA5}">
                      <a16:colId xmlns:a16="http://schemas.microsoft.com/office/drawing/2014/main" val="3784337831"/>
                    </a:ext>
                  </a:extLst>
                </a:gridCol>
                <a:gridCol w="1785445">
                  <a:extLst>
                    <a:ext uri="{9D8B030D-6E8A-4147-A177-3AD203B41FA5}">
                      <a16:colId xmlns:a16="http://schemas.microsoft.com/office/drawing/2014/main" val="3970756055"/>
                    </a:ext>
                  </a:extLst>
                </a:gridCol>
                <a:gridCol w="1785445">
                  <a:extLst>
                    <a:ext uri="{9D8B030D-6E8A-4147-A177-3AD203B41FA5}">
                      <a16:colId xmlns:a16="http://schemas.microsoft.com/office/drawing/2014/main" val="1138624148"/>
                    </a:ext>
                  </a:extLst>
                </a:gridCol>
              </a:tblGrid>
              <a:tr h="10874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Horas de Operação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 (°C)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Pressão (Bar)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até a Falha (Horas)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6679316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045597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105710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371490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354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5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Linear Simples 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EA10C9-117A-C34B-4B43-A82EA694E89D}"/>
              </a:ext>
            </a:extLst>
          </p:cNvPr>
          <p:cNvSpPr txBox="1"/>
          <p:nvPr/>
        </p:nvSpPr>
        <p:spPr>
          <a:xfrm>
            <a:off x="1213706" y="1706690"/>
            <a:ext cx="14666374" cy="136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Quando utilizamos apenas uma variável dependente e criamos uma reta de tendência seguindo a fórmula: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C2E1839-6089-43F9-7783-7BA71B1BC544}"/>
                  </a:ext>
                </a:extLst>
              </p:cNvPr>
              <p:cNvSpPr txBox="1"/>
              <p:nvPr/>
            </p:nvSpPr>
            <p:spPr>
              <a:xfrm>
                <a:off x="7136774" y="3082419"/>
                <a:ext cx="31051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C2E1839-6089-43F9-7783-7BA71B1B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74" y="3082419"/>
                <a:ext cx="310515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C0BB0D-1E47-4BDB-F3C0-5EC9FA661113}"/>
                  </a:ext>
                </a:extLst>
              </p:cNvPr>
              <p:cNvSpPr txBox="1"/>
              <p:nvPr/>
            </p:nvSpPr>
            <p:spPr>
              <a:xfrm>
                <a:off x="1356162" y="3705132"/>
                <a:ext cx="14666374" cy="4794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457200" algn="just" fontAlgn="base">
                  <a:lnSpc>
                    <a:spcPct val="107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Sendo,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pt-BR" sz="360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 ponto de partida (intercepto),</a:t>
                </a:r>
                <a:r>
                  <a:rPr kumimoji="0" lang="pt-BR" sz="3600" i="0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onde a linha de regressão cruza o eixo y quando X=0 por exemplo</a:t>
                </a:r>
              </a:p>
              <a:p>
                <a:pPr marL="457200" indent="-457200" algn="just" fontAlgn="base">
                  <a:lnSpc>
                    <a:spcPct val="107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pt-BR" sz="360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 coeficiente</a:t>
                </a:r>
                <a:r>
                  <a:rPr kumimoji="0" lang="pt-BR" sz="3600" i="0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regressão para variável, ou seja quanto a variável impacta sobre o resultado, </a:t>
                </a: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minimizando o erro total (MSR – </a:t>
                </a:r>
                <a:r>
                  <a:rPr lang="pt-BR" sz="36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</a:t>
                </a: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36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</a:t>
                </a: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36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kumimoji="0" lang="pt-BR" sz="3600" i="0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 algn="just" fontAlgn="base">
                  <a:lnSpc>
                    <a:spcPct val="107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os valores das variáveis preditoras</a:t>
                </a:r>
              </a:p>
              <a:p>
                <a:pPr marL="457200" indent="-457200" algn="just" fontAlgn="base">
                  <a:lnSpc>
                    <a:spcPct val="107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pt-BR" sz="360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 exemplo, se </a:t>
                </a: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um equipamento funciona por muito tempo (X horas) logo tem mais chance de falhar em determinado tempo (Y tempo), então o coeficiente indica alta influência da variável no valor final.</a:t>
                </a:r>
                <a:endParaRPr kumimoji="0" lang="pt-BR" sz="3600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AC0BB0D-1E47-4BDB-F3C0-5EC9FA661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62" y="3705132"/>
                <a:ext cx="14666374" cy="4794646"/>
              </a:xfrm>
              <a:prstGeom prst="rect">
                <a:avLst/>
              </a:prstGeom>
              <a:blipFill>
                <a:blip r:embed="rId11"/>
                <a:stretch>
                  <a:fillRect l="-1122" t="-2163" r="-1288" b="-38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Linear Simples 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EA10C9-117A-C34B-4B43-A82EA694E89D}"/>
              </a:ext>
            </a:extLst>
          </p:cNvPr>
          <p:cNvSpPr txBox="1"/>
          <p:nvPr/>
        </p:nvSpPr>
        <p:spPr>
          <a:xfrm>
            <a:off x="1213706" y="1706690"/>
            <a:ext cx="14666374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nosso exemplo pegamos hora como variável X e Falha como Y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E966AD98-3238-6DF6-F6C2-8E6D55148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23647"/>
              </p:ext>
            </p:extLst>
          </p:nvPr>
        </p:nvGraphicFramePr>
        <p:xfrm>
          <a:off x="3302577" y="3938682"/>
          <a:ext cx="4174176" cy="271443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087088">
                  <a:extLst>
                    <a:ext uri="{9D8B030D-6E8A-4147-A177-3AD203B41FA5}">
                      <a16:colId xmlns:a16="http://schemas.microsoft.com/office/drawing/2014/main" val="1083007467"/>
                    </a:ext>
                  </a:extLst>
                </a:gridCol>
                <a:gridCol w="2087088">
                  <a:extLst>
                    <a:ext uri="{9D8B030D-6E8A-4147-A177-3AD203B41FA5}">
                      <a16:colId xmlns:a16="http://schemas.microsoft.com/office/drawing/2014/main" val="1138624148"/>
                    </a:ext>
                  </a:extLst>
                </a:gridCol>
              </a:tblGrid>
              <a:tr h="12199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Horas de Operação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até a Falha (Horas)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6679316"/>
                  </a:ext>
                </a:extLst>
              </a:tr>
              <a:tr h="43659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045597"/>
                  </a:ext>
                </a:extLst>
              </a:tr>
              <a:tr h="35262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105710"/>
                  </a:ext>
                </a:extLst>
              </a:tr>
              <a:tr h="35262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371490"/>
                  </a:ext>
                </a:extLst>
              </a:tr>
              <a:tr h="352626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3542466"/>
                  </a:ext>
                </a:extLst>
              </a:tr>
            </a:tbl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D036183F-9701-E5A3-5CB1-4F0B9CEDD5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6753" y="2653415"/>
            <a:ext cx="7458447" cy="60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Linear Multipla 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EA10C9-117A-C34B-4B43-A82EA694E89D}"/>
              </a:ext>
            </a:extLst>
          </p:cNvPr>
          <p:cNvSpPr txBox="1"/>
          <p:nvPr/>
        </p:nvSpPr>
        <p:spPr>
          <a:xfrm>
            <a:off x="1356162" y="1730994"/>
            <a:ext cx="14666374" cy="136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Quando utilizamos mais de uma variável dependente e criamos uma reta de tendência seguindo a fórmula: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0998E2D-05BE-5C16-6839-8A8FB4C42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72270"/>
              </p:ext>
            </p:extLst>
          </p:nvPr>
        </p:nvGraphicFramePr>
        <p:xfrm>
          <a:off x="1210660" y="4147787"/>
          <a:ext cx="7141780" cy="2344753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785445">
                  <a:extLst>
                    <a:ext uri="{9D8B030D-6E8A-4147-A177-3AD203B41FA5}">
                      <a16:colId xmlns:a16="http://schemas.microsoft.com/office/drawing/2014/main" val="1083007467"/>
                    </a:ext>
                  </a:extLst>
                </a:gridCol>
                <a:gridCol w="1785445">
                  <a:extLst>
                    <a:ext uri="{9D8B030D-6E8A-4147-A177-3AD203B41FA5}">
                      <a16:colId xmlns:a16="http://schemas.microsoft.com/office/drawing/2014/main" val="3784337831"/>
                    </a:ext>
                  </a:extLst>
                </a:gridCol>
                <a:gridCol w="1785445">
                  <a:extLst>
                    <a:ext uri="{9D8B030D-6E8A-4147-A177-3AD203B41FA5}">
                      <a16:colId xmlns:a16="http://schemas.microsoft.com/office/drawing/2014/main" val="3970756055"/>
                    </a:ext>
                  </a:extLst>
                </a:gridCol>
                <a:gridCol w="1785445">
                  <a:extLst>
                    <a:ext uri="{9D8B030D-6E8A-4147-A177-3AD203B41FA5}">
                      <a16:colId xmlns:a16="http://schemas.microsoft.com/office/drawing/2014/main" val="1138624148"/>
                    </a:ext>
                  </a:extLst>
                </a:gridCol>
              </a:tblGrid>
              <a:tr h="10874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Horas de Operação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 (°C)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Pressão (Bar)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até a Falha (Horas)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6679316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045597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105710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371490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3542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8B5CC69-7C42-E787-9528-CC05A3F22465}"/>
                  </a:ext>
                </a:extLst>
              </p:cNvPr>
              <p:cNvSpPr txBox="1"/>
              <p:nvPr/>
            </p:nvSpPr>
            <p:spPr>
              <a:xfrm>
                <a:off x="1210660" y="3397307"/>
                <a:ext cx="71417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pt-B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pt-B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 </m:t>
                      </m:r>
                      <m:sSub>
                        <m:sSub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pt-B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8B5CC69-7C42-E787-9528-CC05A3F22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60" y="3397307"/>
                <a:ext cx="714178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7634C7F-5374-C89B-D7CF-DC48AFD08877}"/>
                  </a:ext>
                </a:extLst>
              </p:cNvPr>
              <p:cNvSpPr txBox="1"/>
              <p:nvPr/>
            </p:nvSpPr>
            <p:spPr>
              <a:xfrm>
                <a:off x="8689349" y="3339366"/>
                <a:ext cx="6524987" cy="538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457200" algn="just" fontAlgn="base">
                  <a:lnSpc>
                    <a:spcPct val="107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Sendo,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pt-BR" sz="360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 ponto de partida (intercepto),</a:t>
                </a:r>
                <a:r>
                  <a:rPr kumimoji="0" lang="pt-BR" sz="3600" i="0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onde a linha de regressão cruza o eixo y quando X=0 por exemplo</a:t>
                </a:r>
              </a:p>
              <a:p>
                <a:pPr marL="457200" indent="-457200" algn="just" fontAlgn="base">
                  <a:lnSpc>
                    <a:spcPct val="107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 coeficiente de regressão para variável, ou seja quanto a variável impacta sobre o resultado, minimizando o erro total</a:t>
                </a:r>
                <a:endParaRPr kumimoji="0" lang="pt-BR" sz="3600" i="0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7634C7F-5374-C89B-D7CF-DC48AFD08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349" y="3339366"/>
                <a:ext cx="6524987" cy="5387437"/>
              </a:xfrm>
              <a:prstGeom prst="rect">
                <a:avLst/>
              </a:prstGeom>
              <a:blipFill>
                <a:blip r:embed="rId11"/>
                <a:stretch>
                  <a:fillRect l="-2521" t="-1923" r="-2801" b="-32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5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CEADBBC-FA3A-E3A5-6951-6753D25F2D6D}"/>
              </a:ext>
            </a:extLst>
          </p:cNvPr>
          <p:cNvSpPr/>
          <p:nvPr/>
        </p:nvSpPr>
        <p:spPr>
          <a:xfrm>
            <a:off x="567320" y="2477385"/>
            <a:ext cx="16669801" cy="42155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 e Conceitos sobre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de RPA (Revisão e ligação sobre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em IA para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de IA com RPA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Ferramentas e Plataformas para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Avançado em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(nos projetos de vocês)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Gestão de Dados e Ética em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1906733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que vamos ver ao longo desse módulo?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6AFB0A-5F2F-B016-DD48-487D56D3F61D}"/>
              </a:ext>
            </a:extLst>
          </p:cNvPr>
          <p:cNvSpPr/>
          <p:nvPr/>
        </p:nvSpPr>
        <p:spPr>
          <a:xfrm>
            <a:off x="1579418" y="3653444"/>
            <a:ext cx="8174182" cy="7148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1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Linear Multipla 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EA10C9-117A-C34B-4B43-A82EA694E89D}"/>
              </a:ext>
            </a:extLst>
          </p:cNvPr>
          <p:cNvSpPr txBox="1"/>
          <p:nvPr/>
        </p:nvSpPr>
        <p:spPr>
          <a:xfrm>
            <a:off x="1356162" y="1730994"/>
            <a:ext cx="14666374" cy="399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Então nesse caso sabemos: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Horas de operação: Quanto mais horas uma máquina trabalha, mais chances ela tem de falhar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Temperatura: Temperaturas mais altas podem aumentar o desgaste e causar falhas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Pressão: Pressões maiores podem causar falhas mais frequentes.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0998E2D-05BE-5C16-6839-8A8FB4C42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13358"/>
              </p:ext>
            </p:extLst>
          </p:nvPr>
        </p:nvGraphicFramePr>
        <p:xfrm>
          <a:off x="5296960" y="5973933"/>
          <a:ext cx="7342790" cy="2344753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08300746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84337831"/>
                    </a:ext>
                  </a:extLst>
                </a:gridCol>
                <a:gridCol w="1785445">
                  <a:extLst>
                    <a:ext uri="{9D8B030D-6E8A-4147-A177-3AD203B41FA5}">
                      <a16:colId xmlns:a16="http://schemas.microsoft.com/office/drawing/2014/main" val="3970756055"/>
                    </a:ext>
                  </a:extLst>
                </a:gridCol>
                <a:gridCol w="1785445">
                  <a:extLst>
                    <a:ext uri="{9D8B030D-6E8A-4147-A177-3AD203B41FA5}">
                      <a16:colId xmlns:a16="http://schemas.microsoft.com/office/drawing/2014/main" val="1138624148"/>
                    </a:ext>
                  </a:extLst>
                </a:gridCol>
              </a:tblGrid>
              <a:tr h="10874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Horas de Operação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Temperatura (°C)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Pressão (Bar)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até a Falha (Horas)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6679316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045597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105710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371490"/>
                  </a:ext>
                </a:extLst>
              </a:tr>
              <a:tr h="271863"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354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Curiosidade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EA10C9-117A-C34B-4B43-A82EA694E89D}"/>
              </a:ext>
            </a:extLst>
          </p:cNvPr>
          <p:cNvSpPr txBox="1"/>
          <p:nvPr/>
        </p:nvSpPr>
        <p:spPr>
          <a:xfrm>
            <a:off x="1356162" y="1730994"/>
            <a:ext cx="14666374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Correlação entre variáveis preditora e resposta 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C342C1-0282-9FA2-9A14-5078200AD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5939" y="2633662"/>
            <a:ext cx="7755133" cy="63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Logística 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B175C5-BB87-6127-5AFC-AFD2FD77ECA2}"/>
              </a:ext>
            </a:extLst>
          </p:cNvPr>
          <p:cNvSpPr txBox="1"/>
          <p:nvPr/>
        </p:nvSpPr>
        <p:spPr>
          <a:xfrm>
            <a:off x="1213706" y="1706690"/>
            <a:ext cx="14666374" cy="3341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uma técnica estatística usada para modelar a </a:t>
            </a: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PROBABILIDADE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uma variável dependente binária.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Diferente da regressão linear, a regressão logística utiliza uma função SIGMOIDE, para transformar a saída de uma relação linear entre as variáveis em uma probabilidade entre 0 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9636EF7-EC91-2BEB-49A0-9A9BE415491C}"/>
                  </a:ext>
                </a:extLst>
              </p:cNvPr>
              <p:cNvSpPr txBox="1"/>
              <p:nvPr/>
            </p:nvSpPr>
            <p:spPr>
              <a:xfrm>
                <a:off x="5434739" y="5329237"/>
                <a:ext cx="6843733" cy="823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9636EF7-EC91-2BEB-49A0-9A9BE415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39" y="5329237"/>
                <a:ext cx="6843733" cy="8238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233B39-90A6-A592-85D0-6997C3151D11}"/>
              </a:ext>
            </a:extLst>
          </p:cNvPr>
          <p:cNvSpPr txBox="1"/>
          <p:nvPr/>
        </p:nvSpPr>
        <p:spPr>
          <a:xfrm>
            <a:off x="1213706" y="6359235"/>
            <a:ext cx="14666374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exemplo faremos mais na frente com um exemplo e dataset real</a:t>
            </a:r>
          </a:p>
        </p:txBody>
      </p:sp>
    </p:spTree>
    <p:extLst>
      <p:ext uri="{BB962C8B-B14F-4D97-AF65-F5344CB8AC3E}">
        <p14:creationId xmlns:p14="http://schemas.microsoft.com/office/powerpoint/2010/main" val="398433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Machine - SVM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D575B3-30D2-6F01-33E7-6C65FA756CCE}"/>
              </a:ext>
            </a:extLst>
          </p:cNvPr>
          <p:cNvSpPr txBox="1"/>
          <p:nvPr/>
        </p:nvSpPr>
        <p:spPr>
          <a:xfrm>
            <a:off x="1213706" y="1706690"/>
            <a:ext cx="14666374" cy="268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 algoritmo de aprendizado de máquina supervisionado que tem 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objetivo obter uma reta que 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corte os dados em diferentes categorias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ADE571-BB58-7B73-CBFD-E8EB7C5530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8418" y="4163863"/>
            <a:ext cx="5195534" cy="43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Machine - SVM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D575B3-30D2-6F01-33E7-6C65FA756CCE}"/>
              </a:ext>
            </a:extLst>
          </p:cNvPr>
          <p:cNvSpPr txBox="1"/>
          <p:nvPr/>
        </p:nvSpPr>
        <p:spPr>
          <a:xfrm>
            <a:off x="1213706" y="1706690"/>
            <a:ext cx="14666374" cy="136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Vamos supor um exemplo de um sistema fabril que verifique um produto está nas dimensões e peso correto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2D6A1E1-E71A-12EF-210D-D50DC13E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58125"/>
              </p:ext>
            </p:extLst>
          </p:nvPr>
        </p:nvGraphicFramePr>
        <p:xfrm>
          <a:off x="2523149" y="3486538"/>
          <a:ext cx="6139543" cy="37719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49500">
                  <a:extLst>
                    <a:ext uri="{9D8B030D-6E8A-4147-A177-3AD203B41FA5}">
                      <a16:colId xmlns:a16="http://schemas.microsoft.com/office/drawing/2014/main" val="1361988799"/>
                    </a:ext>
                  </a:extLst>
                </a:gridCol>
                <a:gridCol w="2059757">
                  <a:extLst>
                    <a:ext uri="{9D8B030D-6E8A-4147-A177-3AD203B41FA5}">
                      <a16:colId xmlns:a16="http://schemas.microsoft.com/office/drawing/2014/main" val="875508406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80338212"/>
                    </a:ext>
                  </a:extLst>
                </a:gridCol>
              </a:tblGrid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Peso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Dimensao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Padrao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59450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52,48357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20,64817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16430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49,30868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19,22984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191704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53,23844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18,64616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966866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57,61515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21,22335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732763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48,82923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22,062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926588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48,82932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21,86256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811964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62,02025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23,5713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02811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69,43093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28,73155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2553200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60,87289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25,94767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345437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61,28775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22,61739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139691"/>
                  </a:ext>
                </a:extLst>
              </a:tr>
              <a:tr h="1953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59,62777</a:t>
                      </a:r>
                      <a:endParaRPr lang="pt-BR" sz="20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26,31311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14649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553D5274-C323-DEBA-76A6-5AF7BDF7A7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2692" y="3175496"/>
            <a:ext cx="8020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Árvore de Decisão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23CB67-B147-3E3A-6274-2E24CB7345C3}"/>
              </a:ext>
            </a:extLst>
          </p:cNvPr>
          <p:cNvSpPr txBox="1"/>
          <p:nvPr/>
        </p:nvSpPr>
        <p:spPr>
          <a:xfrm>
            <a:off x="1213706" y="1706690"/>
            <a:ext cx="14666374" cy="202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uma estrutura HIERÁRQUICA onde cada nó representa uma figura ou condição sobre uma variável, e cada ramificação representa o resultado dessa condição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6392541-F4FC-AD99-3648-D8B4546B4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1427" y="3962708"/>
            <a:ext cx="6247218" cy="500406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00D54C-A3C2-4174-581D-551FFDE11330}"/>
              </a:ext>
            </a:extLst>
          </p:cNvPr>
          <p:cNvSpPr txBox="1"/>
          <p:nvPr/>
        </p:nvSpPr>
        <p:spPr>
          <a:xfrm>
            <a:off x="1908302" y="3949400"/>
            <a:ext cx="6718351" cy="532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Elas são construídas através de algoritmos que escolhem as divisões mais eficientes dados com os critérios: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Gini: mede a pureza dos nós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Entropia: Usa a teoria da informação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MSE: Usa em árvores de regressão o erro quadrático dos valores</a:t>
            </a:r>
          </a:p>
        </p:txBody>
      </p:sp>
    </p:spTree>
    <p:extLst>
      <p:ext uri="{BB962C8B-B14F-4D97-AF65-F5344CB8AC3E}">
        <p14:creationId xmlns:p14="http://schemas.microsoft.com/office/powerpoint/2010/main" val="413637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23CB67-B147-3E3A-6274-2E24CB7345C3}"/>
              </a:ext>
            </a:extLst>
          </p:cNvPr>
          <p:cNvSpPr txBox="1"/>
          <p:nvPr/>
        </p:nvSpPr>
        <p:spPr>
          <a:xfrm>
            <a:off x="1213706" y="1706690"/>
            <a:ext cx="14666374" cy="3341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é um modelo aprendizado de máquina supervisionado que utiliza uma combinação de múltiplas árvores de decisão para a melhorar a precisão e reduzir o risco de </a:t>
            </a:r>
            <a:r>
              <a:rPr lang="pt-BR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pt-BR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Ao invés de construir uma árvore de decisão, o Random Forest constrói várias árvores e faz uma média das previsões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95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23CB67-B147-3E3A-6274-2E24CB7345C3}"/>
              </a:ext>
            </a:extLst>
          </p:cNvPr>
          <p:cNvSpPr txBox="1"/>
          <p:nvPr/>
        </p:nvSpPr>
        <p:spPr>
          <a:xfrm>
            <a:off x="1213706" y="1706690"/>
            <a:ext cx="14666374" cy="268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 afinal, Random Forest é apenas de classificação?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Pode fazer uma média de previsões para problemas de regressão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 pode escolher a classe mais votada para problemas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12567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 - K-</a:t>
            </a:r>
            <a:r>
              <a:rPr lang="pt-BR" sz="4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Nearest</a:t>
            </a: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endParaRPr lang="pt-BR" sz="4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DF887D-85F9-2B1A-2032-17C237497F7B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 método de aprendizado de máquina supervisionado </a:t>
            </a: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 para classificação e regressão. 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classificação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ele funciona identificando os </a:t>
            </a: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-vizinhos mais próximos de um porto de dados desconhecido e atribuindo a ele a classe mais comum entre esses vizinhos;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regressão, o KNN funciona, é similar a classificação, mas focando em prevê um valor número contínuo.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 - K-</a:t>
            </a:r>
            <a:r>
              <a:rPr lang="pt-BR" sz="4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Nearest</a:t>
            </a: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endParaRPr lang="pt-BR" sz="4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DF887D-85F9-2B1A-2032-17C237497F7B}"/>
              </a:ext>
            </a:extLst>
          </p:cNvPr>
          <p:cNvSpPr txBox="1"/>
          <p:nvPr/>
        </p:nvSpPr>
        <p:spPr>
          <a:xfrm>
            <a:off x="1152998" y="1652912"/>
            <a:ext cx="14666374" cy="3341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Quando usar um K pequeno ou grande?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Grande: Pode deixa-lo mais robusto, mas menos sensível a padrões locais (finos)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Pequeno: Pode tornar o modelo sensível a padrões locais, mas sensível ao ruído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BFAB02A5-F8CB-A90C-F482-B344C50372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3932" y="4998775"/>
            <a:ext cx="6530068" cy="45193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06DDB33C-A05D-91A3-EB4B-A368207BD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4998775"/>
            <a:ext cx="6530070" cy="45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Importância e Interligação com RPA e </a:t>
            </a:r>
            <a:r>
              <a:rPr lang="pt-BR" sz="4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CEADBBC-FA3A-E3A5-6951-6753D25F2D6D}"/>
              </a:ext>
            </a:extLst>
          </p:cNvPr>
          <p:cNvSpPr/>
          <p:nvPr/>
        </p:nvSpPr>
        <p:spPr>
          <a:xfrm>
            <a:off x="567320" y="2477385"/>
            <a:ext cx="16669801" cy="50154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RPA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Atua como uma “mão de obra digital,” automatizando tarefas 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repetitivas, isoladas e estruturadas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inserção de dados e geração de relatórios.</a:t>
            </a:r>
          </a:p>
          <a:p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e ML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Trazem inteligência para essa automação, permitindo que os </a:t>
            </a:r>
            <a:r>
              <a:rPr 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bots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RPA façam previsões, tomem decisões baseadas em dados e até aprendam com o tempo. Por exemplo, a IA pode ser usada para processar imagens, textos e identificar padrões complexos que o RPA sozinho não consegue.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49D0E7-1FEB-C3DC-CBDA-77A86274D4E2}"/>
              </a:ext>
            </a:extLst>
          </p:cNvPr>
          <p:cNvSpPr txBox="1"/>
          <p:nvPr/>
        </p:nvSpPr>
        <p:spPr>
          <a:xfrm>
            <a:off x="1213706" y="1706690"/>
            <a:ext cx="14666374" cy="268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Recorrente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 Convolucional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 Feed-</a:t>
            </a: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Foward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Transformers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49D0E7-1FEB-C3DC-CBDA-77A86274D4E2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</a:t>
            </a: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Recorrente - RNN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rede neural que podem ser adequadas para onde a ordem dos dados sequenciais é importante para a predição e treinamento do modelo, como séries temporais e processamento de linguagem natural.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 uma RNN, cada neurônio está conectado ao próximo neurônio e também a ele mesmo.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ntroduction to Recurrent Neural Network - GeeksforGeeks">
            <a:extLst>
              <a:ext uri="{FF2B5EF4-FFF2-40B4-BE49-F238E27FC236}">
                <a16:creationId xmlns:a16="http://schemas.microsoft.com/office/drawing/2014/main" id="{697997C9-CDFD-E0C3-9EC2-45F33BCB6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201552" y="547242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26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49D0E7-1FEB-C3DC-CBDA-77A86274D4E2}"/>
              </a:ext>
            </a:extLst>
          </p:cNvPr>
          <p:cNvSpPr txBox="1"/>
          <p:nvPr/>
        </p:nvSpPr>
        <p:spPr>
          <a:xfrm>
            <a:off x="1040285" y="1342924"/>
            <a:ext cx="14666374" cy="8224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Recorrente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 Convolucional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São especialmente eficazes para dados em grades, como imagens e sinais 2D ou 3D;</a:t>
            </a:r>
          </a:p>
          <a:p>
            <a:pPr marL="1485900" lvl="2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Rede 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Convolucional, é dividida na camada oculta (</a:t>
            </a:r>
            <a:r>
              <a:rPr lang="pt-B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Hidden </a:t>
            </a:r>
            <a:r>
              <a:rPr lang="pt-BR" sz="3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em:</a:t>
            </a:r>
          </a:p>
          <a:p>
            <a:pPr marL="1943100" lvl="3" indent="-571500" algn="just" fontAlgn="base">
              <a:lnSpc>
                <a:spcPct val="107000"/>
              </a:lnSpc>
              <a:buFont typeface="Wingdings" panose="05000000000000000000" pitchFamily="2" charset="2"/>
              <a:buChar char="q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Convolução: Filtro (ou kernel) para detectar características locais da entrada</a:t>
            </a:r>
          </a:p>
          <a:p>
            <a:pPr marL="1943100" lvl="3" indent="-571500" algn="just" fontAlgn="base">
              <a:lnSpc>
                <a:spcPct val="107000"/>
              </a:lnSpc>
              <a:buFont typeface="Wingdings" panose="05000000000000000000" pitchFamily="2" charset="2"/>
              <a:buChar char="q"/>
              <a:defRPr/>
            </a:pPr>
            <a:r>
              <a:rPr kumimoji="0" lang="pt-BR" sz="32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oling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Reduzem a dimensionalidade da saída, mantendo as característica mais importantes</a:t>
            </a:r>
          </a:p>
          <a:p>
            <a:pPr marL="1943100" lvl="3" indent="-571500" algn="just" fontAlgn="base">
              <a:lnSpc>
                <a:spcPct val="107000"/>
              </a:lnSpc>
              <a:buFont typeface="Wingdings" panose="05000000000000000000" pitchFamily="2" charset="2"/>
              <a:buChar char="q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(Como a 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Rectified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Unit): Aplicar para introduzir não linearidade ao modelo</a:t>
            </a:r>
          </a:p>
          <a:p>
            <a:pPr marL="1943100" lvl="3" indent="-571500" algn="just" fontAlgn="base">
              <a:lnSpc>
                <a:spcPct val="107000"/>
              </a:lnSpc>
              <a:buFont typeface="Wingdings" panose="05000000000000000000" pitchFamily="2" charset="2"/>
              <a:buChar char="q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mada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Densa: Conectam todos os neurônios ao final da rede de camada à seguinte; geralmente é realizada a classificação final.</a:t>
            </a:r>
          </a:p>
          <a:p>
            <a:pPr marL="1943100" lvl="3" indent="-571500" algn="just" fontAlgn="base">
              <a:lnSpc>
                <a:spcPct val="107000"/>
              </a:lnSpc>
              <a:buFont typeface="Wingdings" panose="05000000000000000000" pitchFamily="2" charset="2"/>
              <a:buChar char="q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Flattening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Camada 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utilizda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transformar uma matriz em um vetor (unidimensional)</a:t>
            </a:r>
            <a:endParaRPr kumimoji="0" lang="pt-BR" sz="32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49D0E7-1FEB-C3DC-CBDA-77A86274D4E2}"/>
              </a:ext>
            </a:extLst>
          </p:cNvPr>
          <p:cNvSpPr txBox="1"/>
          <p:nvPr/>
        </p:nvSpPr>
        <p:spPr>
          <a:xfrm>
            <a:off x="1213706" y="1706690"/>
            <a:ext cx="14666374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 Convolucional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0A531A9-6D05-9026-BF33-562B1FFF7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0790"/>
          <a:stretch/>
        </p:blipFill>
        <p:spPr>
          <a:xfrm>
            <a:off x="4073327" y="2789292"/>
            <a:ext cx="13703789" cy="19362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62D987-1210-4138-BE37-531E574B154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127" t="4825" r="2107" b="3220"/>
          <a:stretch/>
        </p:blipFill>
        <p:spPr>
          <a:xfrm>
            <a:off x="1966793" y="3404165"/>
            <a:ext cx="1598969" cy="70654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916123F-8D35-6E7A-E31C-C7CBAAF6BB7E}"/>
              </a:ext>
            </a:extLst>
          </p:cNvPr>
          <p:cNvCxnSpPr>
            <a:stCxn id="12" idx="3"/>
          </p:cNvCxnSpPr>
          <p:nvPr/>
        </p:nvCxnSpPr>
        <p:spPr>
          <a:xfrm flipV="1">
            <a:off x="3565762" y="3216166"/>
            <a:ext cx="935146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6A5CA5B-892E-0F3E-B438-833EC0B049E4}"/>
              </a:ext>
            </a:extLst>
          </p:cNvPr>
          <p:cNvCxnSpPr>
            <a:stCxn id="12" idx="3"/>
          </p:cNvCxnSpPr>
          <p:nvPr/>
        </p:nvCxnSpPr>
        <p:spPr>
          <a:xfrm flipV="1">
            <a:off x="3565762" y="3404165"/>
            <a:ext cx="4490417" cy="35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CAFF92B-655F-1BAA-0E79-8C3E13EC6E06}"/>
              </a:ext>
            </a:extLst>
          </p:cNvPr>
          <p:cNvCxnSpPr>
            <a:stCxn id="12" idx="3"/>
          </p:cNvCxnSpPr>
          <p:nvPr/>
        </p:nvCxnSpPr>
        <p:spPr>
          <a:xfrm flipV="1">
            <a:off x="3565762" y="3404165"/>
            <a:ext cx="8084955" cy="35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7F10DFB-C857-2A01-B033-D55EC94177E6}"/>
              </a:ext>
            </a:extLst>
          </p:cNvPr>
          <p:cNvCxnSpPr>
            <a:stCxn id="12" idx="3"/>
          </p:cNvCxnSpPr>
          <p:nvPr/>
        </p:nvCxnSpPr>
        <p:spPr>
          <a:xfrm>
            <a:off x="3565762" y="3757435"/>
            <a:ext cx="12894939" cy="21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606457-078E-8001-BB85-115B0E1AD07A}"/>
              </a:ext>
            </a:extLst>
          </p:cNvPr>
          <p:cNvSpPr txBox="1"/>
          <p:nvPr/>
        </p:nvSpPr>
        <p:spPr>
          <a:xfrm>
            <a:off x="1773711" y="2959728"/>
            <a:ext cx="21598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Convolução</a:t>
            </a:r>
            <a:endParaRPr lang="pt-BR" sz="3000" b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95D240C-8340-5627-786A-CA5D4537A27F}"/>
              </a:ext>
            </a:extLst>
          </p:cNvPr>
          <p:cNvSpPr/>
          <p:nvPr/>
        </p:nvSpPr>
        <p:spPr>
          <a:xfrm>
            <a:off x="1356162" y="2569779"/>
            <a:ext cx="16632293" cy="25737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6440FD-A24C-9FF1-8749-382684C0076C}"/>
              </a:ext>
            </a:extLst>
          </p:cNvPr>
          <p:cNvSpPr txBox="1"/>
          <p:nvPr/>
        </p:nvSpPr>
        <p:spPr>
          <a:xfrm>
            <a:off x="11290828" y="2058659"/>
            <a:ext cx="21598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Pooling</a:t>
            </a:r>
            <a:endParaRPr lang="pt-BR" sz="3000" b="1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84566C9-AB6A-ABAB-F1F4-3366ED41C8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6500" y="5690044"/>
            <a:ext cx="3985276" cy="387592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356142A-8FE9-86D8-B1FB-B4E6C54619B5}"/>
              </a:ext>
            </a:extLst>
          </p:cNvPr>
          <p:cNvSpPr txBox="1"/>
          <p:nvPr/>
        </p:nvSpPr>
        <p:spPr>
          <a:xfrm>
            <a:off x="8991600" y="5242835"/>
            <a:ext cx="21598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Flattening</a:t>
            </a:r>
            <a:endParaRPr lang="pt-BR" sz="3000" b="1" dirty="0"/>
          </a:p>
        </p:txBody>
      </p:sp>
    </p:spTree>
    <p:extLst>
      <p:ext uri="{BB962C8B-B14F-4D97-AF65-F5344CB8AC3E}">
        <p14:creationId xmlns:p14="http://schemas.microsoft.com/office/powerpoint/2010/main" val="39358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49D0E7-1FEB-C3DC-CBDA-77A86274D4E2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Recorrente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 Convolucional</a:t>
            </a:r>
          </a:p>
          <a:p>
            <a:pPr marL="457200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 Feed-</a:t>
            </a:r>
            <a:r>
              <a:rPr lang="pt-BR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Foward</a:t>
            </a:r>
            <a:endParaRPr lang="pt-BR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Conhecido como </a:t>
            </a: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Perceptrons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MultiCamadas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 MLP – </a:t>
            </a: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Multilayer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Perceptrons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são um dos tipos mais simples de rede neural, consistindo em camadas de neurônios organizadas em ordem sequencial </a:t>
            </a:r>
          </a:p>
        </p:txBody>
      </p:sp>
      <p:pic>
        <p:nvPicPr>
          <p:cNvPr id="8" name="Picture 2" descr="Introduction to Recurrent Neural Network - GeeksforGeeks">
            <a:extLst>
              <a:ext uri="{FF2B5EF4-FFF2-40B4-BE49-F238E27FC236}">
                <a16:creationId xmlns:a16="http://schemas.microsoft.com/office/drawing/2014/main" id="{95E6C26D-8EAE-CA46-5402-7B86EE6BD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5"/>
          <a:stretch/>
        </p:blipFill>
        <p:spPr bwMode="auto">
          <a:xfrm>
            <a:off x="6493546" y="6061960"/>
            <a:ext cx="31662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49D0E7-1FEB-C3DC-CBDA-77A86274D4E2}"/>
              </a:ext>
            </a:extLst>
          </p:cNvPr>
          <p:cNvSpPr txBox="1"/>
          <p:nvPr/>
        </p:nvSpPr>
        <p:spPr>
          <a:xfrm>
            <a:off x="1213706" y="1706690"/>
            <a:ext cx="14666374" cy="7556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Recorrente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 Convolucional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Rede Neural </a:t>
            </a: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Feedfoward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Transformers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uma arquitetura avançada que revolucionaria o campo do processamento de linguagem natural;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Ao contrário da rede neural recorrente, ela não depende de conexões recorrentes, permitindo que sejam mais eficazes e paralelizáveis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conceito central é o self-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attention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onde cada elemento da entrada pode “acender” aos outros elementos da sequência, capturando dependências de longo alcance de uma frase, por exemplo.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endParaRPr lang="pt-BR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40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nn transf nlp">
            <a:extLst>
              <a:ext uri="{FF2B5EF4-FFF2-40B4-BE49-F238E27FC236}">
                <a16:creationId xmlns:a16="http://schemas.microsoft.com/office/drawing/2014/main" id="{67BBCF00-6F41-C445-8975-ECA7FFCE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29" y="7943375"/>
            <a:ext cx="5299909" cy="20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Ferrramentas</a:t>
            </a: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Frameworks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7C5184-DCBF-135E-5256-D1F6EF43B232}"/>
              </a:ext>
            </a:extLst>
          </p:cNvPr>
          <p:cNvSpPr txBox="1"/>
          <p:nvPr/>
        </p:nvSpPr>
        <p:spPr>
          <a:xfrm>
            <a:off x="1213706" y="1706690"/>
            <a:ext cx="14666374" cy="268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 outros, próximo módulo aprofundamos mais em cada um.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811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que podemos fazer isso (próxima disciplina)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7C5184-DCBF-135E-5256-D1F6EF43B232}"/>
              </a:ext>
            </a:extLst>
          </p:cNvPr>
          <p:cNvSpPr txBox="1"/>
          <p:nvPr/>
        </p:nvSpPr>
        <p:spPr>
          <a:xfrm>
            <a:off x="1213706" y="1706690"/>
            <a:ext cx="14666374" cy="7556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real de uma rede neural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Previsão de séries </a:t>
            </a:r>
            <a:r>
              <a:rPr kumimoji="0" lang="pt-BR" sz="32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temporai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Otimização de processos industriais</a:t>
            </a:r>
          </a:p>
          <a:p>
            <a:pPr marL="457200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OCR – 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Character 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</a:t>
            </a:r>
            <a:endParaRPr lang="pt-BR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E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specialista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Tomada de decisão</a:t>
            </a:r>
          </a:p>
          <a:p>
            <a:pPr marL="457200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PLN aplicado 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Extração de informações de documentos técnicos (OCR + atenção no texto)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Análise de logs e relatórios</a:t>
            </a:r>
          </a:p>
          <a:p>
            <a:pPr marL="457200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mining e Descoberta de conhecimento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Associação e clusterização de dados </a:t>
            </a:r>
          </a:p>
          <a:p>
            <a:pPr marL="457200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Chatbots</a:t>
            </a:r>
            <a:endParaRPr lang="pt-BR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Suporte Técnico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Aplicado a </a:t>
            </a:r>
            <a:r>
              <a:rPr lang="pt-BR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hyperautomation</a:t>
            </a:r>
            <a:endParaRPr lang="pt-BR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650668"/>
            <a:ext cx="3922776" cy="4114800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090296"/>
            <a:ext cx="3922776" cy="4114800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291199" y="7344070"/>
            <a:ext cx="4532500" cy="4621070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0"/>
                </a:lnTo>
                <a:lnTo>
                  <a:pt x="0" y="4621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8937657" y="7616610"/>
            <a:ext cx="5047153" cy="5230210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4993215" y="1028700"/>
            <a:ext cx="2266085" cy="1190146"/>
          </a:xfrm>
          <a:custGeom>
            <a:avLst/>
            <a:gdLst/>
            <a:ahLst/>
            <a:cxnLst/>
            <a:rect l="l" t="t" r="r" b="b"/>
            <a:pathLst>
              <a:path w="2266085" h="1190146">
                <a:moveTo>
                  <a:pt x="0" y="0"/>
                </a:moveTo>
                <a:lnTo>
                  <a:pt x="2266085" y="0"/>
                </a:lnTo>
                <a:lnTo>
                  <a:pt x="2266085" y="1190146"/>
                </a:lnTo>
                <a:lnTo>
                  <a:pt x="0" y="11901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9736803" cy="287063"/>
            <a:chOff x="0" y="0"/>
            <a:chExt cx="2564426" cy="756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64426" cy="75605"/>
            </a:xfrm>
            <a:custGeom>
              <a:avLst/>
              <a:gdLst/>
              <a:ahLst/>
              <a:cxnLst/>
              <a:rect l="l" t="t" r="r" b="b"/>
              <a:pathLst>
                <a:path w="2564426" h="75605">
                  <a:moveTo>
                    <a:pt x="0" y="0"/>
                  </a:moveTo>
                  <a:lnTo>
                    <a:pt x="2564426" y="0"/>
                  </a:lnTo>
                  <a:lnTo>
                    <a:pt x="2564426" y="75605"/>
                  </a:lnTo>
                  <a:lnTo>
                    <a:pt x="0" y="75605"/>
                  </a:lnTo>
                  <a:close/>
                </a:path>
              </a:pathLst>
            </a:custGeom>
            <a:solidFill>
              <a:srgbClr val="A5003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64426" cy="113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4270191"/>
            <a:ext cx="12792377" cy="1194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18"/>
              </a:lnSpc>
            </a:pPr>
            <a:r>
              <a:rPr lang="en-US" sz="7013" dirty="0" err="1">
                <a:solidFill>
                  <a:srgbClr val="A50034"/>
                </a:solidFill>
                <a:latin typeface="Poppins Ultra-Bold"/>
              </a:rPr>
              <a:t>Inteligência</a:t>
            </a:r>
            <a:r>
              <a:rPr lang="en-US" sz="7013" dirty="0">
                <a:solidFill>
                  <a:srgbClr val="A50034"/>
                </a:solidFill>
                <a:latin typeface="Poppins Ultra-Bold"/>
              </a:rPr>
              <a:t> Artificial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699" y="5580451"/>
            <a:ext cx="11801930" cy="1324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63"/>
              </a:lnSpc>
            </a:pPr>
            <a:r>
              <a:rPr lang="en-US" sz="3759" dirty="0">
                <a:solidFill>
                  <a:srgbClr val="FEFEFE"/>
                </a:solidFill>
                <a:latin typeface="Poppins"/>
              </a:rPr>
              <a:t>HORA DA PAUSA, DEPOIS KAHOOT OU TERMINAR A AULA </a:t>
            </a:r>
          </a:p>
        </p:txBody>
      </p:sp>
    </p:spTree>
    <p:extLst>
      <p:ext uri="{BB962C8B-B14F-4D97-AF65-F5344CB8AC3E}">
        <p14:creationId xmlns:p14="http://schemas.microsoft.com/office/powerpoint/2010/main" val="424388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Conteúdo Extra – Balanceamento de dados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7C5184-DCBF-135E-5256-D1F6EF43B232}"/>
              </a:ext>
            </a:extLst>
          </p:cNvPr>
          <p:cNvSpPr txBox="1"/>
          <p:nvPr/>
        </p:nvSpPr>
        <p:spPr>
          <a:xfrm>
            <a:off x="1213706" y="1706690"/>
            <a:ext cx="14666374" cy="5317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RandomOverSampler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Aumenta o número de amostras da classe minoritária através de repetição, fazendo que iguale (ou chegue perto) o número de amostras da classe minoritária com a classe majoritária 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SMOTE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 cria novas amostras sintéticas da classe minoritária em vez de apenas duplicar as amostras existentes, criando conexões entre a amostra original com as vizinhas (as criadas)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CEADBBC-FA3A-E3A5-6951-6753D25F2D6D}"/>
              </a:ext>
            </a:extLst>
          </p:cNvPr>
          <p:cNvSpPr/>
          <p:nvPr/>
        </p:nvSpPr>
        <p:spPr>
          <a:xfrm>
            <a:off x="567320" y="2477385"/>
            <a:ext cx="16669801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1: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RPA executa uma tarefa estruturada, como coletar dados de um sistema ERP.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2: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Esses dados são analisados por um modelo de IA, que pode detectar padrões e gerar insights, como identificar riscos de falhas em máquinas.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3: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insights são então integrados ao fluxo de trabalho, e o RPA pode ajustar o processo automaticamente (por exemplo, agendar manutenção preventiva).</a:t>
            </a: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MÉTRICAS EM IA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ACE848B-D131-D4F5-DAEE-7F3D12C7A40A}"/>
                  </a:ext>
                </a:extLst>
              </p:cNvPr>
              <p:cNvSpPr txBox="1"/>
              <p:nvPr/>
            </p:nvSpPr>
            <p:spPr>
              <a:xfrm>
                <a:off x="1213706" y="1706690"/>
                <a:ext cx="14666374" cy="7141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just" defTabSz="914400" rtl="0" eaLnBrk="1" fontAlgn="base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pt-BR" sz="400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Classificação</a:t>
                </a:r>
              </a:p>
              <a:p>
                <a:pPr marL="1028700" lvl="1" indent="-571500" algn="just" fontAlgn="base">
                  <a:lnSpc>
                    <a:spcPct val="107000"/>
                  </a:lnSpc>
                  <a:buFont typeface="Courier New" panose="02070309020205020404" pitchFamily="49" charset="0"/>
                  <a:buChar char="o"/>
                  <a:defRPr/>
                </a:pP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Acurácia: A divisão entre as previsões corretas com o total de previsão </a:t>
                </a:r>
              </a:p>
              <a:p>
                <a:pPr lvl="1" algn="just" fontAlgn="base">
                  <a:lnSpc>
                    <a:spcPct val="107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𝐴𝑐𝑐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𝑐𝑜𝑟𝑟𝑒𝑡𝑎𝑠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28700" lvl="1" indent="-571500" algn="just" fontAlgn="base">
                  <a:lnSpc>
                    <a:spcPct val="107000"/>
                  </a:lnSpc>
                  <a:buFont typeface="Courier New" panose="02070309020205020404" pitchFamily="49" charset="0"/>
                  <a:buChar char="o"/>
                  <a:defRPr/>
                </a:pPr>
                <a:r>
                  <a:rPr lang="pt-BR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Precisão: A divisão das previsões corretas de uma classe (positivos verdadeiros) com todas as previsões positivas (incluindo os falsos positivos) </a:t>
                </a:r>
              </a:p>
              <a:p>
                <a:pPr lvl="1" algn="just" fontAlgn="base">
                  <a:lnSpc>
                    <a:spcPct val="107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𝑃𝑟𝑐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𝑃𝑟𝑒𝑣𝑖𝑠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õ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𝑐𝑜𝑟𝑟𝑒𝑡𝑎𝑠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𝑝𝑜𝑠𝑖𝑡𝑖𝑣𝑎𝑠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𝑃𝑟𝑒𝑣𝑖𝑠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õ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𝑝𝑜𝑠𝑖𝑡𝑖𝑣𝑎𝑠</m:t>
                          </m:r>
                        </m:den>
                      </m:f>
                      <m:r>
                        <a:rPr lang="pt-BR" sz="3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pt-BR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028700" lvl="1" indent="-571500" algn="just" fontAlgn="base">
                  <a:lnSpc>
                    <a:spcPct val="107000"/>
                  </a:lnSpc>
                  <a:buFont typeface="Courier New" panose="02070309020205020404" pitchFamily="49" charset="0"/>
                  <a:buChar char="o"/>
                  <a:defRPr/>
                </a:pPr>
                <a:r>
                  <a:rPr kumimoji="0" lang="pt-BR" sz="360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Recall: A divisão entre os positivos verdadeiros com os exemplos positivos</a:t>
                </a:r>
              </a:p>
              <a:p>
                <a:pPr marL="1028700" lvl="1" indent="-571500" algn="just" fontAlgn="base">
                  <a:lnSpc>
                    <a:spcPct val="107000"/>
                  </a:lnSpc>
                  <a:buFont typeface="Courier New" panose="02070309020205020404" pitchFamily="49" charset="0"/>
                  <a:buChar char="o"/>
                  <a:defRPr/>
                </a:pPr>
                <a:endParaRPr kumimoji="0" lang="pt-BR" sz="3600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ACE848B-D131-D4F5-DAEE-7F3D12C7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06" y="1706690"/>
                <a:ext cx="14666374" cy="7141186"/>
              </a:xfrm>
              <a:prstGeom prst="rect">
                <a:avLst/>
              </a:prstGeom>
              <a:blipFill>
                <a:blip r:embed="rId10"/>
                <a:stretch>
                  <a:fillRect l="-1330" t="-1537" r="-1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505C4A-9E73-298A-8AD8-D5CB56CFACE6}"/>
                  </a:ext>
                </a:extLst>
              </p:cNvPr>
              <p:cNvSpPr txBox="1"/>
              <p:nvPr/>
            </p:nvSpPr>
            <p:spPr>
              <a:xfrm>
                <a:off x="4743292" y="7926472"/>
                <a:ext cx="8059770" cy="1033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𝑃𝑟𝑒𝑣𝑖𝑠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õ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𝑐𝑜𝑟𝑟𝑒𝑡𝑎𝑠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𝑝𝑜𝑠𝑖𝑡𝑖𝑣𝑎𝑠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𝑃𝑟𝑒𝑣𝑖𝑠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õ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𝐶𝑜𝑟𝑟𝑒𝑡𝑎𝑠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505C4A-9E73-298A-8AD8-D5CB56CFA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92" y="7926472"/>
                <a:ext cx="8059770" cy="1033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7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MÉTRICAS EM IA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CE848B-D131-D4F5-DAEE-7F3D12C7A40A}"/>
              </a:ext>
            </a:extLst>
          </p:cNvPr>
          <p:cNvSpPr txBox="1"/>
          <p:nvPr/>
        </p:nvSpPr>
        <p:spPr>
          <a:xfrm>
            <a:off x="1213706" y="1706690"/>
            <a:ext cx="14666374" cy="4860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  <a:endParaRPr kumimoji="0" lang="pt-BR" sz="2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3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 score: Média harmônica entre a precisão e o recall</a:t>
            </a:r>
          </a:p>
          <a:p>
            <a:pPr lvl="1" algn="just" fontAlgn="base">
              <a:lnSpc>
                <a:spcPct val="107000"/>
              </a:lnSpc>
              <a:defRPr/>
            </a:pPr>
            <a:endParaRPr kumimoji="0" lang="pt-BR" sz="36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07000"/>
              </a:lnSpc>
              <a:defRPr/>
            </a:pPr>
            <a:endParaRPr kumimoji="0" lang="pt-BR" sz="36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 fontAlgn="base">
              <a:lnSpc>
                <a:spcPct val="107000"/>
              </a:lnSpc>
              <a:defRPr/>
            </a:pPr>
            <a:endParaRPr kumimoji="0" lang="pt-BR" sz="36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ROC AUC – Área sob a curva ROC: Utilizado para tarefas com classes desproporcionais, medindo a área sob uma curva pelo gráfico entre os eventos positivos que são realmente positivos, e a taxa de falso positivos.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71C5BEC-DF8E-38A5-A45A-78EC6340D1EC}"/>
                  </a:ext>
                </a:extLst>
              </p:cNvPr>
              <p:cNvSpPr txBox="1"/>
              <p:nvPr/>
            </p:nvSpPr>
            <p:spPr>
              <a:xfrm>
                <a:off x="6493546" y="3057558"/>
                <a:ext cx="4687694" cy="1061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1=2 ∗ 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𝑃𝑟𝑐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𝑃𝑟𝑐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71C5BEC-DF8E-38A5-A45A-78EC6340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46" y="3057558"/>
                <a:ext cx="4687694" cy="10610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4B12AE1-5BFA-B55C-15E1-B2715EB1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08" y="6362297"/>
            <a:ext cx="4687694" cy="351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MÉTRICAS EM IA – Modo Simplificado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CE848B-D131-D4F5-DAEE-7F3D12C7A40A}"/>
              </a:ext>
            </a:extLst>
          </p:cNvPr>
          <p:cNvSpPr txBox="1"/>
          <p:nvPr/>
        </p:nvSpPr>
        <p:spPr>
          <a:xfrm>
            <a:off x="1213706" y="1706690"/>
            <a:ext cx="14666374" cy="762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Acurácia: Ajuda a medir quanto um modelo é preciso, fazendo uma analogia “quantos porcento um arqueiro acerta o alvo”.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Precisão: É acertar alvos com exatidão, similar a um atirador de elite acertando o alvo escolhido sem erros.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Recall: É detectar corretamente casos positivos, como um radar capturando todos os aviões próximos sem falhar.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 Score: Equilibra a precisão com o recall, como avaliar um arqueiro que não precisa só acertar o alvo, mas também garantir que está mirando nos pontos importantes 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32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AUC – ROC: 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Mede a Capacidade do modelo distinguir as classes, como um arqueiro tivesse diferentes pontos de alvo, e o AUC – ROC avalia a capacidade as classes mantendo a distância entre elas.</a:t>
            </a:r>
            <a:endParaRPr kumimoji="0" lang="pt-BR" sz="32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endParaRPr kumimoji="0" lang="pt-BR" sz="36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MÉTRICAS EM IA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CE848B-D131-D4F5-DAEE-7F3D12C7A40A}"/>
              </a:ext>
            </a:extLst>
          </p:cNvPr>
          <p:cNvSpPr txBox="1"/>
          <p:nvPr/>
        </p:nvSpPr>
        <p:spPr>
          <a:xfrm>
            <a:off x="1213706" y="1706690"/>
            <a:ext cx="14666374" cy="551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– (ajuda a ajustas as linhas previsão ou fronteira entre classe)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Squared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MSE: Calcula a média dos erros ao quadrado, logo os erros menos tem menos importância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Absolute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MAE: Em vez de elevar a média dos erros ao quadrado, torna ele um valor absoluto, ou seja dar a noção de quão está “longe” o valor previsto do valor real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Absolute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pt-B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MAPE: Calcula a média percentual do desvio absoluto entre as previsões e a realidade</a:t>
            </a:r>
          </a:p>
        </p:txBody>
      </p:sp>
    </p:spTree>
    <p:extLst>
      <p:ext uri="{BB962C8B-B14F-4D97-AF65-F5344CB8AC3E}">
        <p14:creationId xmlns:p14="http://schemas.microsoft.com/office/powerpoint/2010/main" val="12468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Aplicações Práticas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CE848B-D131-D4F5-DAEE-7F3D12C7A40A}"/>
              </a:ext>
            </a:extLst>
          </p:cNvPr>
          <p:cNvSpPr txBox="1"/>
          <p:nvPr/>
        </p:nvSpPr>
        <p:spPr>
          <a:xfrm>
            <a:off x="1213706" y="1706690"/>
            <a:ext cx="14666374" cy="268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Inspeção de Qualidade (Serigrafia, problemas em componentes, ou código não lido)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Manutenção preditiva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Otimização de processo</a:t>
            </a:r>
          </a:p>
        </p:txBody>
      </p:sp>
    </p:spTree>
    <p:extLst>
      <p:ext uri="{BB962C8B-B14F-4D97-AF65-F5344CB8AC3E}">
        <p14:creationId xmlns:p14="http://schemas.microsoft.com/office/powerpoint/2010/main" val="365676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Momento Hands-on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CE848B-D131-D4F5-DAEE-7F3D12C7A40A}"/>
              </a:ext>
            </a:extLst>
          </p:cNvPr>
          <p:cNvSpPr txBox="1"/>
          <p:nvPr/>
        </p:nvSpPr>
        <p:spPr>
          <a:xfrm>
            <a:off x="1213706" y="1706690"/>
            <a:ext cx="14666374" cy="795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Manutenção preditiva 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Dataset: 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https://www.kaggle.com/datasets/shivamb/machine-predictive-maintenance-classification/data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Modelos Usados:</a:t>
            </a:r>
          </a:p>
          <a:p>
            <a:pPr marL="1371600" lvl="2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</a:p>
          <a:p>
            <a:pPr marL="1371600" lvl="2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 Logística </a:t>
            </a:r>
          </a:p>
          <a:p>
            <a:pPr marL="1371600" lvl="2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</a:p>
          <a:p>
            <a:pPr marL="1371600" lvl="2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r>
              <a:rPr kumimoji="0" lang="pt-BR" sz="4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sz="4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endParaRPr kumimoji="0" lang="pt-BR" sz="4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1371600" lvl="2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PRÓXIMA DISCIPLINA APLICAREMOS ESSE CARINHA NUMA REDE NEURAL</a:t>
            </a:r>
          </a:p>
          <a:p>
            <a:pPr lvl="2" algn="just" fontAlgn="base">
              <a:lnSpc>
                <a:spcPct val="107000"/>
              </a:lnSpc>
              <a:defRPr/>
            </a:pPr>
            <a:r>
              <a:rPr lang="pt-BR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der tempo balanceamos os dados</a:t>
            </a:r>
          </a:p>
        </p:txBody>
      </p:sp>
    </p:spTree>
    <p:extLst>
      <p:ext uri="{BB962C8B-B14F-4D97-AF65-F5344CB8AC3E}">
        <p14:creationId xmlns:p14="http://schemas.microsoft.com/office/powerpoint/2010/main" val="23941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Referências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1EEE5-45A9-9353-6A89-62C2870B937F}"/>
              </a:ext>
            </a:extLst>
          </p:cNvPr>
          <p:cNvSpPr txBox="1"/>
          <p:nvPr/>
        </p:nvSpPr>
        <p:spPr>
          <a:xfrm>
            <a:off x="1816219" y="1685213"/>
            <a:ext cx="14666374" cy="691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J.; BENGIO, Y.; COURVILLE, A. Deep Learning. [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MIT Press, 2016.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Http://www.deeplearningbook.org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LUGER, G. F.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Artifical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Intelligence. 6th. ed. [S.l.]: Pearson Universidades, 2013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T.; FRIEDMAN, J.; TIBSHIRANI, R. The Elements of Statistical Learning. [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Springer New York, 2001. ISBN 978-1-4899-0519-2.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T. et al. An efficient data clustering method for very large databases. ACM SIGMOD Record, v. 25, p. 103–114, 6 1996. ISSN 0163-5808.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PECK, E. et al. Introduction to Linear Regression Analysis. Fifth. Wiley series in probability and statistics, 2012. ISBN 9780470542811,2012003859. </a:t>
            </a:r>
            <a:r>
              <a:rPr kumimoji="0" lang="en-US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Disponível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&lt;http://gen.lib.rus.ec/book/index.php?md5=7BE1FB4ED583878B3DE959492E2E7BD6&gt;.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SILVA, I. N. D.; SPATTI, D. H.; FLAUZINO, R. A. REDES NEURAIS ARTIFICIAIS PARA ENGENHARIA. [S.l.: s.n.], 2016. v. 1. 21-43 p.</a:t>
            </a:r>
            <a:endParaRPr kumimoji="0" lang="pt-BR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6634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que Inteligência Artificial?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 ramo da ciência da computação que se ocupa da automatização do comportamento inteligente”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4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Luger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2013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que Machine Learning?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 ramo da ciência da computação que busca aprender padrões de dados para melhorar as performances de diversas tarefas sem a ajuda explicita de humanos, sendo uma subcategoria da IA ”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09C0D81-7F11-54F8-D343-819EB7F720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6049" y="1945993"/>
            <a:ext cx="6231255" cy="61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136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dividir e categorizar os principais tipos de algoritmos e aprendizados em Machine Learning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15A6947-F4E5-CA77-52A5-9E200EC7A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65915"/>
              </p:ext>
            </p:extLst>
          </p:nvPr>
        </p:nvGraphicFramePr>
        <p:xfrm>
          <a:off x="3048000" y="3676743"/>
          <a:ext cx="12192000" cy="3840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282818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95875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3000" dirty="0"/>
                        <a:t>Tipo de Aprendizado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000" dirty="0"/>
                        <a:t>Tipo de Algoritmo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076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pt-BR" sz="3000" dirty="0"/>
                        <a:t>Supervisionado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Classificação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71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Regressão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93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Misto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201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sz="3000" dirty="0"/>
                        <a:t>Não Supervisionado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Clusterização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892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Redução de Dimensionalidade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93418"/>
                  </a:ext>
                </a:extLst>
              </a:tr>
              <a:tr h="208668">
                <a:tc>
                  <a:txBody>
                    <a:bodyPr/>
                    <a:lstStyle/>
                    <a:p>
                      <a:r>
                        <a:rPr lang="pt-BR" sz="3000" dirty="0"/>
                        <a:t>Reforço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Aprendizado por Reforço</a:t>
                      </a:r>
                      <a:endParaRPr lang="pt-BR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3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2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465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b="1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Supervisionado</a:t>
            </a:r>
          </a:p>
          <a:p>
            <a:pPr marR="0" lvl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 dados de formação 	para uma função com dados rotulados para prever resultados, aprendendo a relacionar entradas com saídas corretas.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Misto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224" y="6782553"/>
            <a:ext cx="3922776" cy="352203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0" y="0"/>
                </a:moveTo>
                <a:lnTo>
                  <a:pt x="3922776" y="0"/>
                </a:lnTo>
                <a:lnTo>
                  <a:pt x="392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H="1">
            <a:off x="0" y="7258438"/>
            <a:ext cx="3933587" cy="3028562"/>
          </a:xfrm>
          <a:custGeom>
            <a:avLst/>
            <a:gdLst/>
            <a:ahLst/>
            <a:cxnLst/>
            <a:rect l="l" t="t" r="r" b="b"/>
            <a:pathLst>
              <a:path w="3922776" h="4114800">
                <a:moveTo>
                  <a:pt x="3922776" y="0"/>
                </a:moveTo>
                <a:lnTo>
                  <a:pt x="0" y="0"/>
                </a:lnTo>
                <a:lnTo>
                  <a:pt x="0" y="4114800"/>
                </a:lnTo>
                <a:lnTo>
                  <a:pt x="3922776" y="4114800"/>
                </a:lnTo>
                <a:lnTo>
                  <a:pt x="3922776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500908" y="7544151"/>
            <a:ext cx="3985277" cy="2832133"/>
          </a:xfrm>
          <a:custGeom>
            <a:avLst/>
            <a:gdLst/>
            <a:ahLst/>
            <a:cxnLst/>
            <a:rect l="l" t="t" r="r" b="b"/>
            <a:pathLst>
              <a:path w="4532500" h="4621070">
                <a:moveTo>
                  <a:pt x="0" y="0"/>
                </a:moveTo>
                <a:lnTo>
                  <a:pt x="4532499" y="0"/>
                </a:lnTo>
                <a:lnTo>
                  <a:pt x="4532499" y="4621071"/>
                </a:lnTo>
                <a:lnTo>
                  <a:pt x="0" y="462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014262" y="7633585"/>
            <a:ext cx="4868792" cy="2661054"/>
          </a:xfrm>
          <a:custGeom>
            <a:avLst/>
            <a:gdLst/>
            <a:ahLst/>
            <a:cxnLst/>
            <a:rect l="l" t="t" r="r" b="b"/>
            <a:pathLst>
              <a:path w="5047153" h="5230210">
                <a:moveTo>
                  <a:pt x="0" y="0"/>
                </a:moveTo>
                <a:lnTo>
                  <a:pt x="5047153" y="0"/>
                </a:lnTo>
                <a:lnTo>
                  <a:pt x="5047153" y="5230211"/>
                </a:lnTo>
                <a:lnTo>
                  <a:pt x="0" y="5230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5478177" y="8960218"/>
            <a:ext cx="1965048" cy="981024"/>
          </a:xfrm>
          <a:custGeom>
            <a:avLst/>
            <a:gdLst/>
            <a:ahLst/>
            <a:cxnLst/>
            <a:rect l="l" t="t" r="r" b="b"/>
            <a:pathLst>
              <a:path w="1965048" h="981024">
                <a:moveTo>
                  <a:pt x="0" y="0"/>
                </a:moveTo>
                <a:lnTo>
                  <a:pt x="1965048" y="0"/>
                </a:lnTo>
                <a:lnTo>
                  <a:pt x="1965048" y="981024"/>
                </a:lnTo>
                <a:lnTo>
                  <a:pt x="0" y="9810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356162" y="719773"/>
            <a:ext cx="15316200" cy="7680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0"/>
              </a:spcAft>
            </a:pPr>
            <a:r>
              <a:rPr lang="pt-BR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785EE8E-E79C-368F-DA6C-338F33E863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90CDB2-E8B2-D161-9222-CA20AED58535}"/>
              </a:ext>
            </a:extLst>
          </p:cNvPr>
          <p:cNvSpPr txBox="1"/>
          <p:nvPr/>
        </p:nvSpPr>
        <p:spPr>
          <a:xfrm>
            <a:off x="1213706" y="1706690"/>
            <a:ext cx="14666374" cy="5975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Supervisionado</a:t>
            </a:r>
          </a:p>
          <a:p>
            <a:pPr marL="1028700" lvl="1" indent="-571500" algn="just" fontAlgn="base">
              <a:lnSpc>
                <a:spcPct val="107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pt-BR" sz="4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 os dados/variáveis rotulados (que podem ser números,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texto, ou dados não estruturados, tais como imagens) produzem uma saída de “classe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(RASHIDI et al., 2019).</a:t>
            </a:r>
          </a:p>
          <a:p>
            <a:pPr lvl="1" algn="just" fontAlgn="base">
              <a:lnSpc>
                <a:spcPct val="107000"/>
              </a:lnSpc>
              <a:defRPr/>
            </a:pP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Como: K-</a:t>
            </a:r>
            <a:r>
              <a:rPr kumimoji="0" lang="pt-BR" sz="400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Nearest</a:t>
            </a: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sz="400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Regressão </a:t>
            </a:r>
            <a:r>
              <a:rPr kumimoji="0" lang="pt-BR" sz="400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Logistíca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4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pt-BR" sz="4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Machine (SVM).</a:t>
            </a:r>
            <a:endParaRPr kumimoji="0" lang="pt-BR" sz="400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lang="pt-BR" sz="4000" noProof="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Regressão</a:t>
            </a:r>
          </a:p>
          <a:p>
            <a:pPr marL="914400" lvl="1" indent="-457200" algn="just" fontAlgn="base">
              <a:lnSpc>
                <a:spcPct val="107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40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Misto</a:t>
            </a:r>
            <a:endParaRPr kumimoji="0" lang="pt-BR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8C2506AFBEF46B01A9712F05CE7FF" ma:contentTypeVersion="15" ma:contentTypeDescription="Create a new document." ma:contentTypeScope="" ma:versionID="7d05df2cb968a89ec30cf34c2994d7b7">
  <xsd:schema xmlns:xsd="http://www.w3.org/2001/XMLSchema" xmlns:xs="http://www.w3.org/2001/XMLSchema" xmlns:p="http://schemas.microsoft.com/office/2006/metadata/properties" xmlns:ns2="9e2b8486-f375-4910-928a-dc001c88c368" xmlns:ns3="1da55648-90f8-4cfc-8cb3-687e4efab787" targetNamespace="http://schemas.microsoft.com/office/2006/metadata/properties" ma:root="true" ma:fieldsID="a3cce75d3d2d6664895e06ed92bc67f4" ns2:_="" ns3:_="">
    <xsd:import namespace="9e2b8486-f375-4910-928a-dc001c88c368"/>
    <xsd:import namespace="1da55648-90f8-4cfc-8cb3-687e4efab7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b8486-f375-4910-928a-dc001c88c3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2ae0806-1841-4285-8608-a894f3e315de}" ma:internalName="TaxCatchAll" ma:showField="CatchAllData" ma:web="9e2b8486-f375-4910-928a-dc001c88c3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55648-90f8-4cfc-8cb3-687e4efab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741b29-adf1-4987-a402-98407fcd86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a55648-90f8-4cfc-8cb3-687e4efab787">
      <Terms xmlns="http://schemas.microsoft.com/office/infopath/2007/PartnerControls"/>
    </lcf76f155ced4ddcb4097134ff3c332f>
    <TaxCatchAll xmlns="9e2b8486-f375-4910-928a-dc001c88c368" xsi:nil="true"/>
  </documentManagement>
</p:properties>
</file>

<file path=customXml/itemProps1.xml><?xml version="1.0" encoding="utf-8"?>
<ds:datastoreItem xmlns:ds="http://schemas.openxmlformats.org/officeDocument/2006/customXml" ds:itemID="{A0F9326E-3362-44ED-8C21-CB2699821401}">
  <ds:schemaRefs>
    <ds:schemaRef ds:uri="1da55648-90f8-4cfc-8cb3-687e4efab787"/>
    <ds:schemaRef ds:uri="9e2b8486-f375-4910-928a-dc001c88c3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16F821-F452-4AA3-8FFD-5F2AC55FEC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10C545-D02E-4A72-859C-C9D379A93FA8}">
  <ds:schemaRefs>
    <ds:schemaRef ds:uri="http://purl.org/dc/terms/"/>
    <ds:schemaRef ds:uri="http://purl.org/dc/elements/1.1/"/>
    <ds:schemaRef ds:uri="http://schemas.microsoft.com/office/infopath/2007/PartnerControls"/>
    <ds:schemaRef ds:uri="1da55648-90f8-4cfc-8cb3-687e4efab787"/>
    <ds:schemaRef ds:uri="9e2b8486-f375-4910-928a-dc001c88c368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2961</Words>
  <Application>Microsoft Office PowerPoint</Application>
  <PresentationFormat>Personalizar</PresentationFormat>
  <Paragraphs>440</Paragraphs>
  <Slides>56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6" baseType="lpstr">
      <vt:lpstr>Wingdings</vt:lpstr>
      <vt:lpstr>Cambria Math</vt:lpstr>
      <vt:lpstr>Poppins Ultra-Bold</vt:lpstr>
      <vt:lpstr>Courier New</vt:lpstr>
      <vt:lpstr>Arial</vt:lpstr>
      <vt:lpstr>Poppins</vt:lpstr>
      <vt:lpstr>Calibri</vt:lpstr>
      <vt:lpstr>Aptos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Damilly Maria Dantas Gomes</dc:creator>
  <cp:lastModifiedBy>Luiz Francisco</cp:lastModifiedBy>
  <cp:revision>9</cp:revision>
  <dcterms:created xsi:type="dcterms:W3CDTF">2006-08-16T00:00:00Z</dcterms:created>
  <dcterms:modified xsi:type="dcterms:W3CDTF">2024-10-17T01:21:04Z</dcterms:modified>
  <dc:identifier>DAF4ryJiusw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0x0101002A98C2506AFBEF46B01A9712F05CE7FF</vt:lpwstr>
  </property>
  <property fmtid="{D5CDD505-2E9C-101B-9397-08002B2CF9AE}" pid="3" name="MediaServiceImageTags">
    <vt:lpwstr/>
  </property>
</Properties>
</file>