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91DB59E-764C-5F4B-8D05-8B2C2512B5BA}">
          <p14:sldIdLst>
            <p14:sldId id="256"/>
            <p14:sldId id="258"/>
            <p14:sldId id="257"/>
            <p14:sldId id="259"/>
            <p14:sldId id="262"/>
            <p14:sldId id="260"/>
            <p14:sldId id="263"/>
            <p14:sldId id="264"/>
            <p14:sldId id="265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F3B75-8FBB-4A22-8A96-EF9E83EA899C}" v="91" dt="2023-11-30T20:27:16.585"/>
    <p1510:client id="{B2FE7F38-C1A0-4EA5-BB35-F78B9508FA0C}" v="276" dt="2023-11-30T01:23:34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lipe Santana" userId="747622c58edaf4f8" providerId="LiveId" clId="{B2FE7F38-C1A0-4EA5-BB35-F78B9508FA0C}"/>
    <pc:docChg chg="undo custSel addSld modSld modSection">
      <pc:chgData name="Luiz Felipe Santana" userId="747622c58edaf4f8" providerId="LiveId" clId="{B2FE7F38-C1A0-4EA5-BB35-F78B9508FA0C}" dt="2023-11-30T01:23:34.699" v="959"/>
      <pc:docMkLst>
        <pc:docMk/>
      </pc:docMkLst>
      <pc:sldChg chg="addSp delSp modSp mod setBg addAnim delAnim modAnim">
        <pc:chgData name="Luiz Felipe Santana" userId="747622c58edaf4f8" providerId="LiveId" clId="{B2FE7F38-C1A0-4EA5-BB35-F78B9508FA0C}" dt="2023-11-29T23:16:12.239" v="871" actId="26606"/>
        <pc:sldMkLst>
          <pc:docMk/>
          <pc:sldMk cId="3353904110" sldId="256"/>
        </pc:sldMkLst>
        <pc:spChg chg="add del">
          <ac:chgData name="Luiz Felipe Santana" userId="747622c58edaf4f8" providerId="LiveId" clId="{B2FE7F38-C1A0-4EA5-BB35-F78B9508FA0C}" dt="2023-11-29T22:18:27.973" v="105" actId="22"/>
          <ac:spMkLst>
            <pc:docMk/>
            <pc:sldMk cId="3353904110" sldId="256"/>
            <ac:spMk id="3" creationId="{4BD1F98A-1CBF-8D4C-50AA-16BA4A161762}"/>
          </ac:spMkLst>
        </pc:spChg>
        <pc:spChg chg="add del mod">
          <ac:chgData name="Luiz Felipe Santana" userId="747622c58edaf4f8" providerId="LiveId" clId="{B2FE7F38-C1A0-4EA5-BB35-F78B9508FA0C}" dt="2023-11-29T23:16:12.239" v="871" actId="26606"/>
          <ac:spMkLst>
            <pc:docMk/>
            <pc:sldMk cId="3353904110" sldId="256"/>
            <ac:spMk id="6" creationId="{BB336EA0-9F44-5787-9D22-351508F0056D}"/>
          </ac:spMkLst>
        </pc:spChg>
        <pc:spChg chg="mod ord">
          <ac:chgData name="Luiz Felipe Santana" userId="747622c58edaf4f8" providerId="LiveId" clId="{B2FE7F38-C1A0-4EA5-BB35-F78B9508FA0C}" dt="2023-11-29T23:16:12.239" v="871" actId="26606"/>
          <ac:spMkLst>
            <pc:docMk/>
            <pc:sldMk cId="3353904110" sldId="256"/>
            <ac:spMk id="8" creationId="{EB11368C-BDAC-EEDD-215A-52DE3562D4E8}"/>
          </ac:spMkLst>
        </pc:spChg>
        <pc:spChg chg="add del">
          <ac:chgData name="Luiz Felipe Santana" userId="747622c58edaf4f8" providerId="LiveId" clId="{B2FE7F38-C1A0-4EA5-BB35-F78B9508FA0C}" dt="2023-11-29T23:15:56.259" v="854" actId="26606"/>
          <ac:spMkLst>
            <pc:docMk/>
            <pc:sldMk cId="3353904110" sldId="256"/>
            <ac:spMk id="16" creationId="{2EB492CD-616E-47F8-933B-5E2D952A0593}"/>
          </ac:spMkLst>
        </pc:spChg>
        <pc:spChg chg="add del">
          <ac:chgData name="Luiz Felipe Santana" userId="747622c58edaf4f8" providerId="LiveId" clId="{B2FE7F38-C1A0-4EA5-BB35-F78B9508FA0C}" dt="2023-11-29T23:15:56.259" v="854" actId="26606"/>
          <ac:spMkLst>
            <pc:docMk/>
            <pc:sldMk cId="3353904110" sldId="256"/>
            <ac:spMk id="18" creationId="{59383CF9-23B5-4335-9B21-1791C4CF1C75}"/>
          </ac:spMkLst>
        </pc:spChg>
        <pc:spChg chg="add del">
          <ac:chgData name="Luiz Felipe Santana" userId="747622c58edaf4f8" providerId="LiveId" clId="{B2FE7F38-C1A0-4EA5-BB35-F78B9508FA0C}" dt="2023-11-29T23:15:56.259" v="854" actId="26606"/>
          <ac:spMkLst>
            <pc:docMk/>
            <pc:sldMk cId="3353904110" sldId="256"/>
            <ac:spMk id="20" creationId="{0007FE00-9498-4706-B255-6437B0252C02}"/>
          </ac:spMkLst>
        </pc:spChg>
        <pc:spChg chg="add del">
          <ac:chgData name="Luiz Felipe Santana" userId="747622c58edaf4f8" providerId="LiveId" clId="{B2FE7F38-C1A0-4EA5-BB35-F78B9508FA0C}" dt="2023-11-29T23:16:02.824" v="862" actId="26606"/>
          <ac:spMkLst>
            <pc:docMk/>
            <pc:sldMk cId="3353904110" sldId="256"/>
            <ac:spMk id="22" creationId="{08980754-6F4B-43C9-B9BE-127B6BED6586}"/>
          </ac:spMkLst>
        </pc:spChg>
        <pc:spChg chg="add del">
          <ac:chgData name="Luiz Felipe Santana" userId="747622c58edaf4f8" providerId="LiveId" clId="{B2FE7F38-C1A0-4EA5-BB35-F78B9508FA0C}" dt="2023-11-29T23:16:02.824" v="862" actId="26606"/>
          <ac:spMkLst>
            <pc:docMk/>
            <pc:sldMk cId="3353904110" sldId="256"/>
            <ac:spMk id="24" creationId="{2C1BBA94-3F40-40AA-8BB9-E69E25E537C1}"/>
          </ac:spMkLst>
        </pc:spChg>
        <pc:spChg chg="add del">
          <ac:chgData name="Luiz Felipe Santana" userId="747622c58edaf4f8" providerId="LiveId" clId="{B2FE7F38-C1A0-4EA5-BB35-F78B9508FA0C}" dt="2023-11-29T23:15:57.964" v="856" actId="26606"/>
          <ac:spMkLst>
            <pc:docMk/>
            <pc:sldMk cId="3353904110" sldId="256"/>
            <ac:spMk id="25" creationId="{B6FACB3C-9069-4791-BC5C-0DB7CD19B853}"/>
          </ac:spMkLst>
        </pc:spChg>
        <pc:spChg chg="add del">
          <ac:chgData name="Luiz Felipe Santana" userId="747622c58edaf4f8" providerId="LiveId" clId="{B2FE7F38-C1A0-4EA5-BB35-F78B9508FA0C}" dt="2023-11-29T23:15:57.964" v="856" actId="26606"/>
          <ac:spMkLst>
            <pc:docMk/>
            <pc:sldMk cId="3353904110" sldId="256"/>
            <ac:spMk id="26" creationId="{71F2038E-D777-4B76-81DD-DD13EE91B9DD}"/>
          </ac:spMkLst>
        </pc:spChg>
        <pc:spChg chg="add del">
          <ac:chgData name="Luiz Felipe Santana" userId="747622c58edaf4f8" providerId="LiveId" clId="{B2FE7F38-C1A0-4EA5-BB35-F78B9508FA0C}" dt="2023-11-29T23:15:59.291" v="858" actId="26606"/>
          <ac:spMkLst>
            <pc:docMk/>
            <pc:sldMk cId="3353904110" sldId="256"/>
            <ac:spMk id="29" creationId="{3346177D-ADC4-4968-B747-5CFCD390B5B9}"/>
          </ac:spMkLst>
        </pc:spChg>
        <pc:spChg chg="add del">
          <ac:chgData name="Luiz Felipe Santana" userId="747622c58edaf4f8" providerId="LiveId" clId="{B2FE7F38-C1A0-4EA5-BB35-F78B9508FA0C}" dt="2023-11-29T23:15:59.291" v="858" actId="26606"/>
          <ac:spMkLst>
            <pc:docMk/>
            <pc:sldMk cId="3353904110" sldId="256"/>
            <ac:spMk id="30" creationId="{0844A943-BF79-4FEA-ABB1-3BD54D236606}"/>
          </ac:spMkLst>
        </pc:spChg>
        <pc:spChg chg="add del">
          <ac:chgData name="Luiz Felipe Santana" userId="747622c58edaf4f8" providerId="LiveId" clId="{B2FE7F38-C1A0-4EA5-BB35-F78B9508FA0C}" dt="2023-11-29T23:15:59.291" v="858" actId="26606"/>
          <ac:spMkLst>
            <pc:docMk/>
            <pc:sldMk cId="3353904110" sldId="256"/>
            <ac:spMk id="31" creationId="{6437CC72-F4A8-4DC3-AFAB-D22C482C8100}"/>
          </ac:spMkLst>
        </pc:spChg>
        <pc:spChg chg="add del">
          <ac:chgData name="Luiz Felipe Santana" userId="747622c58edaf4f8" providerId="LiveId" clId="{B2FE7F38-C1A0-4EA5-BB35-F78B9508FA0C}" dt="2023-11-29T23:16:00.783" v="860" actId="26606"/>
          <ac:spMkLst>
            <pc:docMk/>
            <pc:sldMk cId="3353904110" sldId="256"/>
            <ac:spMk id="33" creationId="{7B831B6F-405A-4B47-B9BB-5CA88F285844}"/>
          </ac:spMkLst>
        </pc:spChg>
        <pc:spChg chg="add del">
          <ac:chgData name="Luiz Felipe Santana" userId="747622c58edaf4f8" providerId="LiveId" clId="{B2FE7F38-C1A0-4EA5-BB35-F78B9508FA0C}" dt="2023-11-29T23:16:00.783" v="860" actId="26606"/>
          <ac:spMkLst>
            <pc:docMk/>
            <pc:sldMk cId="3353904110" sldId="256"/>
            <ac:spMk id="34" creationId="{953EE71A-6488-4203-A7C4-77102FD0DCCA}"/>
          </ac:spMkLst>
        </pc:spChg>
        <pc:spChg chg="add del">
          <ac:chgData name="Luiz Felipe Santana" userId="747622c58edaf4f8" providerId="LiveId" clId="{B2FE7F38-C1A0-4EA5-BB35-F78B9508FA0C}" dt="2023-11-29T23:16:02.824" v="862" actId="26606"/>
          <ac:spMkLst>
            <pc:docMk/>
            <pc:sldMk cId="3353904110" sldId="256"/>
            <ac:spMk id="36" creationId="{DBC6133C-0615-4CE4-9132-37E609A9BDFA}"/>
          </ac:spMkLst>
        </pc:spChg>
        <pc:spChg chg="add del">
          <ac:chgData name="Luiz Felipe Santana" userId="747622c58edaf4f8" providerId="LiveId" clId="{B2FE7F38-C1A0-4EA5-BB35-F78B9508FA0C}" dt="2023-11-29T23:16:02.824" v="862" actId="26606"/>
          <ac:spMkLst>
            <pc:docMk/>
            <pc:sldMk cId="3353904110" sldId="256"/>
            <ac:spMk id="37" creationId="{169CC832-2974-4E8D-90ED-3E2941BA7336}"/>
          </ac:spMkLst>
        </pc:spChg>
        <pc:spChg chg="add del">
          <ac:chgData name="Luiz Felipe Santana" userId="747622c58edaf4f8" providerId="LiveId" clId="{B2FE7F38-C1A0-4EA5-BB35-F78B9508FA0C}" dt="2023-11-29T23:16:02.824" v="862" actId="26606"/>
          <ac:spMkLst>
            <pc:docMk/>
            <pc:sldMk cId="3353904110" sldId="256"/>
            <ac:spMk id="38" creationId="{55222F96-971A-4F90-B841-6BAB416C7AC1}"/>
          </ac:spMkLst>
        </pc:spChg>
        <pc:spChg chg="add del">
          <ac:chgData name="Luiz Felipe Santana" userId="747622c58edaf4f8" providerId="LiveId" clId="{B2FE7F38-C1A0-4EA5-BB35-F78B9508FA0C}" dt="2023-11-29T23:16:05.210" v="864" actId="26606"/>
          <ac:spMkLst>
            <pc:docMk/>
            <pc:sldMk cId="3353904110" sldId="256"/>
            <ac:spMk id="40" creationId="{5C8908E2-EE49-44D2-9428-A28D2312A8D5}"/>
          </ac:spMkLst>
        </pc:spChg>
        <pc:spChg chg="add del">
          <ac:chgData name="Luiz Felipe Santana" userId="747622c58edaf4f8" providerId="LiveId" clId="{B2FE7F38-C1A0-4EA5-BB35-F78B9508FA0C}" dt="2023-11-29T23:16:05.210" v="864" actId="26606"/>
          <ac:spMkLst>
            <pc:docMk/>
            <pc:sldMk cId="3353904110" sldId="256"/>
            <ac:spMk id="43" creationId="{8B88B599-C539-4F18-A32A-40207EC6E21A}"/>
          </ac:spMkLst>
        </pc:spChg>
        <pc:spChg chg="add del">
          <ac:chgData name="Luiz Felipe Santana" userId="747622c58edaf4f8" providerId="LiveId" clId="{B2FE7F38-C1A0-4EA5-BB35-F78B9508FA0C}" dt="2023-11-29T23:16:05.210" v="864" actId="26606"/>
          <ac:spMkLst>
            <pc:docMk/>
            <pc:sldMk cId="3353904110" sldId="256"/>
            <ac:spMk id="44" creationId="{ED888B23-07FA-482A-96DF-47E31AF1A603}"/>
          </ac:spMkLst>
        </pc:spChg>
        <pc:spChg chg="add del">
          <ac:chgData name="Luiz Felipe Santana" userId="747622c58edaf4f8" providerId="LiveId" clId="{B2FE7F38-C1A0-4EA5-BB35-F78B9508FA0C}" dt="2023-11-29T23:16:07.879" v="866" actId="26606"/>
          <ac:spMkLst>
            <pc:docMk/>
            <pc:sldMk cId="3353904110" sldId="256"/>
            <ac:spMk id="46" creationId="{7FF47CB7-972F-479F-A36D-9E72D26EC8DA}"/>
          </ac:spMkLst>
        </pc:spChg>
        <pc:spChg chg="add del">
          <ac:chgData name="Luiz Felipe Santana" userId="747622c58edaf4f8" providerId="LiveId" clId="{B2FE7F38-C1A0-4EA5-BB35-F78B9508FA0C}" dt="2023-11-29T23:16:07.879" v="866" actId="26606"/>
          <ac:spMkLst>
            <pc:docMk/>
            <pc:sldMk cId="3353904110" sldId="256"/>
            <ac:spMk id="47" creationId="{0D153B68-5844-490D-8E67-F616D6D721CA}"/>
          </ac:spMkLst>
        </pc:spChg>
        <pc:spChg chg="add del">
          <ac:chgData name="Luiz Felipe Santana" userId="747622c58edaf4f8" providerId="LiveId" clId="{B2FE7F38-C1A0-4EA5-BB35-F78B9508FA0C}" dt="2023-11-29T23:16:07.879" v="866" actId="26606"/>
          <ac:spMkLst>
            <pc:docMk/>
            <pc:sldMk cId="3353904110" sldId="256"/>
            <ac:spMk id="48" creationId="{9A0D773F-7A7D-4DBB-9DEA-86BB8B8F4BC8}"/>
          </ac:spMkLst>
        </pc:spChg>
        <pc:spChg chg="add del">
          <ac:chgData name="Luiz Felipe Santana" userId="747622c58edaf4f8" providerId="LiveId" clId="{B2FE7F38-C1A0-4EA5-BB35-F78B9508FA0C}" dt="2023-11-29T23:16:10.897" v="868" actId="26606"/>
          <ac:spMkLst>
            <pc:docMk/>
            <pc:sldMk cId="3353904110" sldId="256"/>
            <ac:spMk id="50" creationId="{B95B9BA8-1D69-4796-85F5-B6D0BD52354B}"/>
          </ac:spMkLst>
        </pc:spChg>
        <pc:spChg chg="add del">
          <ac:chgData name="Luiz Felipe Santana" userId="747622c58edaf4f8" providerId="LiveId" clId="{B2FE7F38-C1A0-4EA5-BB35-F78B9508FA0C}" dt="2023-11-29T23:16:12.175" v="870" actId="26606"/>
          <ac:spMkLst>
            <pc:docMk/>
            <pc:sldMk cId="3353904110" sldId="256"/>
            <ac:spMk id="56" creationId="{743AA782-23D1-4521-8CAD-47662984AA08}"/>
          </ac:spMkLst>
        </pc:spChg>
        <pc:spChg chg="add del">
          <ac:chgData name="Luiz Felipe Santana" userId="747622c58edaf4f8" providerId="LiveId" clId="{B2FE7F38-C1A0-4EA5-BB35-F78B9508FA0C}" dt="2023-11-29T23:16:12.175" v="870" actId="26606"/>
          <ac:spMkLst>
            <pc:docMk/>
            <pc:sldMk cId="3353904110" sldId="256"/>
            <ac:spMk id="57" creationId="{650D18FE-0824-4A46-B22C-A86B52E5780A}"/>
          </ac:spMkLst>
        </pc:spChg>
        <pc:spChg chg="add">
          <ac:chgData name="Luiz Felipe Santana" userId="747622c58edaf4f8" providerId="LiveId" clId="{B2FE7F38-C1A0-4EA5-BB35-F78B9508FA0C}" dt="2023-11-29T23:16:12.239" v="871" actId="26606"/>
          <ac:spMkLst>
            <pc:docMk/>
            <pc:sldMk cId="3353904110" sldId="256"/>
            <ac:spMk id="59" creationId="{7FF47CB7-972F-479F-A36D-9E72D26EC8DA}"/>
          </ac:spMkLst>
        </pc:spChg>
        <pc:spChg chg="add">
          <ac:chgData name="Luiz Felipe Santana" userId="747622c58edaf4f8" providerId="LiveId" clId="{B2FE7F38-C1A0-4EA5-BB35-F78B9508FA0C}" dt="2023-11-29T23:16:12.239" v="871" actId="26606"/>
          <ac:spMkLst>
            <pc:docMk/>
            <pc:sldMk cId="3353904110" sldId="256"/>
            <ac:spMk id="60" creationId="{0D153B68-5844-490D-8E67-F616D6D721CA}"/>
          </ac:spMkLst>
        </pc:spChg>
        <pc:spChg chg="add">
          <ac:chgData name="Luiz Felipe Santana" userId="747622c58edaf4f8" providerId="LiveId" clId="{B2FE7F38-C1A0-4EA5-BB35-F78B9508FA0C}" dt="2023-11-29T23:16:12.239" v="871" actId="26606"/>
          <ac:spMkLst>
            <pc:docMk/>
            <pc:sldMk cId="3353904110" sldId="256"/>
            <ac:spMk id="61" creationId="{9A0D773F-7A7D-4DBB-9DEA-86BB8B8F4BC8}"/>
          </ac:spMkLst>
        </pc:spChg>
        <pc:grpChg chg="add del">
          <ac:chgData name="Luiz Felipe Santana" userId="747622c58edaf4f8" providerId="LiveId" clId="{B2FE7F38-C1A0-4EA5-BB35-F78B9508FA0C}" dt="2023-11-29T23:15:57.964" v="856" actId="26606"/>
          <ac:grpSpMkLst>
            <pc:docMk/>
            <pc:sldMk cId="3353904110" sldId="256"/>
            <ac:grpSpMk id="27" creationId="{DD354807-230F-4402-B1B9-F733A8F1F190}"/>
          </ac:grpSpMkLst>
        </pc:grpChg>
        <pc:grpChg chg="add del">
          <ac:chgData name="Luiz Felipe Santana" userId="747622c58edaf4f8" providerId="LiveId" clId="{B2FE7F38-C1A0-4EA5-BB35-F78B9508FA0C}" dt="2023-11-29T23:16:05.210" v="864" actId="26606"/>
          <ac:grpSpMkLst>
            <pc:docMk/>
            <pc:sldMk cId="3353904110" sldId="256"/>
            <ac:grpSpMk id="41" creationId="{B29018A0-5DE6-4CC9-AB25-675616AF7225}"/>
          </ac:grpSpMkLst>
        </pc:grpChg>
        <pc:grpChg chg="add del">
          <ac:chgData name="Luiz Felipe Santana" userId="747622c58edaf4f8" providerId="LiveId" clId="{B2FE7F38-C1A0-4EA5-BB35-F78B9508FA0C}" dt="2023-11-29T23:16:10.897" v="868" actId="26606"/>
          <ac:grpSpMkLst>
            <pc:docMk/>
            <pc:sldMk cId="3353904110" sldId="256"/>
            <ac:grpSpMk id="51" creationId="{D44E3F87-3D58-4B03-86B2-15A5C5B9C964}"/>
          </ac:grpSpMkLst>
        </pc:grpChg>
        <pc:picChg chg="add del mod">
          <ac:chgData name="Luiz Felipe Santana" userId="747622c58edaf4f8" providerId="LiveId" clId="{B2FE7F38-C1A0-4EA5-BB35-F78B9508FA0C}" dt="2023-11-29T23:16:12.239" v="871" actId="26606"/>
          <ac:picMkLst>
            <pc:docMk/>
            <pc:sldMk cId="3353904110" sldId="256"/>
            <ac:picMk id="11" creationId="{82FBA71B-4E47-334A-9324-57AA402068E5}"/>
          </ac:picMkLst>
        </pc:picChg>
        <pc:picChg chg="add del mod">
          <ac:chgData name="Luiz Felipe Santana" userId="747622c58edaf4f8" providerId="LiveId" clId="{B2FE7F38-C1A0-4EA5-BB35-F78B9508FA0C}" dt="2023-11-29T22:19:05.430" v="117"/>
          <ac:picMkLst>
            <pc:docMk/>
            <pc:sldMk cId="3353904110" sldId="256"/>
            <ac:picMk id="1026" creationId="{E59B3299-8039-67EC-51BD-5B36C316EF33}"/>
          </ac:picMkLst>
        </pc:picChg>
        <pc:picChg chg="add del mod">
          <ac:chgData name="Luiz Felipe Santana" userId="747622c58edaf4f8" providerId="LiveId" clId="{B2FE7F38-C1A0-4EA5-BB35-F78B9508FA0C}" dt="2023-11-29T22:19:43.481" v="124"/>
          <ac:picMkLst>
            <pc:docMk/>
            <pc:sldMk cId="3353904110" sldId="256"/>
            <ac:picMk id="1028" creationId="{646E30DE-561D-6824-7A2A-0C82F9ED17A0}"/>
          </ac:picMkLst>
        </pc:picChg>
        <pc:picChg chg="add del mod">
          <ac:chgData name="Luiz Felipe Santana" userId="747622c58edaf4f8" providerId="LiveId" clId="{B2FE7F38-C1A0-4EA5-BB35-F78B9508FA0C}" dt="2023-11-29T23:13:24.827" v="844" actId="478"/>
          <ac:picMkLst>
            <pc:docMk/>
            <pc:sldMk cId="3353904110" sldId="256"/>
            <ac:picMk id="1030" creationId="{91D31EFA-87F6-C134-5E6D-7C0BEC6AC16E}"/>
          </ac:picMkLst>
        </pc:picChg>
      </pc:sldChg>
      <pc:sldChg chg="addSp delSp modSp mod">
        <pc:chgData name="Luiz Felipe Santana" userId="747622c58edaf4f8" providerId="LiveId" clId="{B2FE7F38-C1A0-4EA5-BB35-F78B9508FA0C}" dt="2023-11-30T01:22:21.807" v="955" actId="20577"/>
        <pc:sldMkLst>
          <pc:docMk/>
          <pc:sldMk cId="872324129" sldId="257"/>
        </pc:sldMkLst>
        <pc:spChg chg="mod">
          <ac:chgData name="Luiz Felipe Santana" userId="747622c58edaf4f8" providerId="LiveId" clId="{B2FE7F38-C1A0-4EA5-BB35-F78B9508FA0C}" dt="2023-11-29T23:16:51.649" v="886" actId="26606"/>
          <ac:spMkLst>
            <pc:docMk/>
            <pc:sldMk cId="872324129" sldId="257"/>
            <ac:spMk id="5" creationId="{63C70183-0DC6-298A-0DE9-41E702C477F3}"/>
          </ac:spMkLst>
        </pc:spChg>
        <pc:spChg chg="mod">
          <ac:chgData name="Luiz Felipe Santana" userId="747622c58edaf4f8" providerId="LiveId" clId="{B2FE7F38-C1A0-4EA5-BB35-F78B9508FA0C}" dt="2023-11-30T01:22:21.807" v="955" actId="20577"/>
          <ac:spMkLst>
            <pc:docMk/>
            <pc:sldMk cId="872324129" sldId="257"/>
            <ac:spMk id="11" creationId="{6A1F32E5-6B05-1D66-F8FD-05C21B3A9DB1}"/>
          </ac:spMkLst>
        </pc:spChg>
        <pc:spChg chg="add del">
          <ac:chgData name="Luiz Felipe Santana" userId="747622c58edaf4f8" providerId="LiveId" clId="{B2FE7F38-C1A0-4EA5-BB35-F78B9508FA0C}" dt="2023-11-29T23:16:51.649" v="886" actId="26606"/>
          <ac:spMkLst>
            <pc:docMk/>
            <pc:sldMk cId="872324129" sldId="257"/>
            <ac:spMk id="19" creationId="{F13C74B1-5B17-4795-BED0-7140497B445A}"/>
          </ac:spMkLst>
        </pc:spChg>
        <pc:spChg chg="add del">
          <ac:chgData name="Luiz Felipe Santana" userId="747622c58edaf4f8" providerId="LiveId" clId="{B2FE7F38-C1A0-4EA5-BB35-F78B9508FA0C}" dt="2023-11-29T23:16:51.649" v="886" actId="26606"/>
          <ac:spMkLst>
            <pc:docMk/>
            <pc:sldMk cId="872324129" sldId="257"/>
            <ac:spMk id="21" creationId="{D4974D33-8DC5-464E-8C6D-BE58F0669C17}"/>
          </ac:spMkLst>
        </pc:spChg>
        <pc:spChg chg="add del">
          <ac:chgData name="Luiz Felipe Santana" userId="747622c58edaf4f8" providerId="LiveId" clId="{B2FE7F38-C1A0-4EA5-BB35-F78B9508FA0C}" dt="2023-11-29T23:16:43.421" v="877" actId="26606"/>
          <ac:spMkLst>
            <pc:docMk/>
            <pc:sldMk cId="872324129" sldId="257"/>
            <ac:spMk id="26" creationId="{04812C46-200A-4DEB-A05E-3ED6C68C2387}"/>
          </ac:spMkLst>
        </pc:spChg>
        <pc:spChg chg="add del">
          <ac:chgData name="Luiz Felipe Santana" userId="747622c58edaf4f8" providerId="LiveId" clId="{B2FE7F38-C1A0-4EA5-BB35-F78B9508FA0C}" dt="2023-11-29T23:16:43.421" v="877" actId="26606"/>
          <ac:spMkLst>
            <pc:docMk/>
            <pc:sldMk cId="872324129" sldId="257"/>
            <ac:spMk id="28" creationId="{D1EA859B-E555-4109-94F3-6700E046E008}"/>
          </ac:spMkLst>
        </pc:spChg>
        <pc:spChg chg="add del">
          <ac:chgData name="Luiz Felipe Santana" userId="747622c58edaf4f8" providerId="LiveId" clId="{B2FE7F38-C1A0-4EA5-BB35-F78B9508FA0C}" dt="2023-11-29T23:16:44.822" v="879" actId="26606"/>
          <ac:spMkLst>
            <pc:docMk/>
            <pc:sldMk cId="872324129" sldId="257"/>
            <ac:spMk id="30" creationId="{D1D34770-47A8-402C-AF23-2B653F2D88C1}"/>
          </ac:spMkLst>
        </pc:spChg>
        <pc:spChg chg="add del">
          <ac:chgData name="Luiz Felipe Santana" userId="747622c58edaf4f8" providerId="LiveId" clId="{B2FE7F38-C1A0-4EA5-BB35-F78B9508FA0C}" dt="2023-11-29T23:16:45.681" v="881" actId="26606"/>
          <ac:spMkLst>
            <pc:docMk/>
            <pc:sldMk cId="872324129" sldId="257"/>
            <ac:spMk id="32" creationId="{743AA782-23D1-4521-8CAD-47662984AA08}"/>
          </ac:spMkLst>
        </pc:spChg>
        <pc:spChg chg="add del">
          <ac:chgData name="Luiz Felipe Santana" userId="747622c58edaf4f8" providerId="LiveId" clId="{B2FE7F38-C1A0-4EA5-BB35-F78B9508FA0C}" dt="2023-11-29T23:16:45.681" v="881" actId="26606"/>
          <ac:spMkLst>
            <pc:docMk/>
            <pc:sldMk cId="872324129" sldId="257"/>
            <ac:spMk id="33" creationId="{71877DBC-BB60-40F0-AC93-2ACDBAAE60CE}"/>
          </ac:spMkLst>
        </pc:spChg>
        <pc:spChg chg="add del">
          <ac:chgData name="Luiz Felipe Santana" userId="747622c58edaf4f8" providerId="LiveId" clId="{B2FE7F38-C1A0-4EA5-BB35-F78B9508FA0C}" dt="2023-11-29T23:16:49.677" v="883" actId="26606"/>
          <ac:spMkLst>
            <pc:docMk/>
            <pc:sldMk cId="872324129" sldId="257"/>
            <ac:spMk id="35" creationId="{04812C46-200A-4DEB-A05E-3ED6C68C2387}"/>
          </ac:spMkLst>
        </pc:spChg>
        <pc:spChg chg="add del">
          <ac:chgData name="Luiz Felipe Santana" userId="747622c58edaf4f8" providerId="LiveId" clId="{B2FE7F38-C1A0-4EA5-BB35-F78B9508FA0C}" dt="2023-11-29T23:16:49.677" v="883" actId="26606"/>
          <ac:spMkLst>
            <pc:docMk/>
            <pc:sldMk cId="872324129" sldId="257"/>
            <ac:spMk id="36" creationId="{D1EA859B-E555-4109-94F3-6700E046E008}"/>
          </ac:spMkLst>
        </pc:spChg>
        <pc:spChg chg="add del">
          <ac:chgData name="Luiz Felipe Santana" userId="747622c58edaf4f8" providerId="LiveId" clId="{B2FE7F38-C1A0-4EA5-BB35-F78B9508FA0C}" dt="2023-11-29T23:16:51.641" v="885" actId="26606"/>
          <ac:spMkLst>
            <pc:docMk/>
            <pc:sldMk cId="872324129" sldId="257"/>
            <ac:spMk id="38" creationId="{5D13CC36-B950-4F02-9BAF-9A7EB267398C}"/>
          </ac:spMkLst>
        </pc:spChg>
        <pc:spChg chg="add del">
          <ac:chgData name="Luiz Felipe Santana" userId="747622c58edaf4f8" providerId="LiveId" clId="{B2FE7F38-C1A0-4EA5-BB35-F78B9508FA0C}" dt="2023-11-29T23:16:51.641" v="885" actId="26606"/>
          <ac:spMkLst>
            <pc:docMk/>
            <pc:sldMk cId="872324129" sldId="257"/>
            <ac:spMk id="39" creationId="{D1BDED99-B35B-4FEE-A274-8E8DB6FEEECF}"/>
          </ac:spMkLst>
        </pc:spChg>
        <pc:spChg chg="add">
          <ac:chgData name="Luiz Felipe Santana" userId="747622c58edaf4f8" providerId="LiveId" clId="{B2FE7F38-C1A0-4EA5-BB35-F78B9508FA0C}" dt="2023-11-29T23:16:51.649" v="886" actId="26606"/>
          <ac:spMkLst>
            <pc:docMk/>
            <pc:sldMk cId="872324129" sldId="257"/>
            <ac:spMk id="41" creationId="{687AFE0E-B37D-4531-AFE8-231C8348EAF1}"/>
          </ac:spMkLst>
        </pc:spChg>
        <pc:picChg chg="mod ord">
          <ac:chgData name="Luiz Felipe Santana" userId="747622c58edaf4f8" providerId="LiveId" clId="{B2FE7F38-C1A0-4EA5-BB35-F78B9508FA0C}" dt="2023-11-29T23:16:51.649" v="886" actId="26606"/>
          <ac:picMkLst>
            <pc:docMk/>
            <pc:sldMk cId="872324129" sldId="257"/>
            <ac:picMk id="14" creationId="{98F4EC66-176A-FF29-BF0C-49FB5E611F77}"/>
          </ac:picMkLst>
        </pc:picChg>
      </pc:sldChg>
      <pc:sldChg chg="addSp delSp modSp mod addAnim modAnim">
        <pc:chgData name="Luiz Felipe Santana" userId="747622c58edaf4f8" providerId="LiveId" clId="{B2FE7F38-C1A0-4EA5-BB35-F78B9508FA0C}" dt="2023-11-30T01:18:38.371" v="904"/>
        <pc:sldMkLst>
          <pc:docMk/>
          <pc:sldMk cId="2083694969" sldId="258"/>
        </pc:sldMkLst>
        <pc:spChg chg="mod">
          <ac:chgData name="Luiz Felipe Santana" userId="747622c58edaf4f8" providerId="LiveId" clId="{B2FE7F38-C1A0-4EA5-BB35-F78B9508FA0C}" dt="2023-11-29T23:18:14.407" v="903" actId="20577"/>
          <ac:spMkLst>
            <pc:docMk/>
            <pc:sldMk cId="2083694969" sldId="258"/>
            <ac:spMk id="2" creationId="{1AEA35DF-FFE4-D58C-4EB5-A182146B6B10}"/>
          </ac:spMkLst>
        </pc:spChg>
        <pc:spChg chg="add del">
          <ac:chgData name="Luiz Felipe Santana" userId="747622c58edaf4f8" providerId="LiveId" clId="{B2FE7F38-C1A0-4EA5-BB35-F78B9508FA0C}" dt="2023-11-29T23:16:23.065" v="874" actId="26606"/>
          <ac:spMkLst>
            <pc:docMk/>
            <pc:sldMk cId="2083694969" sldId="258"/>
            <ac:spMk id="10" creationId="{657F69E0-C4B0-4BEC-A689-4F8D877F05D4}"/>
          </ac:spMkLst>
        </pc:spChg>
        <pc:spChg chg="add del">
          <ac:chgData name="Luiz Felipe Santana" userId="747622c58edaf4f8" providerId="LiveId" clId="{B2FE7F38-C1A0-4EA5-BB35-F78B9508FA0C}" dt="2023-11-29T23:16:23.065" v="874" actId="26606"/>
          <ac:spMkLst>
            <pc:docMk/>
            <pc:sldMk cId="2083694969" sldId="258"/>
            <ac:spMk id="12" creationId="{9F6380B4-6A1C-481E-8408-B4E6C75B9B81}"/>
          </ac:spMkLst>
        </pc:spChg>
        <pc:spChg chg="add del">
          <ac:chgData name="Luiz Felipe Santana" userId="747622c58edaf4f8" providerId="LiveId" clId="{B2FE7F38-C1A0-4EA5-BB35-F78B9508FA0C}" dt="2023-11-29T23:16:23.052" v="873" actId="26606"/>
          <ac:spMkLst>
            <pc:docMk/>
            <pc:sldMk cId="2083694969" sldId="258"/>
            <ac:spMk id="17" creationId="{F0DCC097-1DB8-4B6D-85D0-6FBA0E1CA4BA}"/>
          </ac:spMkLst>
        </pc:spChg>
        <pc:spChg chg="add del">
          <ac:chgData name="Luiz Felipe Santana" userId="747622c58edaf4f8" providerId="LiveId" clId="{B2FE7F38-C1A0-4EA5-BB35-F78B9508FA0C}" dt="2023-11-29T23:16:23.052" v="873" actId="26606"/>
          <ac:spMkLst>
            <pc:docMk/>
            <pc:sldMk cId="2083694969" sldId="258"/>
            <ac:spMk id="19" creationId="{E0B58608-23C8-4441-994D-C6823EEE1DB7}"/>
          </ac:spMkLst>
        </pc:spChg>
        <pc:spChg chg="add">
          <ac:chgData name="Luiz Felipe Santana" userId="747622c58edaf4f8" providerId="LiveId" clId="{B2FE7F38-C1A0-4EA5-BB35-F78B9508FA0C}" dt="2023-11-29T23:16:23.065" v="874" actId="26606"/>
          <ac:spMkLst>
            <pc:docMk/>
            <pc:sldMk cId="2083694969" sldId="258"/>
            <ac:spMk id="21" creationId="{06DA9DF9-31F7-4056-B42E-878CC92417B8}"/>
          </ac:spMkLst>
        </pc:spChg>
        <pc:picChg chg="mod ord">
          <ac:chgData name="Luiz Felipe Santana" userId="747622c58edaf4f8" providerId="LiveId" clId="{B2FE7F38-C1A0-4EA5-BB35-F78B9508FA0C}" dt="2023-11-29T23:16:23.065" v="874" actId="26606"/>
          <ac:picMkLst>
            <pc:docMk/>
            <pc:sldMk cId="2083694969" sldId="258"/>
            <ac:picMk id="5" creationId="{F7F00EA8-074E-7057-A90C-35230C389D9B}"/>
          </ac:picMkLst>
        </pc:picChg>
      </pc:sldChg>
      <pc:sldChg chg="addSp delSp modSp mod setBg modClrScheme addAnim delAnim modAnim setClrOvrMap delDesignElem chgLayout">
        <pc:chgData name="Luiz Felipe Santana" userId="747622c58edaf4f8" providerId="LiveId" clId="{B2FE7F38-C1A0-4EA5-BB35-F78B9508FA0C}" dt="2023-11-30T01:19:25.916" v="915"/>
        <pc:sldMkLst>
          <pc:docMk/>
          <pc:sldMk cId="2510522385" sldId="259"/>
        </pc:sldMkLst>
        <pc:spChg chg="add del mod">
          <ac:chgData name="Luiz Felipe Santana" userId="747622c58edaf4f8" providerId="LiveId" clId="{B2FE7F38-C1A0-4EA5-BB35-F78B9508FA0C}" dt="2023-11-29T22:25:33.953" v="399" actId="700"/>
          <ac:spMkLst>
            <pc:docMk/>
            <pc:sldMk cId="2510522385" sldId="259"/>
            <ac:spMk id="4" creationId="{9AF0AFE3-A258-E4A1-FF56-59FF6122F14A}"/>
          </ac:spMkLst>
        </pc:spChg>
        <pc:spChg chg="add mod ord">
          <ac:chgData name="Luiz Felipe Santana" userId="747622c58edaf4f8" providerId="LiveId" clId="{B2FE7F38-C1A0-4EA5-BB35-F78B9508FA0C}" dt="2023-11-29T23:17:35.252" v="899" actId="26606"/>
          <ac:spMkLst>
            <pc:docMk/>
            <pc:sldMk cId="2510522385" sldId="259"/>
            <ac:spMk id="5" creationId="{69726BD0-75C4-B8B9-F17A-EC92BDF05F54}"/>
          </ac:spMkLst>
        </pc:spChg>
        <pc:spChg chg="del">
          <ac:chgData name="Luiz Felipe Santana" userId="747622c58edaf4f8" providerId="LiveId" clId="{B2FE7F38-C1A0-4EA5-BB35-F78B9508FA0C}" dt="2023-11-29T22:25:33.953" v="399" actId="700"/>
          <ac:spMkLst>
            <pc:docMk/>
            <pc:sldMk cId="2510522385" sldId="259"/>
            <ac:spMk id="14" creationId="{D4974D33-8DC5-464E-8C6D-BE58F0669C17}"/>
          </ac:spMkLst>
        </pc:spChg>
        <pc:spChg chg="del">
          <ac:chgData name="Luiz Felipe Santana" userId="747622c58edaf4f8" providerId="LiveId" clId="{B2FE7F38-C1A0-4EA5-BB35-F78B9508FA0C}" dt="2023-11-29T22:25:33.953" v="399" actId="700"/>
          <ac:spMkLst>
            <pc:docMk/>
            <pc:sldMk cId="2510522385" sldId="259"/>
            <ac:spMk id="19" creationId="{F13C74B1-5B17-4795-BED0-7140497B445A}"/>
          </ac:spMkLst>
        </pc:spChg>
        <pc:spChg chg="add del">
          <ac:chgData name="Luiz Felipe Santana" userId="747622c58edaf4f8" providerId="LiveId" clId="{B2FE7F38-C1A0-4EA5-BB35-F78B9508FA0C}" dt="2023-11-29T23:17:13.145" v="890" actId="26606"/>
          <ac:spMkLst>
            <pc:docMk/>
            <pc:sldMk cId="2510522385" sldId="259"/>
            <ac:spMk id="31" creationId="{53F29798-D584-4792-9B62-3F5F5C36D619}"/>
          </ac:spMkLst>
        </pc:spChg>
        <pc:spChg chg="add del">
          <ac:chgData name="Luiz Felipe Santana" userId="747622c58edaf4f8" providerId="LiveId" clId="{B2FE7F38-C1A0-4EA5-BB35-F78B9508FA0C}" dt="2023-11-29T23:17:16.995" v="893" actId="26606"/>
          <ac:spMkLst>
            <pc:docMk/>
            <pc:sldMk cId="2510522385" sldId="259"/>
            <ac:spMk id="33" creationId="{FA28AA74-07C1-441C-AFDB-3FEA62C3B51F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35" creationId="{5665E03E-3504-4366-BFC7-0CDEDC637069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36" creationId="{C20267F5-D4E6-477A-A590-81F2ABD1B862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37" creationId="{78418A25-6EAC-4140-BFE6-284E1925B5EE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38" creationId="{F6E384F5-137A-40B1-97F0-694CC6ECD59C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39" creationId="{A9A95DA0-8F7C-4AB7-B890-22075705D2D3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0" creationId="{9DBC4630-03DA-474F-BBCB-BA3AE6B317A4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1" creationId="{6B9D64DB-4D5C-4A91-B45F-F301E3174F9F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2" creationId="{DB6FE6A8-3E05-4C40-9190-B19BFD524416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3" creationId="{E2193FF3-0731-4CB1-A0ED-1F3321A42090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4" creationId="{38315451-BA4E-4F56-BA8A-9CCCA5A0DC22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5" creationId="{CB14CE1B-4BC5-4EF2-BE3D-05E4F580B3DB}"/>
          </ac:spMkLst>
        </pc:spChg>
        <pc:spChg chg="add del">
          <ac:chgData name="Luiz Felipe Santana" userId="747622c58edaf4f8" providerId="LiveId" clId="{B2FE7F38-C1A0-4EA5-BB35-F78B9508FA0C}" dt="2023-11-29T23:17:22.260" v="895" actId="26606"/>
          <ac:spMkLst>
            <pc:docMk/>
            <pc:sldMk cId="2510522385" sldId="259"/>
            <ac:spMk id="47" creationId="{A1CCC4E2-0E38-41AA-A1C5-DBB03438714F}"/>
          </ac:spMkLst>
        </pc:spChg>
        <pc:spChg chg="add del">
          <ac:chgData name="Luiz Felipe Santana" userId="747622c58edaf4f8" providerId="LiveId" clId="{B2FE7F38-C1A0-4EA5-BB35-F78B9508FA0C}" dt="2023-11-29T23:17:35.252" v="899" actId="26606"/>
          <ac:spMkLst>
            <pc:docMk/>
            <pc:sldMk cId="2510522385" sldId="259"/>
            <ac:spMk id="53" creationId="{53F29798-D584-4792-9B62-3F5F5C36D619}"/>
          </ac:spMkLst>
        </pc:spChg>
        <pc:picChg chg="del">
          <ac:chgData name="Luiz Felipe Santana" userId="747622c58edaf4f8" providerId="LiveId" clId="{B2FE7F38-C1A0-4EA5-BB35-F78B9508FA0C}" dt="2023-11-29T22:14:49.315" v="1" actId="478"/>
          <ac:picMkLst>
            <pc:docMk/>
            <pc:sldMk cId="2510522385" sldId="259"/>
            <ac:picMk id="3" creationId="{92B2D311-404B-64D1-28FB-01C26711A6DF}"/>
          </ac:picMkLst>
        </pc:picChg>
        <pc:picChg chg="add mod or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7" creationId="{412A4BD0-DC6A-A4EE-571B-F85C42B9C218}"/>
          </ac:picMkLst>
        </pc:picChg>
        <pc:picChg chg="del">
          <ac:chgData name="Luiz Felipe Santana" userId="747622c58edaf4f8" providerId="LiveId" clId="{B2FE7F38-C1A0-4EA5-BB35-F78B9508FA0C}" dt="2023-11-29T22:14:54.219" v="2" actId="478"/>
          <ac:picMkLst>
            <pc:docMk/>
            <pc:sldMk cId="2510522385" sldId="259"/>
            <ac:picMk id="8" creationId="{B1B14307-09E6-CCCA-A6DC-E8715F95488F}"/>
          </ac:picMkLst>
        </pc:picChg>
        <pc:picChg chg="add mod or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10" creationId="{AF9EB7CF-9181-F7C3-DD3C-2DCCBF053F3F}"/>
          </ac:picMkLst>
        </pc:picChg>
        <pc:picChg chg="add mod or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12" creationId="{721A839C-5545-A6B6-B118-3203AE850AB6}"/>
          </ac:picMkLst>
        </pc:picChg>
        <pc:picChg chg="add mod or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15" creationId="{52162F45-677F-E63B-D024-E53B14BDCDB7}"/>
          </ac:picMkLst>
        </pc:picChg>
        <pc:picChg chg="add mo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17" creationId="{05C9D1FC-986D-08A3-A0BB-1752FAAC2E9B}"/>
          </ac:picMkLst>
        </pc:picChg>
        <pc:picChg chg="add mod ord">
          <ac:chgData name="Luiz Felipe Santana" userId="747622c58edaf4f8" providerId="LiveId" clId="{B2FE7F38-C1A0-4EA5-BB35-F78B9508FA0C}" dt="2023-11-29T23:17:35.252" v="899" actId="26606"/>
          <ac:picMkLst>
            <pc:docMk/>
            <pc:sldMk cId="2510522385" sldId="259"/>
            <ac:picMk id="20" creationId="{4A114BBE-A10B-3EF3-C85F-3432F61BC0C9}"/>
          </ac:picMkLst>
        </pc:picChg>
        <pc:cxnChg chg="add del">
          <ac:chgData name="Luiz Felipe Santana" userId="747622c58edaf4f8" providerId="LiveId" clId="{B2FE7F38-C1A0-4EA5-BB35-F78B9508FA0C}" dt="2023-11-29T23:17:12.057" v="888" actId="26606"/>
          <ac:cxnSpMkLst>
            <pc:docMk/>
            <pc:sldMk cId="2510522385" sldId="259"/>
            <ac:cxnSpMk id="25" creationId="{DC034BB4-8B50-4484-85C4-0CE4699284D7}"/>
          </ac:cxnSpMkLst>
        </pc:cxnChg>
        <pc:cxnChg chg="add del">
          <ac:chgData name="Luiz Felipe Santana" userId="747622c58edaf4f8" providerId="LiveId" clId="{B2FE7F38-C1A0-4EA5-BB35-F78B9508FA0C}" dt="2023-11-29T23:17:12.057" v="888" actId="26606"/>
          <ac:cxnSpMkLst>
            <pc:docMk/>
            <pc:sldMk cId="2510522385" sldId="259"/>
            <ac:cxnSpMk id="27" creationId="{81B200F7-B57A-4824-BB91-B6624450A5AC}"/>
          </ac:cxnSpMkLst>
        </pc:cxnChg>
        <pc:cxnChg chg="add del">
          <ac:chgData name="Luiz Felipe Santana" userId="747622c58edaf4f8" providerId="LiveId" clId="{B2FE7F38-C1A0-4EA5-BB35-F78B9508FA0C}" dt="2023-11-29T23:17:12.057" v="888" actId="26606"/>
          <ac:cxnSpMkLst>
            <pc:docMk/>
            <pc:sldMk cId="2510522385" sldId="259"/>
            <ac:cxnSpMk id="29" creationId="{FA92245C-961F-47D5-9691-272D28692D45}"/>
          </ac:cxnSpMkLst>
        </pc:cxnChg>
        <pc:cxnChg chg="add del">
          <ac:chgData name="Luiz Felipe Santana" userId="747622c58edaf4f8" providerId="LiveId" clId="{B2FE7F38-C1A0-4EA5-BB35-F78B9508FA0C}" dt="2023-11-29T23:17:25.371" v="897" actId="26606"/>
          <ac:cxnSpMkLst>
            <pc:docMk/>
            <pc:sldMk cId="2510522385" sldId="259"/>
            <ac:cxnSpMk id="49" creationId="{DC034BB4-8B50-4484-85C4-0CE4699284D7}"/>
          </ac:cxnSpMkLst>
        </pc:cxnChg>
        <pc:cxnChg chg="add del">
          <ac:chgData name="Luiz Felipe Santana" userId="747622c58edaf4f8" providerId="LiveId" clId="{B2FE7F38-C1A0-4EA5-BB35-F78B9508FA0C}" dt="2023-11-29T23:17:25.371" v="897" actId="26606"/>
          <ac:cxnSpMkLst>
            <pc:docMk/>
            <pc:sldMk cId="2510522385" sldId="259"/>
            <ac:cxnSpMk id="50" creationId="{81B200F7-B57A-4824-BB91-B6624450A5AC}"/>
          </ac:cxnSpMkLst>
        </pc:cxnChg>
        <pc:cxnChg chg="add del">
          <ac:chgData name="Luiz Felipe Santana" userId="747622c58edaf4f8" providerId="LiveId" clId="{B2FE7F38-C1A0-4EA5-BB35-F78B9508FA0C}" dt="2023-11-29T23:17:25.371" v="897" actId="26606"/>
          <ac:cxnSpMkLst>
            <pc:docMk/>
            <pc:sldMk cId="2510522385" sldId="259"/>
            <ac:cxnSpMk id="51" creationId="{FA92245C-961F-47D5-9691-272D28692D45}"/>
          </ac:cxnSpMkLst>
        </pc:cxnChg>
      </pc:sldChg>
      <pc:sldChg chg="addSp delSp modSp mod modClrScheme modAnim chgLayout">
        <pc:chgData name="Luiz Felipe Santana" userId="747622c58edaf4f8" providerId="LiveId" clId="{B2FE7F38-C1A0-4EA5-BB35-F78B9508FA0C}" dt="2023-11-30T01:23:34.699" v="959"/>
        <pc:sldMkLst>
          <pc:docMk/>
          <pc:sldMk cId="813077978" sldId="260"/>
        </pc:sldMkLst>
        <pc:spChg chg="add del mod">
          <ac:chgData name="Luiz Felipe Santana" userId="747622c58edaf4f8" providerId="LiveId" clId="{B2FE7F38-C1A0-4EA5-BB35-F78B9508FA0C}" dt="2023-11-29T22:48:38.931" v="558" actId="700"/>
          <ac:spMkLst>
            <pc:docMk/>
            <pc:sldMk cId="813077978" sldId="260"/>
            <ac:spMk id="3" creationId="{E1978882-9B34-D167-E8A3-D8F420AB1DA4}"/>
          </ac:spMkLst>
        </pc:spChg>
        <pc:spChg chg="add mod">
          <ac:chgData name="Luiz Felipe Santana" userId="747622c58edaf4f8" providerId="LiveId" clId="{B2FE7F38-C1A0-4EA5-BB35-F78B9508FA0C}" dt="2023-11-29T22:51:06.253" v="569" actId="113"/>
          <ac:spMkLst>
            <pc:docMk/>
            <pc:sldMk cId="813077978" sldId="260"/>
            <ac:spMk id="4" creationId="{A687508E-C6DB-14E9-CDD7-A5126720BE9D}"/>
          </ac:spMkLst>
        </pc:spChg>
        <pc:spChg chg="add del mod">
          <ac:chgData name="Luiz Felipe Santana" userId="747622c58edaf4f8" providerId="LiveId" clId="{B2FE7F38-C1A0-4EA5-BB35-F78B9508FA0C}" dt="2023-11-29T22:53:03.597" v="573" actId="22"/>
          <ac:spMkLst>
            <pc:docMk/>
            <pc:sldMk cId="813077978" sldId="260"/>
            <ac:spMk id="6" creationId="{72CE91BE-7396-8106-4916-6DBCF2C66480}"/>
          </ac:spMkLst>
        </pc:spChg>
        <pc:spChg chg="add mod">
          <ac:chgData name="Luiz Felipe Santana" userId="747622c58edaf4f8" providerId="LiveId" clId="{B2FE7F38-C1A0-4EA5-BB35-F78B9508FA0C}" dt="2023-11-29T22:53:23.716" v="578" actId="1076"/>
          <ac:spMkLst>
            <pc:docMk/>
            <pc:sldMk cId="813077978" sldId="260"/>
            <ac:spMk id="8" creationId="{9EB4D645-0273-0824-ED06-3EE0B397C5D3}"/>
          </ac:spMkLst>
        </pc:spChg>
        <pc:picChg chg="del">
          <ac:chgData name="Luiz Felipe Santana" userId="747622c58edaf4f8" providerId="LiveId" clId="{B2FE7F38-C1A0-4EA5-BB35-F78B9508FA0C}" dt="2023-11-29T22:14:59.453" v="3" actId="478"/>
          <ac:picMkLst>
            <pc:docMk/>
            <pc:sldMk cId="813077978" sldId="260"/>
            <ac:picMk id="9" creationId="{F87C9DF8-6826-18DF-B6F3-1579353FC2D5}"/>
          </ac:picMkLst>
        </pc:picChg>
        <pc:picChg chg="add mod">
          <ac:chgData name="Luiz Felipe Santana" userId="747622c58edaf4f8" providerId="LiveId" clId="{B2FE7F38-C1A0-4EA5-BB35-F78B9508FA0C}" dt="2023-11-29T22:54:10.072" v="582" actId="1076"/>
          <ac:picMkLst>
            <pc:docMk/>
            <pc:sldMk cId="813077978" sldId="260"/>
            <ac:picMk id="11" creationId="{7EA49874-2E1F-2E8B-0DA9-337451432587}"/>
          </ac:picMkLst>
        </pc:picChg>
        <pc:cxnChg chg="add mod">
          <ac:chgData name="Luiz Felipe Santana" userId="747622c58edaf4f8" providerId="LiveId" clId="{B2FE7F38-C1A0-4EA5-BB35-F78B9508FA0C}" dt="2023-11-29T22:54:46.342" v="585" actId="1582"/>
          <ac:cxnSpMkLst>
            <pc:docMk/>
            <pc:sldMk cId="813077978" sldId="260"/>
            <ac:cxnSpMk id="13" creationId="{CEC00140-B2C5-8A29-F601-F729F70C6D86}"/>
          </ac:cxnSpMkLst>
        </pc:cxnChg>
        <pc:cxnChg chg="add mod">
          <ac:chgData name="Luiz Felipe Santana" userId="747622c58edaf4f8" providerId="LiveId" clId="{B2FE7F38-C1A0-4EA5-BB35-F78B9508FA0C}" dt="2023-11-29T22:54:54.478" v="588" actId="14100"/>
          <ac:cxnSpMkLst>
            <pc:docMk/>
            <pc:sldMk cId="813077978" sldId="260"/>
            <ac:cxnSpMk id="14" creationId="{0FE79F5B-814F-1483-5804-866DD3E3DF20}"/>
          </ac:cxnSpMkLst>
        </pc:cxnChg>
        <pc:cxnChg chg="add mod">
          <ac:chgData name="Luiz Felipe Santana" userId="747622c58edaf4f8" providerId="LiveId" clId="{B2FE7F38-C1A0-4EA5-BB35-F78B9508FA0C}" dt="2023-11-29T22:55:06.889" v="591" actId="14100"/>
          <ac:cxnSpMkLst>
            <pc:docMk/>
            <pc:sldMk cId="813077978" sldId="260"/>
            <ac:cxnSpMk id="16" creationId="{71483F39-12E3-D8D2-00A7-B587321F94C8}"/>
          </ac:cxnSpMkLst>
        </pc:cxnChg>
      </pc:sldChg>
      <pc:sldChg chg="modSp mod">
        <pc:chgData name="Luiz Felipe Santana" userId="747622c58edaf4f8" providerId="LiveId" clId="{B2FE7F38-C1A0-4EA5-BB35-F78B9508FA0C}" dt="2023-11-29T23:13:11.957" v="843" actId="1076"/>
        <pc:sldMkLst>
          <pc:docMk/>
          <pc:sldMk cId="773662713" sldId="261"/>
        </pc:sldMkLst>
        <pc:spChg chg="mod">
          <ac:chgData name="Luiz Felipe Santana" userId="747622c58edaf4f8" providerId="LiveId" clId="{B2FE7F38-C1A0-4EA5-BB35-F78B9508FA0C}" dt="2023-11-29T23:13:11.957" v="843" actId="1076"/>
          <ac:spMkLst>
            <pc:docMk/>
            <pc:sldMk cId="773662713" sldId="261"/>
            <ac:spMk id="2" creationId="{14D682FB-38C7-DAC4-A5F8-8B41A4F7F416}"/>
          </ac:spMkLst>
        </pc:spChg>
      </pc:sldChg>
      <pc:sldChg chg="addSp delSp modSp add mod modAnim">
        <pc:chgData name="Luiz Felipe Santana" userId="747622c58edaf4f8" providerId="LiveId" clId="{B2FE7F38-C1A0-4EA5-BB35-F78B9508FA0C}" dt="2023-11-30T01:19:59.766" v="924"/>
        <pc:sldMkLst>
          <pc:docMk/>
          <pc:sldMk cId="1632507496" sldId="262"/>
        </pc:sldMkLst>
        <pc:spChg chg="mod">
          <ac:chgData name="Luiz Felipe Santana" userId="747622c58edaf4f8" providerId="LiveId" clId="{B2FE7F38-C1A0-4EA5-BB35-F78B9508FA0C}" dt="2023-11-29T22:33:35.907" v="525" actId="20577"/>
          <ac:spMkLst>
            <pc:docMk/>
            <pc:sldMk cId="1632507496" sldId="262"/>
            <ac:spMk id="5" creationId="{69726BD0-75C4-B8B9-F17A-EC92BDF05F54}"/>
          </ac:spMkLst>
        </pc:spChg>
        <pc:picChg chg="add mod">
          <ac:chgData name="Luiz Felipe Santana" userId="747622c58edaf4f8" providerId="LiveId" clId="{B2FE7F38-C1A0-4EA5-BB35-F78B9508FA0C}" dt="2023-11-29T22:35:04.344" v="543" actId="1076"/>
          <ac:picMkLst>
            <pc:docMk/>
            <pc:sldMk cId="1632507496" sldId="262"/>
            <ac:picMk id="3" creationId="{CFB5C4C8-A9AA-CEAD-1C25-831DB990D1C1}"/>
          </ac:picMkLst>
        </pc:picChg>
        <pc:picChg chg="add mod">
          <ac:chgData name="Luiz Felipe Santana" userId="747622c58edaf4f8" providerId="LiveId" clId="{B2FE7F38-C1A0-4EA5-BB35-F78B9508FA0C}" dt="2023-11-29T22:35:06.867" v="544" actId="1076"/>
          <ac:picMkLst>
            <pc:docMk/>
            <pc:sldMk cId="1632507496" sldId="262"/>
            <ac:picMk id="6" creationId="{0564E513-6F38-28AD-DFEF-B6741CD2A5C8}"/>
          </ac:picMkLst>
        </pc:picChg>
        <pc:picChg chg="del mod">
          <ac:chgData name="Luiz Felipe Santana" userId="747622c58edaf4f8" providerId="LiveId" clId="{B2FE7F38-C1A0-4EA5-BB35-F78B9508FA0C}" dt="2023-11-29T22:34:10.496" v="529" actId="478"/>
          <ac:picMkLst>
            <pc:docMk/>
            <pc:sldMk cId="1632507496" sldId="262"/>
            <ac:picMk id="7" creationId="{412A4BD0-DC6A-A4EE-571B-F85C42B9C218}"/>
          </ac:picMkLst>
        </pc:picChg>
        <pc:picChg chg="add mod">
          <ac:chgData name="Luiz Felipe Santana" userId="747622c58edaf4f8" providerId="LiveId" clId="{B2FE7F38-C1A0-4EA5-BB35-F78B9508FA0C}" dt="2023-11-29T22:35:39.860" v="549" actId="1076"/>
          <ac:picMkLst>
            <pc:docMk/>
            <pc:sldMk cId="1632507496" sldId="262"/>
            <ac:picMk id="9" creationId="{46FF1B4E-5309-C90E-354C-B499D6385E59}"/>
          </ac:picMkLst>
        </pc:picChg>
        <pc:picChg chg="del">
          <ac:chgData name="Luiz Felipe Santana" userId="747622c58edaf4f8" providerId="LiveId" clId="{B2FE7F38-C1A0-4EA5-BB35-F78B9508FA0C}" dt="2023-11-29T22:34:52.288" v="537" actId="478"/>
          <ac:picMkLst>
            <pc:docMk/>
            <pc:sldMk cId="1632507496" sldId="262"/>
            <ac:picMk id="10" creationId="{AF9EB7CF-9181-F7C3-DD3C-2DCCBF053F3F}"/>
          </ac:picMkLst>
        </pc:picChg>
        <pc:picChg chg="del">
          <ac:chgData name="Luiz Felipe Santana" userId="747622c58edaf4f8" providerId="LiveId" clId="{B2FE7F38-C1A0-4EA5-BB35-F78B9508FA0C}" dt="2023-11-29T22:35:02.299" v="542" actId="478"/>
          <ac:picMkLst>
            <pc:docMk/>
            <pc:sldMk cId="1632507496" sldId="262"/>
            <ac:picMk id="12" creationId="{721A839C-5545-A6B6-B118-3203AE850AB6}"/>
          </ac:picMkLst>
        </pc:picChg>
        <pc:picChg chg="add mod">
          <ac:chgData name="Luiz Felipe Santana" userId="747622c58edaf4f8" providerId="LiveId" clId="{B2FE7F38-C1A0-4EA5-BB35-F78B9508FA0C}" dt="2023-11-29T22:36:37.452" v="557" actId="1076"/>
          <ac:picMkLst>
            <pc:docMk/>
            <pc:sldMk cId="1632507496" sldId="262"/>
            <ac:picMk id="13" creationId="{4D550FC8-B614-9517-6FA1-205196A246B6}"/>
          </ac:picMkLst>
        </pc:picChg>
        <pc:picChg chg="del">
          <ac:chgData name="Luiz Felipe Santana" userId="747622c58edaf4f8" providerId="LiveId" clId="{B2FE7F38-C1A0-4EA5-BB35-F78B9508FA0C}" dt="2023-11-29T22:34:59.683" v="541" actId="478"/>
          <ac:picMkLst>
            <pc:docMk/>
            <pc:sldMk cId="1632507496" sldId="262"/>
            <ac:picMk id="15" creationId="{52162F45-677F-E63B-D024-E53B14BDCDB7}"/>
          </ac:picMkLst>
        </pc:picChg>
        <pc:picChg chg="del">
          <ac:chgData name="Luiz Felipe Santana" userId="747622c58edaf4f8" providerId="LiveId" clId="{B2FE7F38-C1A0-4EA5-BB35-F78B9508FA0C}" dt="2023-11-29T22:35:09.622" v="545" actId="478"/>
          <ac:picMkLst>
            <pc:docMk/>
            <pc:sldMk cId="1632507496" sldId="262"/>
            <ac:picMk id="17" creationId="{05C9D1FC-986D-08A3-A0BB-1752FAAC2E9B}"/>
          </ac:picMkLst>
        </pc:picChg>
        <pc:picChg chg="del">
          <ac:chgData name="Luiz Felipe Santana" userId="747622c58edaf4f8" providerId="LiveId" clId="{B2FE7F38-C1A0-4EA5-BB35-F78B9508FA0C}" dt="2023-11-29T22:35:09.622" v="545" actId="478"/>
          <ac:picMkLst>
            <pc:docMk/>
            <pc:sldMk cId="1632507496" sldId="262"/>
            <ac:picMk id="20" creationId="{4A114BBE-A10B-3EF3-C85F-3432F61BC0C9}"/>
          </ac:picMkLst>
        </pc:picChg>
      </pc:sldChg>
      <pc:sldChg chg="addSp delSp modSp add mod modAnim">
        <pc:chgData name="Luiz Felipe Santana" userId="747622c58edaf4f8" providerId="LiveId" clId="{B2FE7F38-C1A0-4EA5-BB35-F78B9508FA0C}" dt="2023-11-30T01:20:39.379" v="931"/>
        <pc:sldMkLst>
          <pc:docMk/>
          <pc:sldMk cId="1249746510" sldId="263"/>
        </pc:sldMkLst>
        <pc:spChg chg="add mod">
          <ac:chgData name="Luiz Felipe Santana" userId="747622c58edaf4f8" providerId="LiveId" clId="{B2FE7F38-C1A0-4EA5-BB35-F78B9508FA0C}" dt="2023-11-29T22:58:12.721" v="640" actId="571"/>
          <ac:spMkLst>
            <pc:docMk/>
            <pc:sldMk cId="1249746510" sldId="263"/>
            <ac:spMk id="2" creationId="{2EE8DFBE-F174-BFBE-54AC-E1479EE07E12}"/>
          </ac:spMkLst>
        </pc:spChg>
        <pc:spChg chg="mod">
          <ac:chgData name="Luiz Felipe Santana" userId="747622c58edaf4f8" providerId="LiveId" clId="{B2FE7F38-C1A0-4EA5-BB35-F78B9508FA0C}" dt="2023-11-29T22:55:52.507" v="635" actId="20577"/>
          <ac:spMkLst>
            <pc:docMk/>
            <pc:sldMk cId="1249746510" sldId="263"/>
            <ac:spMk id="4" creationId="{A687508E-C6DB-14E9-CDD7-A5126720BE9D}"/>
          </ac:spMkLst>
        </pc:spChg>
        <pc:spChg chg="mod">
          <ac:chgData name="Luiz Felipe Santana" userId="747622c58edaf4f8" providerId="LiveId" clId="{B2FE7F38-C1A0-4EA5-BB35-F78B9508FA0C}" dt="2023-11-29T23:01:27.107" v="674" actId="1076"/>
          <ac:spMkLst>
            <pc:docMk/>
            <pc:sldMk cId="1249746510" sldId="263"/>
            <ac:spMk id="8" creationId="{9EB4D645-0273-0824-ED06-3EE0B397C5D3}"/>
          </ac:spMkLst>
        </pc:spChg>
        <pc:picChg chg="add mod">
          <ac:chgData name="Luiz Felipe Santana" userId="747622c58edaf4f8" providerId="LiveId" clId="{B2FE7F38-C1A0-4EA5-BB35-F78B9508FA0C}" dt="2023-11-29T22:59:32.715" v="652" actId="1076"/>
          <ac:picMkLst>
            <pc:docMk/>
            <pc:sldMk cId="1249746510" sldId="263"/>
            <ac:picMk id="5" creationId="{0EE5DAD9-2C41-A18B-8EA2-E0D0ADDD5CD9}"/>
          </ac:picMkLst>
        </pc:picChg>
        <pc:picChg chg="add mod">
          <ac:chgData name="Luiz Felipe Santana" userId="747622c58edaf4f8" providerId="LiveId" clId="{B2FE7F38-C1A0-4EA5-BB35-F78B9508FA0C}" dt="2023-11-29T23:00:24.442" v="669" actId="14100"/>
          <ac:picMkLst>
            <pc:docMk/>
            <pc:sldMk cId="1249746510" sldId="263"/>
            <ac:picMk id="10" creationId="{96B9A169-1A95-A9B9-1257-9D23D7AB6878}"/>
          </ac:picMkLst>
        </pc:picChg>
        <pc:picChg chg="del">
          <ac:chgData name="Luiz Felipe Santana" userId="747622c58edaf4f8" providerId="LiveId" clId="{B2FE7F38-C1A0-4EA5-BB35-F78B9508FA0C}" dt="2023-11-29T22:58:51.794" v="648" actId="478"/>
          <ac:picMkLst>
            <pc:docMk/>
            <pc:sldMk cId="1249746510" sldId="263"/>
            <ac:picMk id="11" creationId="{7EA49874-2E1F-2E8B-0DA9-337451432587}"/>
          </ac:picMkLst>
        </pc:picChg>
        <pc:cxnChg chg="mod ord">
          <ac:chgData name="Luiz Felipe Santana" userId="747622c58edaf4f8" providerId="LiveId" clId="{B2FE7F38-C1A0-4EA5-BB35-F78B9508FA0C}" dt="2023-11-29T23:00:19.441" v="667" actId="14100"/>
          <ac:cxnSpMkLst>
            <pc:docMk/>
            <pc:sldMk cId="1249746510" sldId="263"/>
            <ac:cxnSpMk id="13" creationId="{CEC00140-B2C5-8A29-F601-F729F70C6D86}"/>
          </ac:cxnSpMkLst>
        </pc:cxnChg>
        <pc:cxnChg chg="mod ord">
          <ac:chgData name="Luiz Felipe Santana" userId="747622c58edaf4f8" providerId="LiveId" clId="{B2FE7F38-C1A0-4EA5-BB35-F78B9508FA0C}" dt="2023-11-29T22:59:40.785" v="656" actId="1076"/>
          <ac:cxnSpMkLst>
            <pc:docMk/>
            <pc:sldMk cId="1249746510" sldId="263"/>
            <ac:cxnSpMk id="14" creationId="{0FE79F5B-814F-1483-5804-866DD3E3DF20}"/>
          </ac:cxnSpMkLst>
        </pc:cxnChg>
        <pc:cxnChg chg="mod ord">
          <ac:chgData name="Luiz Felipe Santana" userId="747622c58edaf4f8" providerId="LiveId" clId="{B2FE7F38-C1A0-4EA5-BB35-F78B9508FA0C}" dt="2023-11-29T22:59:47.513" v="659" actId="14100"/>
          <ac:cxnSpMkLst>
            <pc:docMk/>
            <pc:sldMk cId="1249746510" sldId="263"/>
            <ac:cxnSpMk id="16" creationId="{71483F39-12E3-D8D2-00A7-B587321F94C8}"/>
          </ac:cxnSpMkLst>
        </pc:cxnChg>
      </pc:sldChg>
      <pc:sldChg chg="addSp delSp modSp add mod modAnim">
        <pc:chgData name="Luiz Felipe Santana" userId="747622c58edaf4f8" providerId="LiveId" clId="{B2FE7F38-C1A0-4EA5-BB35-F78B9508FA0C}" dt="2023-11-30T01:21:33.887" v="941"/>
        <pc:sldMkLst>
          <pc:docMk/>
          <pc:sldMk cId="2072402840" sldId="264"/>
        </pc:sldMkLst>
        <pc:spChg chg="mod">
          <ac:chgData name="Luiz Felipe Santana" userId="747622c58edaf4f8" providerId="LiveId" clId="{B2FE7F38-C1A0-4EA5-BB35-F78B9508FA0C}" dt="2023-11-29T23:01:47.188" v="692" actId="20577"/>
          <ac:spMkLst>
            <pc:docMk/>
            <pc:sldMk cId="2072402840" sldId="264"/>
            <ac:spMk id="4" creationId="{A687508E-C6DB-14E9-CDD7-A5126720BE9D}"/>
          </ac:spMkLst>
        </pc:spChg>
        <pc:spChg chg="mod">
          <ac:chgData name="Luiz Felipe Santana" userId="747622c58edaf4f8" providerId="LiveId" clId="{B2FE7F38-C1A0-4EA5-BB35-F78B9508FA0C}" dt="2023-11-29T23:05:29.883" v="730" actId="1076"/>
          <ac:spMkLst>
            <pc:docMk/>
            <pc:sldMk cId="2072402840" sldId="264"/>
            <ac:spMk id="8" creationId="{9EB4D645-0273-0824-ED06-3EE0B397C5D3}"/>
          </ac:spMkLst>
        </pc:spChg>
        <pc:picChg chg="add mod ord">
          <ac:chgData name="Luiz Felipe Santana" userId="747622c58edaf4f8" providerId="LiveId" clId="{B2FE7F38-C1A0-4EA5-BB35-F78B9508FA0C}" dt="2023-11-29T23:04:16.347" v="722" actId="1076"/>
          <ac:picMkLst>
            <pc:docMk/>
            <pc:sldMk cId="2072402840" sldId="264"/>
            <ac:picMk id="3" creationId="{E190C993-E380-5EEE-FF0C-46D4D8CD73D3}"/>
          </ac:picMkLst>
        </pc:picChg>
        <pc:picChg chg="del">
          <ac:chgData name="Luiz Felipe Santana" userId="747622c58edaf4f8" providerId="LiveId" clId="{B2FE7F38-C1A0-4EA5-BB35-F78B9508FA0C}" dt="2023-11-29T23:04:07.754" v="717" actId="478"/>
          <ac:picMkLst>
            <pc:docMk/>
            <pc:sldMk cId="2072402840" sldId="264"/>
            <ac:picMk id="5" creationId="{0EE5DAD9-2C41-A18B-8EA2-E0D0ADDD5CD9}"/>
          </ac:picMkLst>
        </pc:picChg>
        <pc:picChg chg="add mod ord">
          <ac:chgData name="Luiz Felipe Santana" userId="747622c58edaf4f8" providerId="LiveId" clId="{B2FE7F38-C1A0-4EA5-BB35-F78B9508FA0C}" dt="2023-11-29T23:05:33.759" v="733" actId="167"/>
          <ac:picMkLst>
            <pc:docMk/>
            <pc:sldMk cId="2072402840" sldId="264"/>
            <ac:picMk id="9" creationId="{46358826-982A-49F2-6CA5-D278F666EA6D}"/>
          </ac:picMkLst>
        </pc:picChg>
        <pc:picChg chg="del">
          <ac:chgData name="Luiz Felipe Santana" userId="747622c58edaf4f8" providerId="LiveId" clId="{B2FE7F38-C1A0-4EA5-BB35-F78B9508FA0C}" dt="2023-11-29T23:05:22.466" v="726" actId="478"/>
          <ac:picMkLst>
            <pc:docMk/>
            <pc:sldMk cId="2072402840" sldId="264"/>
            <ac:picMk id="10" creationId="{96B9A169-1A95-A9B9-1257-9D23D7AB6878}"/>
          </ac:picMkLst>
        </pc:picChg>
        <pc:picChg chg="add mod">
          <ac:chgData name="Luiz Felipe Santana" userId="747622c58edaf4f8" providerId="LiveId" clId="{B2FE7F38-C1A0-4EA5-BB35-F78B9508FA0C}" dt="2023-11-29T23:06:18.063" v="739" actId="1076"/>
          <ac:picMkLst>
            <pc:docMk/>
            <pc:sldMk cId="2072402840" sldId="264"/>
            <ac:picMk id="17" creationId="{28C82C50-405A-D052-218B-56F52B255CD9}"/>
          </ac:picMkLst>
        </pc:picChg>
        <pc:cxnChg chg="mod">
          <ac:chgData name="Luiz Felipe Santana" userId="747622c58edaf4f8" providerId="LiveId" clId="{B2FE7F38-C1A0-4EA5-BB35-F78B9508FA0C}" dt="2023-11-29T23:05:40.849" v="736" actId="14100"/>
          <ac:cxnSpMkLst>
            <pc:docMk/>
            <pc:sldMk cId="2072402840" sldId="264"/>
            <ac:cxnSpMk id="13" creationId="{CEC00140-B2C5-8A29-F601-F729F70C6D86}"/>
          </ac:cxnSpMkLst>
        </pc:cxnChg>
        <pc:cxnChg chg="mod">
          <ac:chgData name="Luiz Felipe Santana" userId="747622c58edaf4f8" providerId="LiveId" clId="{B2FE7F38-C1A0-4EA5-BB35-F78B9508FA0C}" dt="2023-11-29T23:04:26.004" v="725" actId="14100"/>
          <ac:cxnSpMkLst>
            <pc:docMk/>
            <pc:sldMk cId="2072402840" sldId="264"/>
            <ac:cxnSpMk id="14" creationId="{0FE79F5B-814F-1483-5804-866DD3E3DF20}"/>
          </ac:cxnSpMkLst>
        </pc:cxnChg>
        <pc:cxnChg chg="mod">
          <ac:chgData name="Luiz Felipe Santana" userId="747622c58edaf4f8" providerId="LiveId" clId="{B2FE7F38-C1A0-4EA5-BB35-F78B9508FA0C}" dt="2023-11-29T23:04:20.523" v="723" actId="1076"/>
          <ac:cxnSpMkLst>
            <pc:docMk/>
            <pc:sldMk cId="2072402840" sldId="264"/>
            <ac:cxnSpMk id="16" creationId="{71483F39-12E3-D8D2-00A7-B587321F94C8}"/>
          </ac:cxnSpMkLst>
        </pc:cxnChg>
        <pc:cxnChg chg="add mod">
          <ac:chgData name="Luiz Felipe Santana" userId="747622c58edaf4f8" providerId="LiveId" clId="{B2FE7F38-C1A0-4EA5-BB35-F78B9508FA0C}" dt="2023-11-29T23:06:28.025" v="744" actId="14100"/>
          <ac:cxnSpMkLst>
            <pc:docMk/>
            <pc:sldMk cId="2072402840" sldId="264"/>
            <ac:cxnSpMk id="18" creationId="{0D11F0E5-9CAA-E69A-5C06-88B29B1D2B5C}"/>
          </ac:cxnSpMkLst>
        </pc:cxnChg>
      </pc:sldChg>
      <pc:sldChg chg="addSp delSp modSp add mod modAnim">
        <pc:chgData name="Luiz Felipe Santana" userId="747622c58edaf4f8" providerId="LiveId" clId="{B2FE7F38-C1A0-4EA5-BB35-F78B9508FA0C}" dt="2023-11-30T01:21:41.694" v="943"/>
        <pc:sldMkLst>
          <pc:docMk/>
          <pc:sldMk cId="2710449560" sldId="265"/>
        </pc:sldMkLst>
        <pc:spChg chg="mod">
          <ac:chgData name="Luiz Felipe Santana" userId="747622c58edaf4f8" providerId="LiveId" clId="{B2FE7F38-C1A0-4EA5-BB35-F78B9508FA0C}" dt="2023-11-29T23:07:47.319" v="785"/>
          <ac:spMkLst>
            <pc:docMk/>
            <pc:sldMk cId="2710449560" sldId="265"/>
            <ac:spMk id="4" creationId="{A687508E-C6DB-14E9-CDD7-A5126720BE9D}"/>
          </ac:spMkLst>
        </pc:spChg>
        <pc:spChg chg="mod">
          <ac:chgData name="Luiz Felipe Santana" userId="747622c58edaf4f8" providerId="LiveId" clId="{B2FE7F38-C1A0-4EA5-BB35-F78B9508FA0C}" dt="2023-11-29T23:09:56.051" v="801" actId="1076"/>
          <ac:spMkLst>
            <pc:docMk/>
            <pc:sldMk cId="2710449560" sldId="265"/>
            <ac:spMk id="8" creationId="{9EB4D645-0273-0824-ED06-3EE0B397C5D3}"/>
          </ac:spMkLst>
        </pc:spChg>
        <pc:picChg chg="del">
          <ac:chgData name="Luiz Felipe Santana" userId="747622c58edaf4f8" providerId="LiveId" clId="{B2FE7F38-C1A0-4EA5-BB35-F78B9508FA0C}" dt="2023-11-29T23:09:11.383" v="790" actId="478"/>
          <ac:picMkLst>
            <pc:docMk/>
            <pc:sldMk cId="2710449560" sldId="265"/>
            <ac:picMk id="3" creationId="{E190C993-E380-5EEE-FF0C-46D4D8CD73D3}"/>
          </ac:picMkLst>
        </pc:picChg>
        <pc:picChg chg="add mod">
          <ac:chgData name="Luiz Felipe Santana" userId="747622c58edaf4f8" providerId="LiveId" clId="{B2FE7F38-C1A0-4EA5-BB35-F78B9508FA0C}" dt="2023-11-29T23:09:57.479" v="802" actId="1076"/>
          <ac:picMkLst>
            <pc:docMk/>
            <pc:sldMk cId="2710449560" sldId="265"/>
            <ac:picMk id="5" creationId="{EF23AF48-CEDF-D82A-98B3-39B950462020}"/>
          </ac:picMkLst>
        </pc:picChg>
        <pc:picChg chg="del">
          <ac:chgData name="Luiz Felipe Santana" userId="747622c58edaf4f8" providerId="LiveId" clId="{B2FE7F38-C1A0-4EA5-BB35-F78B9508FA0C}" dt="2023-11-29T23:09:10.001" v="788" actId="478"/>
          <ac:picMkLst>
            <pc:docMk/>
            <pc:sldMk cId="2710449560" sldId="265"/>
            <ac:picMk id="9" creationId="{46358826-982A-49F2-6CA5-D278F666EA6D}"/>
          </ac:picMkLst>
        </pc:picChg>
        <pc:picChg chg="del">
          <ac:chgData name="Luiz Felipe Santana" userId="747622c58edaf4f8" providerId="LiveId" clId="{B2FE7F38-C1A0-4EA5-BB35-F78B9508FA0C}" dt="2023-11-29T23:09:10.854" v="789" actId="478"/>
          <ac:picMkLst>
            <pc:docMk/>
            <pc:sldMk cId="2710449560" sldId="265"/>
            <ac:picMk id="17" creationId="{28C82C50-405A-D052-218B-56F52B255CD9}"/>
          </ac:picMkLst>
        </pc:picChg>
        <pc:cxnChg chg="del">
          <ac:chgData name="Luiz Felipe Santana" userId="747622c58edaf4f8" providerId="LiveId" clId="{B2FE7F38-C1A0-4EA5-BB35-F78B9508FA0C}" dt="2023-11-29T23:09:43.563" v="793" actId="478"/>
          <ac:cxnSpMkLst>
            <pc:docMk/>
            <pc:sldMk cId="2710449560" sldId="265"/>
            <ac:cxnSpMk id="13" creationId="{CEC00140-B2C5-8A29-F601-F729F70C6D86}"/>
          </ac:cxnSpMkLst>
        </pc:cxnChg>
        <pc:cxnChg chg="del">
          <ac:chgData name="Luiz Felipe Santana" userId="747622c58edaf4f8" providerId="LiveId" clId="{B2FE7F38-C1A0-4EA5-BB35-F78B9508FA0C}" dt="2023-11-29T23:09:45.392" v="795" actId="478"/>
          <ac:cxnSpMkLst>
            <pc:docMk/>
            <pc:sldMk cId="2710449560" sldId="265"/>
            <ac:cxnSpMk id="14" creationId="{0FE79F5B-814F-1483-5804-866DD3E3DF20}"/>
          </ac:cxnSpMkLst>
        </pc:cxnChg>
        <pc:cxnChg chg="del">
          <ac:chgData name="Luiz Felipe Santana" userId="747622c58edaf4f8" providerId="LiveId" clId="{B2FE7F38-C1A0-4EA5-BB35-F78B9508FA0C}" dt="2023-11-29T23:09:46.285" v="796" actId="478"/>
          <ac:cxnSpMkLst>
            <pc:docMk/>
            <pc:sldMk cId="2710449560" sldId="265"/>
            <ac:cxnSpMk id="16" creationId="{71483F39-12E3-D8D2-00A7-B587321F94C8}"/>
          </ac:cxnSpMkLst>
        </pc:cxnChg>
        <pc:cxnChg chg="del">
          <ac:chgData name="Luiz Felipe Santana" userId="747622c58edaf4f8" providerId="LiveId" clId="{B2FE7F38-C1A0-4EA5-BB35-F78B9508FA0C}" dt="2023-11-29T23:09:44.157" v="794" actId="478"/>
          <ac:cxnSpMkLst>
            <pc:docMk/>
            <pc:sldMk cId="2710449560" sldId="265"/>
            <ac:cxnSpMk id="18" creationId="{0D11F0E5-9CAA-E69A-5C06-88B29B1D2B5C}"/>
          </ac:cxnSpMkLst>
        </pc:cxnChg>
      </pc:sldChg>
    </pc:docChg>
  </pc:docChgLst>
  <pc:docChgLst>
    <pc:chgData name="Eduardo Bandeira" userId="b8420ff1b5e2edaa" providerId="LiveId" clId="{8F8F3B75-8FBB-4A22-8A96-EF9E83EA899C}"/>
    <pc:docChg chg="undo custSel addSld modSld modSection">
      <pc:chgData name="Eduardo Bandeira" userId="b8420ff1b5e2edaa" providerId="LiveId" clId="{8F8F3B75-8FBB-4A22-8A96-EF9E83EA899C}" dt="2023-11-30T20:28:44.663" v="338" actId="26606"/>
      <pc:docMkLst>
        <pc:docMk/>
      </pc:docMkLst>
      <pc:sldChg chg="addSp delSp modSp mod delDesignElem">
        <pc:chgData name="Eduardo Bandeira" userId="b8420ff1b5e2edaa" providerId="LiveId" clId="{8F8F3B75-8FBB-4A22-8A96-EF9E83EA899C}" dt="2023-11-30T20:21:50.166" v="196"/>
        <pc:sldMkLst>
          <pc:docMk/>
          <pc:sldMk cId="3353904110" sldId="256"/>
        </pc:sldMkLst>
        <pc:spChg chg="mod">
          <ac:chgData name="Eduardo Bandeira" userId="b8420ff1b5e2edaa" providerId="LiveId" clId="{8F8F3B75-8FBB-4A22-8A96-EF9E83EA899C}" dt="2023-11-30T20:02:10.763" v="15" actId="20577"/>
          <ac:spMkLst>
            <pc:docMk/>
            <pc:sldMk cId="3353904110" sldId="256"/>
            <ac:spMk id="8" creationId="{EB11368C-BDAC-EEDD-215A-52DE3562D4E8}"/>
          </ac:spMkLst>
        </pc:spChg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3353904110" sldId="256"/>
            <ac:spMk id="59" creationId="{7FF47CB7-972F-479F-A36D-9E72D26EC8DA}"/>
          </ac:spMkLst>
        </pc:spChg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3353904110" sldId="256"/>
            <ac:spMk id="60" creationId="{0D153B68-5844-490D-8E67-F616D6D721CA}"/>
          </ac:spMkLst>
        </pc:spChg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3353904110" sldId="256"/>
            <ac:spMk id="61" creationId="{9A0D773F-7A7D-4DBB-9DEA-86BB8B8F4BC8}"/>
          </ac:spMkLst>
        </pc:spChg>
      </pc:sldChg>
      <pc:sldChg chg="addSp delSp delDesignElem">
        <pc:chgData name="Eduardo Bandeira" userId="b8420ff1b5e2edaa" providerId="LiveId" clId="{8F8F3B75-8FBB-4A22-8A96-EF9E83EA899C}" dt="2023-11-30T20:21:50.166" v="196"/>
        <pc:sldMkLst>
          <pc:docMk/>
          <pc:sldMk cId="872324129" sldId="257"/>
        </pc:sldMkLst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872324129" sldId="257"/>
            <ac:spMk id="41" creationId="{687AFE0E-B37D-4531-AFE8-231C8348EAF1}"/>
          </ac:spMkLst>
        </pc:spChg>
      </pc:sldChg>
      <pc:sldChg chg="addSp delSp modSp mod delDesignElem">
        <pc:chgData name="Eduardo Bandeira" userId="b8420ff1b5e2edaa" providerId="LiveId" clId="{8F8F3B75-8FBB-4A22-8A96-EF9E83EA899C}" dt="2023-11-30T20:21:50.166" v="196"/>
        <pc:sldMkLst>
          <pc:docMk/>
          <pc:sldMk cId="2083694969" sldId="258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2083694969" sldId="258"/>
            <ac:spMk id="2" creationId="{1AEA35DF-FFE4-D58C-4EB5-A182146B6B10}"/>
          </ac:spMkLst>
        </pc:spChg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2083694969" sldId="258"/>
            <ac:spMk id="21" creationId="{06DA9DF9-31F7-4056-B42E-878CC92417B8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2510522385" sldId="259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2510522385" sldId="259"/>
            <ac:spMk id="5" creationId="{69726BD0-75C4-B8B9-F17A-EC92BDF05F54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813077978" sldId="260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813077978" sldId="260"/>
            <ac:spMk id="4" creationId="{A687508E-C6DB-14E9-CDD7-A5126720BE9D}"/>
          </ac:spMkLst>
        </pc:spChg>
      </pc:sldChg>
      <pc:sldChg chg="addSp delSp delDesignElem">
        <pc:chgData name="Eduardo Bandeira" userId="b8420ff1b5e2edaa" providerId="LiveId" clId="{8F8F3B75-8FBB-4A22-8A96-EF9E83EA899C}" dt="2023-11-30T20:21:50.166" v="196"/>
        <pc:sldMkLst>
          <pc:docMk/>
          <pc:sldMk cId="773662713" sldId="261"/>
        </pc:sldMkLst>
        <pc:spChg chg="add del">
          <ac:chgData name="Eduardo Bandeira" userId="b8420ff1b5e2edaa" providerId="LiveId" clId="{8F8F3B75-8FBB-4A22-8A96-EF9E83EA899C}" dt="2023-11-30T20:21:50.166" v="196"/>
          <ac:spMkLst>
            <pc:docMk/>
            <pc:sldMk cId="773662713" sldId="261"/>
            <ac:spMk id="25" creationId="{ECC07320-C2CA-4E29-8481-9D9E143C7788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1632507496" sldId="262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1632507496" sldId="262"/>
            <ac:spMk id="5" creationId="{69726BD0-75C4-B8B9-F17A-EC92BDF05F54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1249746510" sldId="263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1249746510" sldId="263"/>
            <ac:spMk id="4" creationId="{A687508E-C6DB-14E9-CDD7-A5126720BE9D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2072402840" sldId="264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2072402840" sldId="264"/>
            <ac:spMk id="4" creationId="{A687508E-C6DB-14E9-CDD7-A5126720BE9D}"/>
          </ac:spMkLst>
        </pc:spChg>
      </pc:sldChg>
      <pc:sldChg chg="modSp">
        <pc:chgData name="Eduardo Bandeira" userId="b8420ff1b5e2edaa" providerId="LiveId" clId="{8F8F3B75-8FBB-4A22-8A96-EF9E83EA899C}" dt="2023-11-30T20:21:50.166" v="196"/>
        <pc:sldMkLst>
          <pc:docMk/>
          <pc:sldMk cId="2710449560" sldId="265"/>
        </pc:sldMkLst>
        <pc:spChg chg="mod">
          <ac:chgData name="Eduardo Bandeira" userId="b8420ff1b5e2edaa" providerId="LiveId" clId="{8F8F3B75-8FBB-4A22-8A96-EF9E83EA899C}" dt="2023-11-30T20:21:50.166" v="196"/>
          <ac:spMkLst>
            <pc:docMk/>
            <pc:sldMk cId="2710449560" sldId="265"/>
            <ac:spMk id="4" creationId="{A687508E-C6DB-14E9-CDD7-A5126720BE9D}"/>
          </ac:spMkLst>
        </pc:spChg>
      </pc:sldChg>
      <pc:sldChg chg="addSp delSp modSp new mod setBg">
        <pc:chgData name="Eduardo Bandeira" userId="b8420ff1b5e2edaa" providerId="LiveId" clId="{8F8F3B75-8FBB-4A22-8A96-EF9E83EA899C}" dt="2023-11-30T20:28:44.663" v="338" actId="26606"/>
        <pc:sldMkLst>
          <pc:docMk/>
          <pc:sldMk cId="3958352527" sldId="266"/>
        </pc:sldMkLst>
        <pc:spChg chg="mod">
          <ac:chgData name="Eduardo Bandeira" userId="b8420ff1b5e2edaa" providerId="LiveId" clId="{8F8F3B75-8FBB-4A22-8A96-EF9E83EA899C}" dt="2023-11-30T20:28:44.663" v="338" actId="26606"/>
          <ac:spMkLst>
            <pc:docMk/>
            <pc:sldMk cId="3958352527" sldId="266"/>
            <ac:spMk id="2" creationId="{3DE4EEEE-6700-7540-B879-652221130CD7}"/>
          </ac:spMkLst>
        </pc:spChg>
        <pc:spChg chg="add del mod">
          <ac:chgData name="Eduardo Bandeira" userId="b8420ff1b5e2edaa" providerId="LiveId" clId="{8F8F3B75-8FBB-4A22-8A96-EF9E83EA899C}" dt="2023-11-30T20:22:54.247" v="209" actId="26606"/>
          <ac:spMkLst>
            <pc:docMk/>
            <pc:sldMk cId="3958352527" sldId="266"/>
            <ac:spMk id="3" creationId="{B8BFCBD2-EB5A-2712-7DCB-F3DB8D1484E5}"/>
          </ac:spMkLst>
        </pc:spChg>
        <pc:spChg chg="add del">
          <ac:chgData name="Eduardo Bandeira" userId="b8420ff1b5e2edaa" providerId="LiveId" clId="{8F8F3B75-8FBB-4A22-8A96-EF9E83EA899C}" dt="2023-11-30T20:21:13.656" v="192" actId="26606"/>
          <ac:spMkLst>
            <pc:docMk/>
            <pc:sldMk cId="3958352527" sldId="266"/>
            <ac:spMk id="9" creationId="{BF7E8610-2DF7-4AF0-B876-0F3B7882A6B7}"/>
          </ac:spMkLst>
        </pc:spChg>
        <pc:spChg chg="add del">
          <ac:chgData name="Eduardo Bandeira" userId="b8420ff1b5e2edaa" providerId="LiveId" clId="{8F8F3B75-8FBB-4A22-8A96-EF9E83EA899C}" dt="2023-11-30T20:22:09.195" v="198" actId="26606"/>
          <ac:spMkLst>
            <pc:docMk/>
            <pc:sldMk cId="3958352527" sldId="266"/>
            <ac:spMk id="10" creationId="{B50AB553-2A96-4A92-96F2-93548E096954}"/>
          </ac:spMkLst>
        </pc:spChg>
        <pc:spChg chg="add del">
          <ac:chgData name="Eduardo Bandeira" userId="b8420ff1b5e2edaa" providerId="LiveId" clId="{8F8F3B75-8FBB-4A22-8A96-EF9E83EA899C}" dt="2023-11-30T20:21:13.656" v="192" actId="26606"/>
          <ac:spMkLst>
            <pc:docMk/>
            <pc:sldMk cId="3958352527" sldId="266"/>
            <ac:spMk id="11" creationId="{C1C8C023-62A6-4DA0-8DF4-3F4EA94090DE}"/>
          </ac:spMkLst>
        </pc:spChg>
        <pc:spChg chg="add del">
          <ac:chgData name="Eduardo Bandeira" userId="b8420ff1b5e2edaa" providerId="LiveId" clId="{8F8F3B75-8FBB-4A22-8A96-EF9E83EA899C}" dt="2023-11-30T20:22:12.006" v="200" actId="26606"/>
          <ac:spMkLst>
            <pc:docMk/>
            <pc:sldMk cId="3958352527" sldId="266"/>
            <ac:spMk id="12" creationId="{C0763A76-9F1C-4FC5-82B7-DD475DA461B2}"/>
          </ac:spMkLst>
        </pc:spChg>
        <pc:spChg chg="add del">
          <ac:chgData name="Eduardo Bandeira" userId="b8420ff1b5e2edaa" providerId="LiveId" clId="{8F8F3B75-8FBB-4A22-8A96-EF9E83EA899C}" dt="2023-11-30T20:21:13.656" v="192" actId="26606"/>
          <ac:spMkLst>
            <pc:docMk/>
            <pc:sldMk cId="3958352527" sldId="266"/>
            <ac:spMk id="13" creationId="{26B9FE07-322E-43FB-8707-C9826BD903EB}"/>
          </ac:spMkLst>
        </pc:spChg>
        <pc:spChg chg="add del">
          <ac:chgData name="Eduardo Bandeira" userId="b8420ff1b5e2edaa" providerId="LiveId" clId="{8F8F3B75-8FBB-4A22-8A96-EF9E83EA899C}" dt="2023-11-30T20:22:12.006" v="200" actId="26606"/>
          <ac:spMkLst>
            <pc:docMk/>
            <pc:sldMk cId="3958352527" sldId="266"/>
            <ac:spMk id="14" creationId="{E81BF4F6-F2CF-4984-9D14-D6966D92F99F}"/>
          </ac:spMkLst>
        </pc:spChg>
        <pc:spChg chg="add del">
          <ac:chgData name="Eduardo Bandeira" userId="b8420ff1b5e2edaa" providerId="LiveId" clId="{8F8F3B75-8FBB-4A22-8A96-EF9E83EA899C}" dt="2023-11-30T20:21:47.195" v="194" actId="26606"/>
          <ac:spMkLst>
            <pc:docMk/>
            <pc:sldMk cId="3958352527" sldId="266"/>
            <ac:spMk id="15" creationId="{A3D9AEEE-1CCD-43C0-BA3E-16D60A6E23C0}"/>
          </ac:spMkLst>
        </pc:spChg>
        <pc:spChg chg="add del">
          <ac:chgData name="Eduardo Bandeira" userId="b8420ff1b5e2edaa" providerId="LiveId" clId="{8F8F3B75-8FBB-4A22-8A96-EF9E83EA899C}" dt="2023-11-30T20:21:47.195" v="194" actId="26606"/>
          <ac:spMkLst>
            <pc:docMk/>
            <pc:sldMk cId="3958352527" sldId="266"/>
            <ac:spMk id="16" creationId="{60F880A6-33D3-4EEC-A780-B73559B9F24C}"/>
          </ac:spMkLst>
        </pc:spChg>
        <pc:spChg chg="add del">
          <ac:chgData name="Eduardo Bandeira" userId="b8420ff1b5e2edaa" providerId="LiveId" clId="{8F8F3B75-8FBB-4A22-8A96-EF9E83EA899C}" dt="2023-11-30T20:21:47.195" v="194" actId="26606"/>
          <ac:spMkLst>
            <pc:docMk/>
            <pc:sldMk cId="3958352527" sldId="266"/>
            <ac:spMk id="17" creationId="{2C6246ED-0535-4496-A8F6-1E80CC4EB853}"/>
          </ac:spMkLst>
        </pc:spChg>
        <pc:spChg chg="add del">
          <ac:chgData name="Eduardo Bandeira" userId="b8420ff1b5e2edaa" providerId="LiveId" clId="{8F8F3B75-8FBB-4A22-8A96-EF9E83EA899C}" dt="2023-11-30T20:22:12.006" v="200" actId="26606"/>
          <ac:spMkLst>
            <pc:docMk/>
            <pc:sldMk cId="3958352527" sldId="266"/>
            <ac:spMk id="19" creationId="{B8BFCBD2-EB5A-2712-7DCB-F3DB8D1484E5}"/>
          </ac:spMkLst>
        </pc:spChg>
        <pc:spChg chg="add del">
          <ac:chgData name="Eduardo Bandeira" userId="b8420ff1b5e2edaa" providerId="LiveId" clId="{8F8F3B75-8FBB-4A22-8A96-EF9E83EA899C}" dt="2023-11-30T20:22:14.943" v="202" actId="26606"/>
          <ac:spMkLst>
            <pc:docMk/>
            <pc:sldMk cId="3958352527" sldId="266"/>
            <ac:spMk id="22" creationId="{BACC6370-2D7E-4714-9D71-7542949D7D5D}"/>
          </ac:spMkLst>
        </pc:spChg>
        <pc:spChg chg="add del">
          <ac:chgData name="Eduardo Bandeira" userId="b8420ff1b5e2edaa" providerId="LiveId" clId="{8F8F3B75-8FBB-4A22-8A96-EF9E83EA899C}" dt="2023-11-30T20:22:14.943" v="202" actId="26606"/>
          <ac:spMkLst>
            <pc:docMk/>
            <pc:sldMk cId="3958352527" sldId="266"/>
            <ac:spMk id="23" creationId="{F68B3F68-107C-434F-AA38-110D5EA91B85}"/>
          </ac:spMkLst>
        </pc:spChg>
        <pc:spChg chg="add del">
          <ac:chgData name="Eduardo Bandeira" userId="b8420ff1b5e2edaa" providerId="LiveId" clId="{8F8F3B75-8FBB-4A22-8A96-EF9E83EA899C}" dt="2023-11-30T20:22:14.943" v="202" actId="26606"/>
          <ac:spMkLst>
            <pc:docMk/>
            <pc:sldMk cId="3958352527" sldId="266"/>
            <ac:spMk id="24" creationId="{AAD0DBB9-1A4B-4391-81D4-CB19F9AB918A}"/>
          </ac:spMkLst>
        </pc:spChg>
        <pc:spChg chg="add del">
          <ac:chgData name="Eduardo Bandeira" userId="b8420ff1b5e2edaa" providerId="LiveId" clId="{8F8F3B75-8FBB-4A22-8A96-EF9E83EA899C}" dt="2023-11-30T20:22:14.943" v="202" actId="26606"/>
          <ac:spMkLst>
            <pc:docMk/>
            <pc:sldMk cId="3958352527" sldId="266"/>
            <ac:spMk id="25" creationId="{063BBA22-50EA-4C4D-BE05-F1CE4E63AA56}"/>
          </ac:spMkLst>
        </pc:spChg>
        <pc:spChg chg="add del">
          <ac:chgData name="Eduardo Bandeira" userId="b8420ff1b5e2edaa" providerId="LiveId" clId="{8F8F3B75-8FBB-4A22-8A96-EF9E83EA899C}" dt="2023-11-30T20:22:46.532" v="204" actId="26606"/>
          <ac:spMkLst>
            <pc:docMk/>
            <pc:sldMk cId="3958352527" sldId="266"/>
            <ac:spMk id="28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2:46.532" v="204" actId="26606"/>
          <ac:spMkLst>
            <pc:docMk/>
            <pc:sldMk cId="3958352527" sldId="266"/>
            <ac:spMk id="29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2:48.136" v="206" actId="26606"/>
          <ac:spMkLst>
            <pc:docMk/>
            <pc:sldMk cId="3958352527" sldId="266"/>
            <ac:spMk id="32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2:48.136" v="206" actId="26606"/>
          <ac:spMkLst>
            <pc:docMk/>
            <pc:sldMk cId="3958352527" sldId="266"/>
            <ac:spMk id="33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2:54.225" v="208" actId="26606"/>
          <ac:spMkLst>
            <pc:docMk/>
            <pc:sldMk cId="3958352527" sldId="266"/>
            <ac:spMk id="36" creationId="{9F7D5CDA-D291-4307-BF55-1381FED29634}"/>
          </ac:spMkLst>
        </pc:spChg>
        <pc:spChg chg="add del">
          <ac:chgData name="Eduardo Bandeira" userId="b8420ff1b5e2edaa" providerId="LiveId" clId="{8F8F3B75-8FBB-4A22-8A96-EF9E83EA899C}" dt="2023-11-30T20:22:54.225" v="208" actId="26606"/>
          <ac:spMkLst>
            <pc:docMk/>
            <pc:sldMk cId="3958352527" sldId="266"/>
            <ac:spMk id="37" creationId="{B8BFCBD2-EB5A-2712-7DCB-F3DB8D1484E5}"/>
          </ac:spMkLst>
        </pc:spChg>
        <pc:spChg chg="add del">
          <ac:chgData name="Eduardo Bandeira" userId="b8420ff1b5e2edaa" providerId="LiveId" clId="{8F8F3B75-8FBB-4A22-8A96-EF9E83EA899C}" dt="2023-11-30T20:25:08.572" v="222" actId="26606"/>
          <ac:spMkLst>
            <pc:docMk/>
            <pc:sldMk cId="3958352527" sldId="266"/>
            <ac:spMk id="40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5:08.572" v="222" actId="26606"/>
          <ac:spMkLst>
            <pc:docMk/>
            <pc:sldMk cId="3958352527" sldId="266"/>
            <ac:spMk id="41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4:51.762" v="219" actId="26606"/>
          <ac:spMkLst>
            <pc:docMk/>
            <pc:sldMk cId="3958352527" sldId="266"/>
            <ac:spMk id="47" creationId="{955A2079-FA98-4876-80F0-72364A7D2EA4}"/>
          </ac:spMkLst>
        </pc:spChg>
        <pc:spChg chg="add del">
          <ac:chgData name="Eduardo Bandeira" userId="b8420ff1b5e2edaa" providerId="LiveId" clId="{8F8F3B75-8FBB-4A22-8A96-EF9E83EA899C}" dt="2023-11-30T20:24:45.573" v="217" actId="26606"/>
          <ac:spMkLst>
            <pc:docMk/>
            <pc:sldMk cId="3958352527" sldId="266"/>
            <ac:spMk id="48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4:45.573" v="217" actId="26606"/>
          <ac:spMkLst>
            <pc:docMk/>
            <pc:sldMk cId="3958352527" sldId="266"/>
            <ac:spMk id="50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5:08.527" v="221" actId="26606"/>
          <ac:spMkLst>
            <pc:docMk/>
            <pc:sldMk cId="3958352527" sldId="266"/>
            <ac:spMk id="54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5:08.527" v="221" actId="26606"/>
          <ac:spMkLst>
            <pc:docMk/>
            <pc:sldMk cId="3958352527" sldId="266"/>
            <ac:spMk id="55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8:44.663" v="338" actId="26606"/>
          <ac:spMkLst>
            <pc:docMk/>
            <pc:sldMk cId="3958352527" sldId="266"/>
            <ac:spMk id="58" creationId="{C05CBC3C-2E5A-4839-8B9B-2E5A6ADF0F58}"/>
          </ac:spMkLst>
        </pc:spChg>
        <pc:spChg chg="add del">
          <ac:chgData name="Eduardo Bandeira" userId="b8420ff1b5e2edaa" providerId="LiveId" clId="{8F8F3B75-8FBB-4A22-8A96-EF9E83EA899C}" dt="2023-11-30T20:28:44.663" v="338" actId="26606"/>
          <ac:spMkLst>
            <pc:docMk/>
            <pc:sldMk cId="3958352527" sldId="266"/>
            <ac:spMk id="59" creationId="{DB5B423A-57CC-4C58-AA26-8E2E862B03A0}"/>
          </ac:spMkLst>
        </pc:spChg>
        <pc:spChg chg="add del">
          <ac:chgData name="Eduardo Bandeira" userId="b8420ff1b5e2edaa" providerId="LiveId" clId="{8F8F3B75-8FBB-4A22-8A96-EF9E83EA899C}" dt="2023-11-30T20:28:02.907" v="307" actId="26606"/>
          <ac:spMkLst>
            <pc:docMk/>
            <pc:sldMk cId="3958352527" sldId="266"/>
            <ac:spMk id="65" creationId="{6753252F-4873-4F63-801D-CC719279A7D5}"/>
          </ac:spMkLst>
        </pc:spChg>
        <pc:spChg chg="add del">
          <ac:chgData name="Eduardo Bandeira" userId="b8420ff1b5e2edaa" providerId="LiveId" clId="{8F8F3B75-8FBB-4A22-8A96-EF9E83EA899C}" dt="2023-11-30T20:28:02.907" v="307" actId="26606"/>
          <ac:spMkLst>
            <pc:docMk/>
            <pc:sldMk cId="3958352527" sldId="266"/>
            <ac:spMk id="67" creationId="{047C8CCB-F95D-4249-92DD-651249D3535A}"/>
          </ac:spMkLst>
        </pc:spChg>
        <pc:spChg chg="add del">
          <ac:chgData name="Eduardo Bandeira" userId="b8420ff1b5e2edaa" providerId="LiveId" clId="{8F8F3B75-8FBB-4A22-8A96-EF9E83EA899C}" dt="2023-11-30T20:28:05.091" v="309" actId="26606"/>
          <ac:spMkLst>
            <pc:docMk/>
            <pc:sldMk cId="3958352527" sldId="266"/>
            <ac:spMk id="69" creationId="{665DBBEF-238B-476B-96AB-8AAC3224ECEA}"/>
          </ac:spMkLst>
        </pc:spChg>
        <pc:spChg chg="add del">
          <ac:chgData name="Eduardo Bandeira" userId="b8420ff1b5e2edaa" providerId="LiveId" clId="{8F8F3B75-8FBB-4A22-8A96-EF9E83EA899C}" dt="2023-11-30T20:28:05.091" v="309" actId="26606"/>
          <ac:spMkLst>
            <pc:docMk/>
            <pc:sldMk cId="3958352527" sldId="266"/>
            <ac:spMk id="70" creationId="{3FCFB1DE-0B7E-48CC-BA90-B2AB0889F9D6}"/>
          </ac:spMkLst>
        </pc:spChg>
        <pc:spChg chg="add del">
          <ac:chgData name="Eduardo Bandeira" userId="b8420ff1b5e2edaa" providerId="LiveId" clId="{8F8F3B75-8FBB-4A22-8A96-EF9E83EA899C}" dt="2023-11-30T20:28:15.979" v="317" actId="26606"/>
          <ac:spMkLst>
            <pc:docMk/>
            <pc:sldMk cId="3958352527" sldId="266"/>
            <ac:spMk id="71" creationId="{47159AC2-C98F-4C93-B774-B19EE1BEBDB1}"/>
          </ac:spMkLst>
        </pc:spChg>
        <pc:spChg chg="add del">
          <ac:chgData name="Eduardo Bandeira" userId="b8420ff1b5e2edaa" providerId="LiveId" clId="{8F8F3B75-8FBB-4A22-8A96-EF9E83EA899C}" dt="2023-11-30T20:28:07.627" v="311" actId="26606"/>
          <ac:spMkLst>
            <pc:docMk/>
            <pc:sldMk cId="3958352527" sldId="266"/>
            <ac:spMk id="72" creationId="{6753252F-4873-4F63-801D-CC719279A7D5}"/>
          </ac:spMkLst>
        </pc:spChg>
        <pc:spChg chg="add del">
          <ac:chgData name="Eduardo Bandeira" userId="b8420ff1b5e2edaa" providerId="LiveId" clId="{8F8F3B75-8FBB-4A22-8A96-EF9E83EA899C}" dt="2023-11-30T20:28:07.627" v="311" actId="26606"/>
          <ac:spMkLst>
            <pc:docMk/>
            <pc:sldMk cId="3958352527" sldId="266"/>
            <ac:spMk id="73" creationId="{047C8CCB-F95D-4249-92DD-651249D3535A}"/>
          </ac:spMkLst>
        </pc:spChg>
        <pc:spChg chg="add del">
          <ac:chgData name="Eduardo Bandeira" userId="b8420ff1b5e2edaa" providerId="LiveId" clId="{8F8F3B75-8FBB-4A22-8A96-EF9E83EA899C}" dt="2023-11-30T20:28:11.567" v="313" actId="26606"/>
          <ac:spMkLst>
            <pc:docMk/>
            <pc:sldMk cId="3958352527" sldId="266"/>
            <ac:spMk id="75" creationId="{257363FD-7E77-4145-9483-331A807ADF0E}"/>
          </ac:spMkLst>
        </pc:spChg>
        <pc:spChg chg="add del">
          <ac:chgData name="Eduardo Bandeira" userId="b8420ff1b5e2edaa" providerId="LiveId" clId="{8F8F3B75-8FBB-4A22-8A96-EF9E83EA899C}" dt="2023-11-30T20:28:13.915" v="315" actId="26606"/>
          <ac:spMkLst>
            <pc:docMk/>
            <pc:sldMk cId="3958352527" sldId="266"/>
            <ac:spMk id="77" creationId="{7B831B6F-405A-4B47-B9BB-5CA88F285844}"/>
          </ac:spMkLst>
        </pc:spChg>
        <pc:spChg chg="add del">
          <ac:chgData name="Eduardo Bandeira" userId="b8420ff1b5e2edaa" providerId="LiveId" clId="{8F8F3B75-8FBB-4A22-8A96-EF9E83EA899C}" dt="2023-11-30T20:28:13.915" v="315" actId="26606"/>
          <ac:spMkLst>
            <pc:docMk/>
            <pc:sldMk cId="3958352527" sldId="266"/>
            <ac:spMk id="78" creationId="{953EE71A-6488-4203-A7C4-77102FD0DCCA}"/>
          </ac:spMkLst>
        </pc:spChg>
        <pc:spChg chg="add del">
          <ac:chgData name="Eduardo Bandeira" userId="b8420ff1b5e2edaa" providerId="LiveId" clId="{8F8F3B75-8FBB-4A22-8A96-EF9E83EA899C}" dt="2023-11-30T20:28:15.979" v="317" actId="26606"/>
          <ac:spMkLst>
            <pc:docMk/>
            <pc:sldMk cId="3958352527" sldId="266"/>
            <ac:spMk id="80" creationId="{5C8908E2-EE49-44D2-9428-A28D2312A8D5}"/>
          </ac:spMkLst>
        </pc:spChg>
        <pc:spChg chg="add del">
          <ac:chgData name="Eduardo Bandeira" userId="b8420ff1b5e2edaa" providerId="LiveId" clId="{8F8F3B75-8FBB-4A22-8A96-EF9E83EA899C}" dt="2023-11-30T20:28:15.979" v="317" actId="26606"/>
          <ac:spMkLst>
            <pc:docMk/>
            <pc:sldMk cId="3958352527" sldId="266"/>
            <ac:spMk id="83" creationId="{ED888B23-07FA-482A-96DF-47E31AF1A603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85" creationId="{2E17E911-875F-4DE5-8699-99D9F1805A5D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86" creationId="{CD9FE4EF-C4D8-49A0-B2FF-81D8DB7D8A24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87" creationId="{4300840D-0A0B-4512-BACA-B439D5B9C57C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88" creationId="{D2B78728-A580-49A7-84F9-6EF6F583ADE0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89" creationId="{38FAA1A1-D861-433F-88FA-1E9D6FD31D11}"/>
          </ac:spMkLst>
        </pc:spChg>
        <pc:spChg chg="add del">
          <ac:chgData name="Eduardo Bandeira" userId="b8420ff1b5e2edaa" providerId="LiveId" clId="{8F8F3B75-8FBB-4A22-8A96-EF9E83EA899C}" dt="2023-11-30T20:28:18.043" v="319" actId="26606"/>
          <ac:spMkLst>
            <pc:docMk/>
            <pc:sldMk cId="3958352527" sldId="266"/>
            <ac:spMk id="90" creationId="{8D71EDA1-87BF-4D5D-AB79-F346FD19278A}"/>
          </ac:spMkLst>
        </pc:spChg>
        <pc:spChg chg="add del">
          <ac:chgData name="Eduardo Bandeira" userId="b8420ff1b5e2edaa" providerId="LiveId" clId="{8F8F3B75-8FBB-4A22-8A96-EF9E83EA899C}" dt="2023-11-30T20:28:19.475" v="321" actId="26606"/>
          <ac:spMkLst>
            <pc:docMk/>
            <pc:sldMk cId="3958352527" sldId="266"/>
            <ac:spMk id="92" creationId="{058A14AF-9FB5-4CC7-BA35-E8E85D3EDF0E}"/>
          </ac:spMkLst>
        </pc:spChg>
        <pc:spChg chg="add del">
          <ac:chgData name="Eduardo Bandeira" userId="b8420ff1b5e2edaa" providerId="LiveId" clId="{8F8F3B75-8FBB-4A22-8A96-EF9E83EA899C}" dt="2023-11-30T20:28:19.475" v="321" actId="26606"/>
          <ac:spMkLst>
            <pc:docMk/>
            <pc:sldMk cId="3958352527" sldId="266"/>
            <ac:spMk id="93" creationId="{3A9A4357-BD1D-4622-A4FE-766E6AB8DE84}"/>
          </ac:spMkLst>
        </pc:spChg>
        <pc:spChg chg="add del">
          <ac:chgData name="Eduardo Bandeira" userId="b8420ff1b5e2edaa" providerId="LiveId" clId="{8F8F3B75-8FBB-4A22-8A96-EF9E83EA899C}" dt="2023-11-30T20:28:19.475" v="321" actId="26606"/>
          <ac:spMkLst>
            <pc:docMk/>
            <pc:sldMk cId="3958352527" sldId="266"/>
            <ac:spMk id="94" creationId="{E659831F-0D9A-4C63-9EBB-8435B85A440F}"/>
          </ac:spMkLst>
        </pc:spChg>
        <pc:spChg chg="add del">
          <ac:chgData name="Eduardo Bandeira" userId="b8420ff1b5e2edaa" providerId="LiveId" clId="{8F8F3B75-8FBB-4A22-8A96-EF9E83EA899C}" dt="2023-11-30T20:28:19.475" v="321" actId="26606"/>
          <ac:spMkLst>
            <pc:docMk/>
            <pc:sldMk cId="3958352527" sldId="266"/>
            <ac:spMk id="95" creationId="{E6995CE5-F890-4ABA-82A2-26507CE8D2A3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97" creationId="{C4285719-470E-454C-AF62-8323075F1F5B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98" creationId="{CD9FE4EF-C4D8-49A0-B2FF-81D8DB7D8A24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99" creationId="{4300840D-0A0B-4512-BACA-B439D5B9C57C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100" creationId="{D2B78728-A580-49A7-84F9-6EF6F583ADE0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101" creationId="{38FAA1A1-D861-433F-88FA-1E9D6FD31D11}"/>
          </ac:spMkLst>
        </pc:spChg>
        <pc:spChg chg="add del">
          <ac:chgData name="Eduardo Bandeira" userId="b8420ff1b5e2edaa" providerId="LiveId" clId="{8F8F3B75-8FBB-4A22-8A96-EF9E83EA899C}" dt="2023-11-30T20:28:23.979" v="323" actId="26606"/>
          <ac:spMkLst>
            <pc:docMk/>
            <pc:sldMk cId="3958352527" sldId="266"/>
            <ac:spMk id="102" creationId="{8D71EDA1-87BF-4D5D-AB79-F346FD19278A}"/>
          </ac:spMkLst>
        </pc:spChg>
        <pc:spChg chg="add del">
          <ac:chgData name="Eduardo Bandeira" userId="b8420ff1b5e2edaa" providerId="LiveId" clId="{8F8F3B75-8FBB-4A22-8A96-EF9E83EA899C}" dt="2023-11-30T20:28:25.297" v="325" actId="26606"/>
          <ac:spMkLst>
            <pc:docMk/>
            <pc:sldMk cId="3958352527" sldId="266"/>
            <ac:spMk id="104" creationId="{665DBBEF-238B-476B-96AB-8AAC3224ECEA}"/>
          </ac:spMkLst>
        </pc:spChg>
        <pc:spChg chg="add del">
          <ac:chgData name="Eduardo Bandeira" userId="b8420ff1b5e2edaa" providerId="LiveId" clId="{8F8F3B75-8FBB-4A22-8A96-EF9E83EA899C}" dt="2023-11-30T20:28:25.297" v="325" actId="26606"/>
          <ac:spMkLst>
            <pc:docMk/>
            <pc:sldMk cId="3958352527" sldId="266"/>
            <ac:spMk id="105" creationId="{3FCFB1DE-0B7E-48CC-BA90-B2AB0889F9D6}"/>
          </ac:spMkLst>
        </pc:spChg>
        <pc:spChg chg="add del">
          <ac:chgData name="Eduardo Bandeira" userId="b8420ff1b5e2edaa" providerId="LiveId" clId="{8F8F3B75-8FBB-4A22-8A96-EF9E83EA899C}" dt="2023-11-30T20:28:28.281" v="327" actId="26606"/>
          <ac:spMkLst>
            <pc:docMk/>
            <pc:sldMk cId="3958352527" sldId="266"/>
            <ac:spMk id="107" creationId="{6753252F-4873-4F63-801D-CC719279A7D5}"/>
          </ac:spMkLst>
        </pc:spChg>
        <pc:spChg chg="add del">
          <ac:chgData name="Eduardo Bandeira" userId="b8420ff1b5e2edaa" providerId="LiveId" clId="{8F8F3B75-8FBB-4A22-8A96-EF9E83EA899C}" dt="2023-11-30T20:28:28.281" v="327" actId="26606"/>
          <ac:spMkLst>
            <pc:docMk/>
            <pc:sldMk cId="3958352527" sldId="266"/>
            <ac:spMk id="108" creationId="{047C8CCB-F95D-4249-92DD-651249D3535A}"/>
          </ac:spMkLst>
        </pc:spChg>
        <pc:spChg chg="add del">
          <ac:chgData name="Eduardo Bandeira" userId="b8420ff1b5e2edaa" providerId="LiveId" clId="{8F8F3B75-8FBB-4A22-8A96-EF9E83EA899C}" dt="2023-11-30T20:28:34.933" v="329" actId="26606"/>
          <ac:spMkLst>
            <pc:docMk/>
            <pc:sldMk cId="3958352527" sldId="266"/>
            <ac:spMk id="110" creationId="{257363FD-7E77-4145-9483-331A807ADF0E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2" creationId="{2E17E911-875F-4DE5-8699-99D9F1805A5D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3" creationId="{CD9FE4EF-C4D8-49A0-B2FF-81D8DB7D8A24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4" creationId="{4300840D-0A0B-4512-BACA-B439D5B9C57C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5" creationId="{D2B78728-A580-49A7-84F9-6EF6F583ADE0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6" creationId="{38FAA1A1-D861-433F-88FA-1E9D6FD31D11}"/>
          </ac:spMkLst>
        </pc:spChg>
        <pc:spChg chg="add del">
          <ac:chgData name="Eduardo Bandeira" userId="b8420ff1b5e2edaa" providerId="LiveId" clId="{8F8F3B75-8FBB-4A22-8A96-EF9E83EA899C}" dt="2023-11-30T20:28:36.890" v="331" actId="26606"/>
          <ac:spMkLst>
            <pc:docMk/>
            <pc:sldMk cId="3958352527" sldId="266"/>
            <ac:spMk id="117" creationId="{8D71EDA1-87BF-4D5D-AB79-F346FD19278A}"/>
          </ac:spMkLst>
        </pc:spChg>
        <pc:spChg chg="add del">
          <ac:chgData name="Eduardo Bandeira" userId="b8420ff1b5e2edaa" providerId="LiveId" clId="{8F8F3B75-8FBB-4A22-8A96-EF9E83EA899C}" dt="2023-11-30T20:28:37.716" v="333" actId="26606"/>
          <ac:spMkLst>
            <pc:docMk/>
            <pc:sldMk cId="3958352527" sldId="266"/>
            <ac:spMk id="119" creationId="{058A14AF-9FB5-4CC7-BA35-E8E85D3EDF0E}"/>
          </ac:spMkLst>
        </pc:spChg>
        <pc:spChg chg="add del">
          <ac:chgData name="Eduardo Bandeira" userId="b8420ff1b5e2edaa" providerId="LiveId" clId="{8F8F3B75-8FBB-4A22-8A96-EF9E83EA899C}" dt="2023-11-30T20:28:37.716" v="333" actId="26606"/>
          <ac:spMkLst>
            <pc:docMk/>
            <pc:sldMk cId="3958352527" sldId="266"/>
            <ac:spMk id="120" creationId="{3A9A4357-BD1D-4622-A4FE-766E6AB8DE84}"/>
          </ac:spMkLst>
        </pc:spChg>
        <pc:spChg chg="add del">
          <ac:chgData name="Eduardo Bandeira" userId="b8420ff1b5e2edaa" providerId="LiveId" clId="{8F8F3B75-8FBB-4A22-8A96-EF9E83EA899C}" dt="2023-11-30T20:28:37.716" v="333" actId="26606"/>
          <ac:spMkLst>
            <pc:docMk/>
            <pc:sldMk cId="3958352527" sldId="266"/>
            <ac:spMk id="121" creationId="{E659831F-0D9A-4C63-9EBB-8435B85A440F}"/>
          </ac:spMkLst>
        </pc:spChg>
        <pc:spChg chg="add del">
          <ac:chgData name="Eduardo Bandeira" userId="b8420ff1b5e2edaa" providerId="LiveId" clId="{8F8F3B75-8FBB-4A22-8A96-EF9E83EA899C}" dt="2023-11-30T20:28:37.716" v="333" actId="26606"/>
          <ac:spMkLst>
            <pc:docMk/>
            <pc:sldMk cId="3958352527" sldId="266"/>
            <ac:spMk id="122" creationId="{E6995CE5-F890-4ABA-82A2-26507CE8D2A3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4" creationId="{C4285719-470E-454C-AF62-8323075F1F5B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5" creationId="{CD9FE4EF-C4D8-49A0-B2FF-81D8DB7D8A24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6" creationId="{4300840D-0A0B-4512-BACA-B439D5B9C57C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7" creationId="{D2B78728-A580-49A7-84F9-6EF6F583ADE0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8" creationId="{38FAA1A1-D861-433F-88FA-1E9D6FD31D11}"/>
          </ac:spMkLst>
        </pc:spChg>
        <pc:spChg chg="add del">
          <ac:chgData name="Eduardo Bandeira" userId="b8420ff1b5e2edaa" providerId="LiveId" clId="{8F8F3B75-8FBB-4A22-8A96-EF9E83EA899C}" dt="2023-11-30T20:28:41.587" v="335" actId="26606"/>
          <ac:spMkLst>
            <pc:docMk/>
            <pc:sldMk cId="3958352527" sldId="266"/>
            <ac:spMk id="129" creationId="{8D71EDA1-87BF-4D5D-AB79-F346FD19278A}"/>
          </ac:spMkLst>
        </pc:spChg>
        <pc:spChg chg="add del">
          <ac:chgData name="Eduardo Bandeira" userId="b8420ff1b5e2edaa" providerId="LiveId" clId="{8F8F3B75-8FBB-4A22-8A96-EF9E83EA899C}" dt="2023-11-30T20:28:44.660" v="337" actId="26606"/>
          <ac:spMkLst>
            <pc:docMk/>
            <pc:sldMk cId="3958352527" sldId="266"/>
            <ac:spMk id="131" creationId="{665DBBEF-238B-476B-96AB-8AAC3224ECEA}"/>
          </ac:spMkLst>
        </pc:spChg>
        <pc:spChg chg="add del">
          <ac:chgData name="Eduardo Bandeira" userId="b8420ff1b5e2edaa" providerId="LiveId" clId="{8F8F3B75-8FBB-4A22-8A96-EF9E83EA899C}" dt="2023-11-30T20:28:44.660" v="337" actId="26606"/>
          <ac:spMkLst>
            <pc:docMk/>
            <pc:sldMk cId="3958352527" sldId="266"/>
            <ac:spMk id="132" creationId="{3FCFB1DE-0B7E-48CC-BA90-B2AB0889F9D6}"/>
          </ac:spMkLst>
        </pc:spChg>
        <pc:spChg chg="add">
          <ac:chgData name="Eduardo Bandeira" userId="b8420ff1b5e2edaa" providerId="LiveId" clId="{8F8F3B75-8FBB-4A22-8A96-EF9E83EA899C}" dt="2023-11-30T20:28:44.663" v="338" actId="26606"/>
          <ac:spMkLst>
            <pc:docMk/>
            <pc:sldMk cId="3958352527" sldId="266"/>
            <ac:spMk id="134" creationId="{6753252F-4873-4F63-801D-CC719279A7D5}"/>
          </ac:spMkLst>
        </pc:spChg>
        <pc:spChg chg="add">
          <ac:chgData name="Eduardo Bandeira" userId="b8420ff1b5e2edaa" providerId="LiveId" clId="{8F8F3B75-8FBB-4A22-8A96-EF9E83EA899C}" dt="2023-11-30T20:28:44.663" v="338" actId="26606"/>
          <ac:spMkLst>
            <pc:docMk/>
            <pc:sldMk cId="3958352527" sldId="266"/>
            <ac:spMk id="135" creationId="{047C8CCB-F95D-4249-92DD-651249D3535A}"/>
          </ac:spMkLst>
        </pc:spChg>
        <pc:grpChg chg="add del">
          <ac:chgData name="Eduardo Bandeira" userId="b8420ff1b5e2edaa" providerId="LiveId" clId="{8F8F3B75-8FBB-4A22-8A96-EF9E83EA899C}" dt="2023-11-30T20:28:15.979" v="317" actId="26606"/>
          <ac:grpSpMkLst>
            <pc:docMk/>
            <pc:sldMk cId="3958352527" sldId="266"/>
            <ac:grpSpMk id="81" creationId="{8553B86A-3688-4590-934F-8CD074A9BF68}"/>
          </ac:grpSpMkLst>
        </pc:grpChg>
        <pc:graphicFrameChg chg="add del">
          <ac:chgData name="Eduardo Bandeira" userId="b8420ff1b5e2edaa" providerId="LiveId" clId="{8F8F3B75-8FBB-4A22-8A96-EF9E83EA899C}" dt="2023-11-30T20:21:13.656" v="192" actId="26606"/>
          <ac:graphicFrameMkLst>
            <pc:docMk/>
            <pc:sldMk cId="3958352527" sldId="266"/>
            <ac:graphicFrameMk id="5" creationId="{AF3A0EA5-5815-8027-396D-496511A2D6FE}"/>
          </ac:graphicFrameMkLst>
        </pc:graphicFrameChg>
        <pc:graphicFrameChg chg="add del">
          <ac:chgData name="Eduardo Bandeira" userId="b8420ff1b5e2edaa" providerId="LiveId" clId="{8F8F3B75-8FBB-4A22-8A96-EF9E83EA899C}" dt="2023-11-30T20:22:09.195" v="198" actId="26606"/>
          <ac:graphicFrameMkLst>
            <pc:docMk/>
            <pc:sldMk cId="3958352527" sldId="266"/>
            <ac:graphicFrameMk id="7" creationId="{7870C480-3E42-5C06-98A9-30585808FA64}"/>
          </ac:graphicFrameMkLst>
        </pc:graphicFrameChg>
        <pc:graphicFrameChg chg="add del">
          <ac:chgData name="Eduardo Bandeira" userId="b8420ff1b5e2edaa" providerId="LiveId" clId="{8F8F3B75-8FBB-4A22-8A96-EF9E83EA899C}" dt="2023-11-30T20:21:47.195" v="194" actId="26606"/>
          <ac:graphicFrameMkLst>
            <pc:docMk/>
            <pc:sldMk cId="3958352527" sldId="266"/>
            <ac:graphicFrameMk id="18" creationId="{81E5BF56-47B5-CDEC-2744-441DE1748258}"/>
          </ac:graphicFrameMkLst>
        </pc:graphicFrameChg>
        <pc:graphicFrameChg chg="add del">
          <ac:chgData name="Eduardo Bandeira" userId="b8420ff1b5e2edaa" providerId="LiveId" clId="{8F8F3B75-8FBB-4A22-8A96-EF9E83EA899C}" dt="2023-11-30T20:22:14.943" v="202" actId="26606"/>
          <ac:graphicFrameMkLst>
            <pc:docMk/>
            <pc:sldMk cId="3958352527" sldId="266"/>
            <ac:graphicFrameMk id="26" creationId="{FDA8A746-732E-B111-90B0-EE40D6B23C71}"/>
          </ac:graphicFrameMkLst>
        </pc:graphicFrameChg>
        <pc:graphicFrameChg chg="add del">
          <ac:chgData name="Eduardo Bandeira" userId="b8420ff1b5e2edaa" providerId="LiveId" clId="{8F8F3B75-8FBB-4A22-8A96-EF9E83EA899C}" dt="2023-11-30T20:22:46.532" v="204" actId="26606"/>
          <ac:graphicFrameMkLst>
            <pc:docMk/>
            <pc:sldMk cId="3958352527" sldId="266"/>
            <ac:graphicFrameMk id="30" creationId="{6F69A478-AF94-B1EB-A1D0-3727AAF7E02B}"/>
          </ac:graphicFrameMkLst>
        </pc:graphicFrameChg>
        <pc:graphicFrameChg chg="add del">
          <ac:chgData name="Eduardo Bandeira" userId="b8420ff1b5e2edaa" providerId="LiveId" clId="{8F8F3B75-8FBB-4A22-8A96-EF9E83EA899C}" dt="2023-11-30T20:22:48.136" v="206" actId="26606"/>
          <ac:graphicFrameMkLst>
            <pc:docMk/>
            <pc:sldMk cId="3958352527" sldId="266"/>
            <ac:graphicFrameMk id="34" creationId="{FFDDEFAB-B616-7D5C-3D74-0F5051A3561E}"/>
          </ac:graphicFrameMkLst>
        </pc:graphicFrameChg>
        <pc:graphicFrameChg chg="add del mod">
          <ac:chgData name="Eduardo Bandeira" userId="b8420ff1b5e2edaa" providerId="LiveId" clId="{8F8F3B75-8FBB-4A22-8A96-EF9E83EA899C}" dt="2023-11-30T20:25:08.572" v="222" actId="26606"/>
          <ac:graphicFrameMkLst>
            <pc:docMk/>
            <pc:sldMk cId="3958352527" sldId="266"/>
            <ac:graphicFrameMk id="42" creationId="{FFDDEFAB-B616-7D5C-3D74-0F5051A3561E}"/>
          </ac:graphicFrameMkLst>
        </pc:graphicFrameChg>
        <pc:graphicFrameChg chg="add del">
          <ac:chgData name="Eduardo Bandeira" userId="b8420ff1b5e2edaa" providerId="LiveId" clId="{8F8F3B75-8FBB-4A22-8A96-EF9E83EA899C}" dt="2023-11-30T20:24:45.573" v="217" actId="26606"/>
          <ac:graphicFrameMkLst>
            <pc:docMk/>
            <pc:sldMk cId="3958352527" sldId="266"/>
            <ac:graphicFrameMk id="44" creationId="{DAAF2E44-2DCE-1375-50D0-0259559B7194}"/>
          </ac:graphicFrameMkLst>
        </pc:graphicFrameChg>
        <pc:graphicFrameChg chg="add del">
          <ac:chgData name="Eduardo Bandeira" userId="b8420ff1b5e2edaa" providerId="LiveId" clId="{8F8F3B75-8FBB-4A22-8A96-EF9E83EA899C}" dt="2023-11-30T20:24:51.762" v="219" actId="26606"/>
          <ac:graphicFrameMkLst>
            <pc:docMk/>
            <pc:sldMk cId="3958352527" sldId="266"/>
            <ac:graphicFrameMk id="52" creationId="{FFDDEFAB-B616-7D5C-3D74-0F5051A3561E}"/>
          </ac:graphicFrameMkLst>
        </pc:graphicFrameChg>
        <pc:graphicFrameChg chg="add del">
          <ac:chgData name="Eduardo Bandeira" userId="b8420ff1b5e2edaa" providerId="LiveId" clId="{8F8F3B75-8FBB-4A22-8A96-EF9E83EA899C}" dt="2023-11-30T20:25:08.527" v="221" actId="26606"/>
          <ac:graphicFrameMkLst>
            <pc:docMk/>
            <pc:sldMk cId="3958352527" sldId="266"/>
            <ac:graphicFrameMk id="56" creationId="{C4F8A5D6-97A9-F1ED-552B-816E28293CA2}"/>
          </ac:graphicFrameMkLst>
        </pc:graphicFrameChg>
        <pc:graphicFrameChg chg="add mod modGraphic">
          <ac:chgData name="Eduardo Bandeira" userId="b8420ff1b5e2edaa" providerId="LiveId" clId="{8F8F3B75-8FBB-4A22-8A96-EF9E83EA899C}" dt="2023-11-30T20:28:41.587" v="335" actId="26606"/>
          <ac:graphicFrameMkLst>
            <pc:docMk/>
            <pc:sldMk cId="3958352527" sldId="266"/>
            <ac:graphicFrameMk id="60" creationId="{DAAF2E44-2DCE-1375-50D0-0259559B7194}"/>
          </ac:graphicFrameMkLst>
        </pc:graphicFrameChg>
        <pc:picChg chg="add del">
          <ac:chgData name="Eduardo Bandeira" userId="b8420ff1b5e2edaa" providerId="LiveId" clId="{8F8F3B75-8FBB-4A22-8A96-EF9E83EA899C}" dt="2023-11-30T20:22:09.195" v="198" actId="26606"/>
          <ac:picMkLst>
            <pc:docMk/>
            <pc:sldMk cId="3958352527" sldId="266"/>
            <ac:picMk id="6" creationId="{7C7B7B98-2331-31CD-E537-0F057DFED00A}"/>
          </ac:picMkLst>
        </pc:picChg>
        <pc:picChg chg="add del">
          <ac:chgData name="Eduardo Bandeira" userId="b8420ff1b5e2edaa" providerId="LiveId" clId="{8F8F3B75-8FBB-4A22-8A96-EF9E83EA899C}" dt="2023-11-30T20:22:12.006" v="200" actId="26606"/>
          <ac:picMkLst>
            <pc:docMk/>
            <pc:sldMk cId="3958352527" sldId="266"/>
            <ac:picMk id="20" creationId="{62690597-8D47-7BB7-637C-C333CF67E9CF}"/>
          </ac:picMkLst>
        </pc:picChg>
        <pc:picChg chg="add del">
          <ac:chgData name="Eduardo Bandeira" userId="b8420ff1b5e2edaa" providerId="LiveId" clId="{8F8F3B75-8FBB-4A22-8A96-EF9E83EA899C}" dt="2023-11-30T20:22:54.225" v="208" actId="26606"/>
          <ac:picMkLst>
            <pc:docMk/>
            <pc:sldMk cId="3958352527" sldId="266"/>
            <ac:picMk id="38" creationId="{23C8CC52-24BA-7201-6E90-34732292DDC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81CFD-9088-4827-ACEF-0C0F791504E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0B1AB4-5E69-49CA-9F69-8FCB2ED08FF2}">
      <dgm:prSet/>
      <dgm:spPr/>
      <dgm:t>
        <a:bodyPr/>
        <a:lstStyle/>
        <a:p>
          <a:r>
            <a:rPr lang="en-US" dirty="0"/>
            <a:t>JSON Manipulation</a:t>
          </a:r>
        </a:p>
      </dgm:t>
    </dgm:pt>
    <dgm:pt modelId="{18CDB5C4-036E-4C5B-8C65-D96C174E695E}" type="parTrans" cxnId="{1D0276DA-722A-4C05-A635-9F950ED215F6}">
      <dgm:prSet/>
      <dgm:spPr/>
      <dgm:t>
        <a:bodyPr/>
        <a:lstStyle/>
        <a:p>
          <a:endParaRPr lang="en-US"/>
        </a:p>
      </dgm:t>
    </dgm:pt>
    <dgm:pt modelId="{6B630412-FA93-4EA3-B8BC-DE008B8F2833}" type="sibTrans" cxnId="{1D0276DA-722A-4C05-A635-9F950ED215F6}">
      <dgm:prSet/>
      <dgm:spPr/>
      <dgm:t>
        <a:bodyPr/>
        <a:lstStyle/>
        <a:p>
          <a:endParaRPr lang="en-US"/>
        </a:p>
      </dgm:t>
    </dgm:pt>
    <dgm:pt modelId="{F80E84B9-1CD8-490C-BCDE-AA71D9DDA279}">
      <dgm:prSet/>
      <dgm:spPr/>
      <dgm:t>
        <a:bodyPr/>
        <a:lstStyle/>
        <a:p>
          <a:r>
            <a:rPr lang="en-US"/>
            <a:t>Manipulate JSON files with PHP</a:t>
          </a:r>
        </a:p>
      </dgm:t>
    </dgm:pt>
    <dgm:pt modelId="{793B42AF-8005-4566-9428-FC205AC034C1}" type="parTrans" cxnId="{E0FF3E6B-B9B2-49AA-B5A2-E49389EF13FE}">
      <dgm:prSet/>
      <dgm:spPr/>
      <dgm:t>
        <a:bodyPr/>
        <a:lstStyle/>
        <a:p>
          <a:endParaRPr lang="en-US"/>
        </a:p>
      </dgm:t>
    </dgm:pt>
    <dgm:pt modelId="{B1423EBA-EABB-4381-A1C8-87A3BA361C97}" type="sibTrans" cxnId="{E0FF3E6B-B9B2-49AA-B5A2-E49389EF13FE}">
      <dgm:prSet/>
      <dgm:spPr/>
      <dgm:t>
        <a:bodyPr/>
        <a:lstStyle/>
        <a:p>
          <a:endParaRPr lang="en-US"/>
        </a:p>
      </dgm:t>
    </dgm:pt>
    <dgm:pt modelId="{F3C327D3-C211-4C05-944A-A51982403953}">
      <dgm:prSet/>
      <dgm:spPr/>
      <dgm:t>
        <a:bodyPr/>
        <a:lstStyle/>
        <a:p>
          <a:r>
            <a:rPr lang="en-US" dirty="0"/>
            <a:t>Parameter Pass</a:t>
          </a:r>
        </a:p>
      </dgm:t>
    </dgm:pt>
    <dgm:pt modelId="{F99B64CD-8065-4933-A2AE-15F1803E57D3}" type="parTrans" cxnId="{BDD27E7D-010E-450E-8EA1-534002EA8679}">
      <dgm:prSet/>
      <dgm:spPr/>
      <dgm:t>
        <a:bodyPr/>
        <a:lstStyle/>
        <a:p>
          <a:endParaRPr lang="en-US"/>
        </a:p>
      </dgm:t>
    </dgm:pt>
    <dgm:pt modelId="{60380B61-EC31-45AF-BDF7-BEF388338FDF}" type="sibTrans" cxnId="{BDD27E7D-010E-450E-8EA1-534002EA8679}">
      <dgm:prSet/>
      <dgm:spPr/>
      <dgm:t>
        <a:bodyPr/>
        <a:lstStyle/>
        <a:p>
          <a:endParaRPr lang="en-US"/>
        </a:p>
      </dgm:t>
    </dgm:pt>
    <dgm:pt modelId="{1C4B797F-8632-42CD-A23D-BCD969EE205A}">
      <dgm:prSet/>
      <dgm:spPr/>
      <dgm:t>
        <a:bodyPr/>
        <a:lstStyle/>
        <a:p>
          <a:r>
            <a:rPr lang="en-US"/>
            <a:t>Pass parameters through different pages with JS</a:t>
          </a:r>
        </a:p>
      </dgm:t>
    </dgm:pt>
    <dgm:pt modelId="{57ABE1CB-5C8F-40E1-A1EC-FAAF1527BEEA}" type="parTrans" cxnId="{148845CF-6B36-4730-A77D-3F965066C474}">
      <dgm:prSet/>
      <dgm:spPr/>
      <dgm:t>
        <a:bodyPr/>
        <a:lstStyle/>
        <a:p>
          <a:endParaRPr lang="en-US"/>
        </a:p>
      </dgm:t>
    </dgm:pt>
    <dgm:pt modelId="{5BF18EFC-3B6C-4778-B585-2B8C451D73FC}" type="sibTrans" cxnId="{148845CF-6B36-4730-A77D-3F965066C474}">
      <dgm:prSet/>
      <dgm:spPr/>
      <dgm:t>
        <a:bodyPr/>
        <a:lstStyle/>
        <a:p>
          <a:endParaRPr lang="en-US"/>
        </a:p>
      </dgm:t>
    </dgm:pt>
    <dgm:pt modelId="{1FAD722D-5E10-4257-AF12-3EDE656F4D49}">
      <dgm:prSet/>
      <dgm:spPr/>
      <dgm:t>
        <a:bodyPr/>
        <a:lstStyle/>
        <a:p>
          <a:r>
            <a:rPr lang="en-US" dirty="0"/>
            <a:t>Modal Dialog</a:t>
          </a:r>
        </a:p>
      </dgm:t>
    </dgm:pt>
    <dgm:pt modelId="{053F3001-52DC-4E28-B8AD-6DE1AFED7425}" type="parTrans" cxnId="{4B0DBDA5-B86F-4C14-A39E-B6AACCC99DEC}">
      <dgm:prSet/>
      <dgm:spPr/>
      <dgm:t>
        <a:bodyPr/>
        <a:lstStyle/>
        <a:p>
          <a:endParaRPr lang="en-US"/>
        </a:p>
      </dgm:t>
    </dgm:pt>
    <dgm:pt modelId="{3BCE7613-4C8F-4566-88F9-CA6EBA0AF792}" type="sibTrans" cxnId="{4B0DBDA5-B86F-4C14-A39E-B6AACCC99DEC}">
      <dgm:prSet/>
      <dgm:spPr/>
      <dgm:t>
        <a:bodyPr/>
        <a:lstStyle/>
        <a:p>
          <a:endParaRPr lang="en-US"/>
        </a:p>
      </dgm:t>
    </dgm:pt>
    <dgm:pt modelId="{04A77BBF-24FC-485B-BBD7-1A6FDD403DDF}">
      <dgm:prSet/>
      <dgm:spPr/>
      <dgm:t>
        <a:bodyPr/>
        <a:lstStyle/>
        <a:p>
          <a:r>
            <a:rPr lang="en-US"/>
            <a:t>Use CSS 3 to create modal dialog boxes</a:t>
          </a:r>
        </a:p>
      </dgm:t>
    </dgm:pt>
    <dgm:pt modelId="{4446C64C-7E29-487D-8F20-05BF1902E9E8}" type="parTrans" cxnId="{28D3A99D-0108-42AF-8E7F-0FE81EE23AC6}">
      <dgm:prSet/>
      <dgm:spPr/>
      <dgm:t>
        <a:bodyPr/>
        <a:lstStyle/>
        <a:p>
          <a:endParaRPr lang="en-US"/>
        </a:p>
      </dgm:t>
    </dgm:pt>
    <dgm:pt modelId="{81495B49-9D75-479D-B9E8-E847D7A62315}" type="sibTrans" cxnId="{28D3A99D-0108-42AF-8E7F-0FE81EE23AC6}">
      <dgm:prSet/>
      <dgm:spPr/>
      <dgm:t>
        <a:bodyPr/>
        <a:lstStyle/>
        <a:p>
          <a:endParaRPr lang="en-US"/>
        </a:p>
      </dgm:t>
    </dgm:pt>
    <dgm:pt modelId="{07D03945-D0E2-4183-98B3-59885F74BB3D}">
      <dgm:prSet/>
      <dgm:spPr/>
      <dgm:t>
        <a:bodyPr/>
        <a:lstStyle/>
        <a:p>
          <a:r>
            <a:rPr lang="en-US" dirty="0"/>
            <a:t>Charts in JS</a:t>
          </a:r>
        </a:p>
      </dgm:t>
    </dgm:pt>
    <dgm:pt modelId="{D701CF76-461A-4579-9171-3B98C477D582}" type="parTrans" cxnId="{33FD29FA-7195-4789-BCD0-BA367743CA4C}">
      <dgm:prSet/>
      <dgm:spPr/>
      <dgm:t>
        <a:bodyPr/>
        <a:lstStyle/>
        <a:p>
          <a:endParaRPr lang="en-US"/>
        </a:p>
      </dgm:t>
    </dgm:pt>
    <dgm:pt modelId="{B3AF7454-EFC2-4A31-B5B1-884401F13729}" type="sibTrans" cxnId="{33FD29FA-7195-4789-BCD0-BA367743CA4C}">
      <dgm:prSet/>
      <dgm:spPr/>
      <dgm:t>
        <a:bodyPr/>
        <a:lstStyle/>
        <a:p>
          <a:endParaRPr lang="en-US"/>
        </a:p>
      </dgm:t>
    </dgm:pt>
    <dgm:pt modelId="{6CA2A81A-2907-4D51-A112-DB18B9CEC2DC}">
      <dgm:prSet/>
      <dgm:spPr/>
      <dgm:t>
        <a:bodyPr/>
        <a:lstStyle/>
        <a:p>
          <a:r>
            <a:rPr lang="en-US"/>
            <a:t>Create charts with JS</a:t>
          </a:r>
        </a:p>
      </dgm:t>
    </dgm:pt>
    <dgm:pt modelId="{551319B4-FC86-4303-8DC0-021C5FA007C7}" type="parTrans" cxnId="{A3F96CCC-30D2-415E-B58B-5279AD267B92}">
      <dgm:prSet/>
      <dgm:spPr/>
      <dgm:t>
        <a:bodyPr/>
        <a:lstStyle/>
        <a:p>
          <a:endParaRPr lang="en-US"/>
        </a:p>
      </dgm:t>
    </dgm:pt>
    <dgm:pt modelId="{C74BB2AF-681A-4A3B-94AD-FDDA5AD6A5B0}" type="sibTrans" cxnId="{A3F96CCC-30D2-415E-B58B-5279AD267B92}">
      <dgm:prSet/>
      <dgm:spPr/>
      <dgm:t>
        <a:bodyPr/>
        <a:lstStyle/>
        <a:p>
          <a:endParaRPr lang="en-US"/>
        </a:p>
      </dgm:t>
    </dgm:pt>
    <dgm:pt modelId="{45B971BE-B3C0-4F21-8B22-0C95200E7041}">
      <dgm:prSet/>
      <dgm:spPr/>
      <dgm:t>
        <a:bodyPr/>
        <a:lstStyle/>
        <a:p>
          <a:r>
            <a:rPr lang="en-US" dirty="0"/>
            <a:t>jQuery &amp; JS</a:t>
          </a:r>
        </a:p>
      </dgm:t>
    </dgm:pt>
    <dgm:pt modelId="{D367BBB0-71CB-4418-BB39-3143095C1B81}" type="parTrans" cxnId="{CF11D09E-93EF-4CE8-B5FC-569670ED3DA6}">
      <dgm:prSet/>
      <dgm:spPr/>
      <dgm:t>
        <a:bodyPr/>
        <a:lstStyle/>
        <a:p>
          <a:endParaRPr lang="en-US"/>
        </a:p>
      </dgm:t>
    </dgm:pt>
    <dgm:pt modelId="{A823C563-6FD8-41FD-8D96-2560A39672DA}" type="sibTrans" cxnId="{CF11D09E-93EF-4CE8-B5FC-569670ED3DA6}">
      <dgm:prSet/>
      <dgm:spPr/>
      <dgm:t>
        <a:bodyPr/>
        <a:lstStyle/>
        <a:p>
          <a:endParaRPr lang="en-US"/>
        </a:p>
      </dgm:t>
    </dgm:pt>
    <dgm:pt modelId="{526482F6-F121-4F3D-BBC0-529A184733BF}">
      <dgm:prSet/>
      <dgm:spPr/>
      <dgm:t>
        <a:bodyPr/>
        <a:lstStyle/>
        <a:p>
          <a:r>
            <a:rPr lang="en-US"/>
            <a:t>Enhance the understanding of jQuery and JS</a:t>
          </a:r>
        </a:p>
      </dgm:t>
    </dgm:pt>
    <dgm:pt modelId="{4662AF9D-4AA8-4944-B670-AD8304798959}" type="parTrans" cxnId="{2F315647-CE8B-4961-8C9C-EAB0E8B849F6}">
      <dgm:prSet/>
      <dgm:spPr/>
      <dgm:t>
        <a:bodyPr/>
        <a:lstStyle/>
        <a:p>
          <a:endParaRPr lang="en-US"/>
        </a:p>
      </dgm:t>
    </dgm:pt>
    <dgm:pt modelId="{7DB52DA5-0BFA-4AB3-93ED-FFDE74649075}" type="sibTrans" cxnId="{2F315647-CE8B-4961-8C9C-EAB0E8B849F6}">
      <dgm:prSet/>
      <dgm:spPr/>
      <dgm:t>
        <a:bodyPr/>
        <a:lstStyle/>
        <a:p>
          <a:endParaRPr lang="en-US"/>
        </a:p>
      </dgm:t>
    </dgm:pt>
    <dgm:pt modelId="{CCBAF7EB-F8DA-4D35-AD92-9CEF67F82F1C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67CB919C-71CE-429E-AECA-319DA496B375}" type="parTrans" cxnId="{8ED3528C-D40D-4BDC-9956-2B465C6001AA}">
      <dgm:prSet/>
      <dgm:spPr/>
      <dgm:t>
        <a:bodyPr/>
        <a:lstStyle/>
        <a:p>
          <a:endParaRPr lang="en-US"/>
        </a:p>
      </dgm:t>
    </dgm:pt>
    <dgm:pt modelId="{9F1E6DAA-EC5F-453E-B7FE-1F6A423AFCB3}" type="sibTrans" cxnId="{8ED3528C-D40D-4BDC-9956-2B465C6001AA}">
      <dgm:prSet/>
      <dgm:spPr/>
      <dgm:t>
        <a:bodyPr/>
        <a:lstStyle/>
        <a:p>
          <a:endParaRPr lang="en-US"/>
        </a:p>
      </dgm:t>
    </dgm:pt>
    <dgm:pt modelId="{6A9B6474-1BE4-40EC-9943-65BA35FE702C}">
      <dgm:prSet/>
      <dgm:spPr/>
      <dgm:t>
        <a:bodyPr/>
        <a:lstStyle/>
        <a:p>
          <a:r>
            <a:rPr lang="en-US"/>
            <a:t>Develop the usage of GitHub</a:t>
          </a:r>
        </a:p>
      </dgm:t>
    </dgm:pt>
    <dgm:pt modelId="{D43C9487-854B-40BD-998B-C2161F9D562A}" type="parTrans" cxnId="{D0A6EEF5-64A0-4C9D-B330-ED2480D40BA9}">
      <dgm:prSet/>
      <dgm:spPr/>
      <dgm:t>
        <a:bodyPr/>
        <a:lstStyle/>
        <a:p>
          <a:endParaRPr lang="en-US"/>
        </a:p>
      </dgm:t>
    </dgm:pt>
    <dgm:pt modelId="{878C4972-BFFF-4CCE-84D2-3873B8CDCFB8}" type="sibTrans" cxnId="{D0A6EEF5-64A0-4C9D-B330-ED2480D40BA9}">
      <dgm:prSet/>
      <dgm:spPr/>
      <dgm:t>
        <a:bodyPr/>
        <a:lstStyle/>
        <a:p>
          <a:endParaRPr lang="en-US"/>
        </a:p>
      </dgm:t>
    </dgm:pt>
    <dgm:pt modelId="{91E64904-506E-42D6-8280-DDB69F851816}" type="pres">
      <dgm:prSet presAssocID="{E7E81CFD-9088-4827-ACEF-0C0F791504E6}" presName="Name0" presStyleCnt="0">
        <dgm:presLayoutVars>
          <dgm:dir/>
          <dgm:animLvl val="lvl"/>
          <dgm:resizeHandles val="exact"/>
        </dgm:presLayoutVars>
      </dgm:prSet>
      <dgm:spPr/>
    </dgm:pt>
    <dgm:pt modelId="{8A857585-9407-4932-92E7-AEADBA52E6C1}" type="pres">
      <dgm:prSet presAssocID="{CCBAF7EB-F8DA-4D35-AD92-9CEF67F82F1C}" presName="boxAndChildren" presStyleCnt="0"/>
      <dgm:spPr/>
    </dgm:pt>
    <dgm:pt modelId="{1372F428-A41A-4EB7-BC30-C34375B5A0D6}" type="pres">
      <dgm:prSet presAssocID="{CCBAF7EB-F8DA-4D35-AD92-9CEF67F82F1C}" presName="parentTextBox" presStyleLbl="alignNode1" presStyleIdx="0" presStyleCnt="6"/>
      <dgm:spPr/>
    </dgm:pt>
    <dgm:pt modelId="{91D1C09E-270B-45EF-826D-CD83C097AEF1}" type="pres">
      <dgm:prSet presAssocID="{CCBAF7EB-F8DA-4D35-AD92-9CEF67F82F1C}" presName="descendantBox" presStyleLbl="bgAccFollowNode1" presStyleIdx="0" presStyleCnt="6"/>
      <dgm:spPr/>
    </dgm:pt>
    <dgm:pt modelId="{EDE3585C-6B5A-42C1-B40A-576326990595}" type="pres">
      <dgm:prSet presAssocID="{A823C563-6FD8-41FD-8D96-2560A39672DA}" presName="sp" presStyleCnt="0"/>
      <dgm:spPr/>
    </dgm:pt>
    <dgm:pt modelId="{7F5089C1-CD44-4138-B182-54D56CBBB5F9}" type="pres">
      <dgm:prSet presAssocID="{45B971BE-B3C0-4F21-8B22-0C95200E7041}" presName="arrowAndChildren" presStyleCnt="0"/>
      <dgm:spPr/>
    </dgm:pt>
    <dgm:pt modelId="{8641A5D1-32C2-4A3B-B658-D6803DC68100}" type="pres">
      <dgm:prSet presAssocID="{45B971BE-B3C0-4F21-8B22-0C95200E7041}" presName="parentTextArrow" presStyleLbl="node1" presStyleIdx="0" presStyleCnt="0"/>
      <dgm:spPr/>
    </dgm:pt>
    <dgm:pt modelId="{469F096C-9D72-4233-A423-7F54157701AE}" type="pres">
      <dgm:prSet presAssocID="{45B971BE-B3C0-4F21-8B22-0C95200E7041}" presName="arrow" presStyleLbl="alignNode1" presStyleIdx="1" presStyleCnt="6"/>
      <dgm:spPr/>
    </dgm:pt>
    <dgm:pt modelId="{4C9AD758-3312-4C32-8EA8-C33A45C00221}" type="pres">
      <dgm:prSet presAssocID="{45B971BE-B3C0-4F21-8B22-0C95200E7041}" presName="descendantArrow" presStyleLbl="bgAccFollowNode1" presStyleIdx="1" presStyleCnt="6"/>
      <dgm:spPr/>
    </dgm:pt>
    <dgm:pt modelId="{5B45F400-9D2A-490A-9EDF-0D0C664EE71D}" type="pres">
      <dgm:prSet presAssocID="{B3AF7454-EFC2-4A31-B5B1-884401F13729}" presName="sp" presStyleCnt="0"/>
      <dgm:spPr/>
    </dgm:pt>
    <dgm:pt modelId="{94E7E143-38E8-433F-A76C-ED2AD5F6E9E1}" type="pres">
      <dgm:prSet presAssocID="{07D03945-D0E2-4183-98B3-59885F74BB3D}" presName="arrowAndChildren" presStyleCnt="0"/>
      <dgm:spPr/>
    </dgm:pt>
    <dgm:pt modelId="{D9191F3D-2CE1-4842-B641-EA259BDE5BF0}" type="pres">
      <dgm:prSet presAssocID="{07D03945-D0E2-4183-98B3-59885F74BB3D}" presName="parentTextArrow" presStyleLbl="node1" presStyleIdx="0" presStyleCnt="0"/>
      <dgm:spPr/>
    </dgm:pt>
    <dgm:pt modelId="{AD780707-FABF-4072-9DAC-35D0E3F3D280}" type="pres">
      <dgm:prSet presAssocID="{07D03945-D0E2-4183-98B3-59885F74BB3D}" presName="arrow" presStyleLbl="alignNode1" presStyleIdx="2" presStyleCnt="6"/>
      <dgm:spPr/>
    </dgm:pt>
    <dgm:pt modelId="{05DC43EF-890E-40BA-92CC-03D3631E0D23}" type="pres">
      <dgm:prSet presAssocID="{07D03945-D0E2-4183-98B3-59885F74BB3D}" presName="descendantArrow" presStyleLbl="bgAccFollowNode1" presStyleIdx="2" presStyleCnt="6"/>
      <dgm:spPr/>
    </dgm:pt>
    <dgm:pt modelId="{56A92B31-0399-419D-AB91-6EA267DB35D2}" type="pres">
      <dgm:prSet presAssocID="{3BCE7613-4C8F-4566-88F9-CA6EBA0AF792}" presName="sp" presStyleCnt="0"/>
      <dgm:spPr/>
    </dgm:pt>
    <dgm:pt modelId="{63376B13-77F5-4203-A2CA-473B5C44C057}" type="pres">
      <dgm:prSet presAssocID="{1FAD722D-5E10-4257-AF12-3EDE656F4D49}" presName="arrowAndChildren" presStyleCnt="0"/>
      <dgm:spPr/>
    </dgm:pt>
    <dgm:pt modelId="{7647253E-6A20-4590-BD98-39B96D36F89D}" type="pres">
      <dgm:prSet presAssocID="{1FAD722D-5E10-4257-AF12-3EDE656F4D49}" presName="parentTextArrow" presStyleLbl="node1" presStyleIdx="0" presStyleCnt="0"/>
      <dgm:spPr/>
    </dgm:pt>
    <dgm:pt modelId="{77EF28E5-5858-40A3-8364-2EBB293C1E5A}" type="pres">
      <dgm:prSet presAssocID="{1FAD722D-5E10-4257-AF12-3EDE656F4D49}" presName="arrow" presStyleLbl="alignNode1" presStyleIdx="3" presStyleCnt="6"/>
      <dgm:spPr/>
    </dgm:pt>
    <dgm:pt modelId="{4722CBFA-B59D-4FA5-9B8A-5D759C9CBDCD}" type="pres">
      <dgm:prSet presAssocID="{1FAD722D-5E10-4257-AF12-3EDE656F4D49}" presName="descendantArrow" presStyleLbl="bgAccFollowNode1" presStyleIdx="3" presStyleCnt="6"/>
      <dgm:spPr/>
    </dgm:pt>
    <dgm:pt modelId="{05170576-79D9-4FF0-903B-CF88BA370270}" type="pres">
      <dgm:prSet presAssocID="{60380B61-EC31-45AF-BDF7-BEF388338FDF}" presName="sp" presStyleCnt="0"/>
      <dgm:spPr/>
    </dgm:pt>
    <dgm:pt modelId="{AA685861-C226-4407-9C22-B57D1A7C1924}" type="pres">
      <dgm:prSet presAssocID="{F3C327D3-C211-4C05-944A-A51982403953}" presName="arrowAndChildren" presStyleCnt="0"/>
      <dgm:spPr/>
    </dgm:pt>
    <dgm:pt modelId="{416C1AB9-D2F1-4297-BBE6-732C07F6F1DA}" type="pres">
      <dgm:prSet presAssocID="{F3C327D3-C211-4C05-944A-A51982403953}" presName="parentTextArrow" presStyleLbl="node1" presStyleIdx="0" presStyleCnt="0"/>
      <dgm:spPr/>
    </dgm:pt>
    <dgm:pt modelId="{69201C79-783C-451B-A36C-F923EED2CE47}" type="pres">
      <dgm:prSet presAssocID="{F3C327D3-C211-4C05-944A-A51982403953}" presName="arrow" presStyleLbl="alignNode1" presStyleIdx="4" presStyleCnt="6"/>
      <dgm:spPr/>
    </dgm:pt>
    <dgm:pt modelId="{D8E0A77E-F457-4FD9-81CA-9567CF467454}" type="pres">
      <dgm:prSet presAssocID="{F3C327D3-C211-4C05-944A-A51982403953}" presName="descendantArrow" presStyleLbl="bgAccFollowNode1" presStyleIdx="4" presStyleCnt="6"/>
      <dgm:spPr/>
    </dgm:pt>
    <dgm:pt modelId="{C0A3276F-222B-4FFD-85F7-32998A53D02D}" type="pres">
      <dgm:prSet presAssocID="{6B630412-FA93-4EA3-B8BC-DE008B8F2833}" presName="sp" presStyleCnt="0"/>
      <dgm:spPr/>
    </dgm:pt>
    <dgm:pt modelId="{074D621C-84DC-4DF2-9D0F-6415F68ECDBD}" type="pres">
      <dgm:prSet presAssocID="{A60B1AB4-5E69-49CA-9F69-8FCB2ED08FF2}" presName="arrowAndChildren" presStyleCnt="0"/>
      <dgm:spPr/>
    </dgm:pt>
    <dgm:pt modelId="{EA39A569-DC73-4671-9739-DE96A2F19963}" type="pres">
      <dgm:prSet presAssocID="{A60B1AB4-5E69-49CA-9F69-8FCB2ED08FF2}" presName="parentTextArrow" presStyleLbl="node1" presStyleIdx="0" presStyleCnt="0"/>
      <dgm:spPr/>
    </dgm:pt>
    <dgm:pt modelId="{EC44974A-CAC2-4074-B349-B715DFC73BC3}" type="pres">
      <dgm:prSet presAssocID="{A60B1AB4-5E69-49CA-9F69-8FCB2ED08FF2}" presName="arrow" presStyleLbl="alignNode1" presStyleIdx="5" presStyleCnt="6"/>
      <dgm:spPr/>
    </dgm:pt>
    <dgm:pt modelId="{7F9FE0B6-F75A-45C4-9E42-F4369544EDD5}" type="pres">
      <dgm:prSet presAssocID="{A60B1AB4-5E69-49CA-9F69-8FCB2ED08FF2}" presName="descendantArrow" presStyleLbl="bgAccFollowNode1" presStyleIdx="5" presStyleCnt="6"/>
      <dgm:spPr/>
    </dgm:pt>
  </dgm:ptLst>
  <dgm:cxnLst>
    <dgm:cxn modelId="{88852103-6645-4E95-9A2C-0297D5629BBE}" type="presOf" srcId="{F80E84B9-1CD8-490C-BCDE-AA71D9DDA279}" destId="{7F9FE0B6-F75A-45C4-9E42-F4369544EDD5}" srcOrd="0" destOrd="0" presId="urn:microsoft.com/office/officeart/2016/7/layout/VerticalDownArrowProcess"/>
    <dgm:cxn modelId="{9C6A5504-4D7F-45E1-8C8F-6DE8306B22EB}" type="presOf" srcId="{1FAD722D-5E10-4257-AF12-3EDE656F4D49}" destId="{7647253E-6A20-4590-BD98-39B96D36F89D}" srcOrd="0" destOrd="0" presId="urn:microsoft.com/office/officeart/2016/7/layout/VerticalDownArrowProcess"/>
    <dgm:cxn modelId="{0BEFDA06-2194-491A-983A-50F696C49608}" type="presOf" srcId="{1FAD722D-5E10-4257-AF12-3EDE656F4D49}" destId="{77EF28E5-5858-40A3-8364-2EBB293C1E5A}" srcOrd="1" destOrd="0" presId="urn:microsoft.com/office/officeart/2016/7/layout/VerticalDownArrowProcess"/>
    <dgm:cxn modelId="{31A69D28-15BB-45BF-A253-8C3D1C4E11ED}" type="presOf" srcId="{04A77BBF-24FC-485B-BBD7-1A6FDD403DDF}" destId="{4722CBFA-B59D-4FA5-9B8A-5D759C9CBDCD}" srcOrd="0" destOrd="0" presId="urn:microsoft.com/office/officeart/2016/7/layout/VerticalDownArrowProcess"/>
    <dgm:cxn modelId="{3F2D3630-0336-4E77-A07E-8866B34644FB}" type="presOf" srcId="{F3C327D3-C211-4C05-944A-A51982403953}" destId="{69201C79-783C-451B-A36C-F923EED2CE47}" srcOrd="1" destOrd="0" presId="urn:microsoft.com/office/officeart/2016/7/layout/VerticalDownArrowProcess"/>
    <dgm:cxn modelId="{F3FE7864-0C97-48A0-BEEA-3952C6BC95AA}" type="presOf" srcId="{6CA2A81A-2907-4D51-A112-DB18B9CEC2DC}" destId="{05DC43EF-890E-40BA-92CC-03D3631E0D23}" srcOrd="0" destOrd="0" presId="urn:microsoft.com/office/officeart/2016/7/layout/VerticalDownArrowProcess"/>
    <dgm:cxn modelId="{2F315647-CE8B-4961-8C9C-EAB0E8B849F6}" srcId="{45B971BE-B3C0-4F21-8B22-0C95200E7041}" destId="{526482F6-F121-4F3D-BBC0-529A184733BF}" srcOrd="0" destOrd="0" parTransId="{4662AF9D-4AA8-4944-B670-AD8304798959}" sibTransId="{7DB52DA5-0BFA-4AB3-93ED-FFDE74649075}"/>
    <dgm:cxn modelId="{E0FF3E6B-B9B2-49AA-B5A2-E49389EF13FE}" srcId="{A60B1AB4-5E69-49CA-9F69-8FCB2ED08FF2}" destId="{F80E84B9-1CD8-490C-BCDE-AA71D9DDA279}" srcOrd="0" destOrd="0" parTransId="{793B42AF-8005-4566-9428-FC205AC034C1}" sibTransId="{B1423EBA-EABB-4381-A1C8-87A3BA361C97}"/>
    <dgm:cxn modelId="{34A95551-3E53-43C0-B425-C7917EFFAF56}" type="presOf" srcId="{CCBAF7EB-F8DA-4D35-AD92-9CEF67F82F1C}" destId="{1372F428-A41A-4EB7-BC30-C34375B5A0D6}" srcOrd="0" destOrd="0" presId="urn:microsoft.com/office/officeart/2016/7/layout/VerticalDownArrowProcess"/>
    <dgm:cxn modelId="{D87A7C52-A165-45CD-861B-77EA0C43653D}" type="presOf" srcId="{1C4B797F-8632-42CD-A23D-BCD969EE205A}" destId="{D8E0A77E-F457-4FD9-81CA-9567CF467454}" srcOrd="0" destOrd="0" presId="urn:microsoft.com/office/officeart/2016/7/layout/VerticalDownArrowProcess"/>
    <dgm:cxn modelId="{BDD27E7D-010E-450E-8EA1-534002EA8679}" srcId="{E7E81CFD-9088-4827-ACEF-0C0F791504E6}" destId="{F3C327D3-C211-4C05-944A-A51982403953}" srcOrd="1" destOrd="0" parTransId="{F99B64CD-8065-4933-A2AE-15F1803E57D3}" sibTransId="{60380B61-EC31-45AF-BDF7-BEF388338FDF}"/>
    <dgm:cxn modelId="{8ED3528C-D40D-4BDC-9956-2B465C6001AA}" srcId="{E7E81CFD-9088-4827-ACEF-0C0F791504E6}" destId="{CCBAF7EB-F8DA-4D35-AD92-9CEF67F82F1C}" srcOrd="5" destOrd="0" parTransId="{67CB919C-71CE-429E-AECA-319DA496B375}" sibTransId="{9F1E6DAA-EC5F-453E-B7FE-1F6A423AFCB3}"/>
    <dgm:cxn modelId="{10C88F8E-6F08-47FE-A799-ACCC4F737DF2}" type="presOf" srcId="{526482F6-F121-4F3D-BBC0-529A184733BF}" destId="{4C9AD758-3312-4C32-8EA8-C33A45C00221}" srcOrd="0" destOrd="0" presId="urn:microsoft.com/office/officeart/2016/7/layout/VerticalDownArrowProcess"/>
    <dgm:cxn modelId="{269D828F-56E9-4B70-A01B-41DFA38554EB}" type="presOf" srcId="{45B971BE-B3C0-4F21-8B22-0C95200E7041}" destId="{8641A5D1-32C2-4A3B-B658-D6803DC68100}" srcOrd="0" destOrd="0" presId="urn:microsoft.com/office/officeart/2016/7/layout/VerticalDownArrowProcess"/>
    <dgm:cxn modelId="{7ECB019B-943A-4825-91B6-7DFD9228BF1B}" type="presOf" srcId="{45B971BE-B3C0-4F21-8B22-0C95200E7041}" destId="{469F096C-9D72-4233-A423-7F54157701AE}" srcOrd="1" destOrd="0" presId="urn:microsoft.com/office/officeart/2016/7/layout/VerticalDownArrowProcess"/>
    <dgm:cxn modelId="{28D3A99D-0108-42AF-8E7F-0FE81EE23AC6}" srcId="{1FAD722D-5E10-4257-AF12-3EDE656F4D49}" destId="{04A77BBF-24FC-485B-BBD7-1A6FDD403DDF}" srcOrd="0" destOrd="0" parTransId="{4446C64C-7E29-487D-8F20-05BF1902E9E8}" sibTransId="{81495B49-9D75-479D-B9E8-E847D7A62315}"/>
    <dgm:cxn modelId="{CF11D09E-93EF-4CE8-B5FC-569670ED3DA6}" srcId="{E7E81CFD-9088-4827-ACEF-0C0F791504E6}" destId="{45B971BE-B3C0-4F21-8B22-0C95200E7041}" srcOrd="4" destOrd="0" parTransId="{D367BBB0-71CB-4418-BB39-3143095C1B81}" sibTransId="{A823C563-6FD8-41FD-8D96-2560A39672DA}"/>
    <dgm:cxn modelId="{4B0DBDA5-B86F-4C14-A39E-B6AACCC99DEC}" srcId="{E7E81CFD-9088-4827-ACEF-0C0F791504E6}" destId="{1FAD722D-5E10-4257-AF12-3EDE656F4D49}" srcOrd="2" destOrd="0" parTransId="{053F3001-52DC-4E28-B8AD-6DE1AFED7425}" sibTransId="{3BCE7613-4C8F-4566-88F9-CA6EBA0AF792}"/>
    <dgm:cxn modelId="{5EE197A6-5269-4901-965F-8B329F1B0C94}" type="presOf" srcId="{07D03945-D0E2-4183-98B3-59885F74BB3D}" destId="{AD780707-FABF-4072-9DAC-35D0E3F3D280}" srcOrd="1" destOrd="0" presId="urn:microsoft.com/office/officeart/2016/7/layout/VerticalDownArrowProcess"/>
    <dgm:cxn modelId="{816E04B4-9CDD-4AF6-A254-E6351F4C9260}" type="presOf" srcId="{07D03945-D0E2-4183-98B3-59885F74BB3D}" destId="{D9191F3D-2CE1-4842-B641-EA259BDE5BF0}" srcOrd="0" destOrd="0" presId="urn:microsoft.com/office/officeart/2016/7/layout/VerticalDownArrowProcess"/>
    <dgm:cxn modelId="{3ACC76C0-ABC3-4CC8-BC30-EE3D6E3F835A}" type="presOf" srcId="{A60B1AB4-5E69-49CA-9F69-8FCB2ED08FF2}" destId="{EA39A569-DC73-4671-9739-DE96A2F19963}" srcOrd="0" destOrd="0" presId="urn:microsoft.com/office/officeart/2016/7/layout/VerticalDownArrowProcess"/>
    <dgm:cxn modelId="{A2DED4C0-1E6F-437F-B689-35683F93C201}" type="presOf" srcId="{F3C327D3-C211-4C05-944A-A51982403953}" destId="{416C1AB9-D2F1-4297-BBE6-732C07F6F1DA}" srcOrd="0" destOrd="0" presId="urn:microsoft.com/office/officeart/2016/7/layout/VerticalDownArrowProcess"/>
    <dgm:cxn modelId="{0A6F06CC-86F4-45D3-9885-223546B011BD}" type="presOf" srcId="{A60B1AB4-5E69-49CA-9F69-8FCB2ED08FF2}" destId="{EC44974A-CAC2-4074-B349-B715DFC73BC3}" srcOrd="1" destOrd="0" presId="urn:microsoft.com/office/officeart/2016/7/layout/VerticalDownArrowProcess"/>
    <dgm:cxn modelId="{A3F96CCC-30D2-415E-B58B-5279AD267B92}" srcId="{07D03945-D0E2-4183-98B3-59885F74BB3D}" destId="{6CA2A81A-2907-4D51-A112-DB18B9CEC2DC}" srcOrd="0" destOrd="0" parTransId="{551319B4-FC86-4303-8DC0-021C5FA007C7}" sibTransId="{C74BB2AF-681A-4A3B-94AD-FDDA5AD6A5B0}"/>
    <dgm:cxn modelId="{148845CF-6B36-4730-A77D-3F965066C474}" srcId="{F3C327D3-C211-4C05-944A-A51982403953}" destId="{1C4B797F-8632-42CD-A23D-BCD969EE205A}" srcOrd="0" destOrd="0" parTransId="{57ABE1CB-5C8F-40E1-A1EC-FAAF1527BEEA}" sibTransId="{5BF18EFC-3B6C-4778-B585-2B8C451D73FC}"/>
    <dgm:cxn modelId="{1D0276DA-722A-4C05-A635-9F950ED215F6}" srcId="{E7E81CFD-9088-4827-ACEF-0C0F791504E6}" destId="{A60B1AB4-5E69-49CA-9F69-8FCB2ED08FF2}" srcOrd="0" destOrd="0" parTransId="{18CDB5C4-036E-4C5B-8C65-D96C174E695E}" sibTransId="{6B630412-FA93-4EA3-B8BC-DE008B8F2833}"/>
    <dgm:cxn modelId="{04EAC2E7-AD42-4C03-956E-94731509475F}" type="presOf" srcId="{6A9B6474-1BE4-40EC-9943-65BA35FE702C}" destId="{91D1C09E-270B-45EF-826D-CD83C097AEF1}" srcOrd="0" destOrd="0" presId="urn:microsoft.com/office/officeart/2016/7/layout/VerticalDownArrowProcess"/>
    <dgm:cxn modelId="{B3A60DEE-9DA2-45B9-B25C-D640EE2C1E6A}" type="presOf" srcId="{E7E81CFD-9088-4827-ACEF-0C0F791504E6}" destId="{91E64904-506E-42D6-8280-DDB69F851816}" srcOrd="0" destOrd="0" presId="urn:microsoft.com/office/officeart/2016/7/layout/VerticalDownArrowProcess"/>
    <dgm:cxn modelId="{D0A6EEF5-64A0-4C9D-B330-ED2480D40BA9}" srcId="{CCBAF7EB-F8DA-4D35-AD92-9CEF67F82F1C}" destId="{6A9B6474-1BE4-40EC-9943-65BA35FE702C}" srcOrd="0" destOrd="0" parTransId="{D43C9487-854B-40BD-998B-C2161F9D562A}" sibTransId="{878C4972-BFFF-4CCE-84D2-3873B8CDCFB8}"/>
    <dgm:cxn modelId="{33FD29FA-7195-4789-BCD0-BA367743CA4C}" srcId="{E7E81CFD-9088-4827-ACEF-0C0F791504E6}" destId="{07D03945-D0E2-4183-98B3-59885F74BB3D}" srcOrd="3" destOrd="0" parTransId="{D701CF76-461A-4579-9171-3B98C477D582}" sibTransId="{B3AF7454-EFC2-4A31-B5B1-884401F13729}"/>
    <dgm:cxn modelId="{148789BE-F72C-431E-BE2D-717FE8279296}" type="presParOf" srcId="{91E64904-506E-42D6-8280-DDB69F851816}" destId="{8A857585-9407-4932-92E7-AEADBA52E6C1}" srcOrd="0" destOrd="0" presId="urn:microsoft.com/office/officeart/2016/7/layout/VerticalDownArrowProcess"/>
    <dgm:cxn modelId="{91A4C88F-4372-48E9-950C-11951B6ACAAB}" type="presParOf" srcId="{8A857585-9407-4932-92E7-AEADBA52E6C1}" destId="{1372F428-A41A-4EB7-BC30-C34375B5A0D6}" srcOrd="0" destOrd="0" presId="urn:microsoft.com/office/officeart/2016/7/layout/VerticalDownArrowProcess"/>
    <dgm:cxn modelId="{C0DB75DE-CD20-4C5C-A996-75C15B86F1CC}" type="presParOf" srcId="{8A857585-9407-4932-92E7-AEADBA52E6C1}" destId="{91D1C09E-270B-45EF-826D-CD83C097AEF1}" srcOrd="1" destOrd="0" presId="urn:microsoft.com/office/officeart/2016/7/layout/VerticalDownArrowProcess"/>
    <dgm:cxn modelId="{2BBB7D63-0BFC-4D4E-9BCD-18A18946CBA1}" type="presParOf" srcId="{91E64904-506E-42D6-8280-DDB69F851816}" destId="{EDE3585C-6B5A-42C1-B40A-576326990595}" srcOrd="1" destOrd="0" presId="urn:microsoft.com/office/officeart/2016/7/layout/VerticalDownArrowProcess"/>
    <dgm:cxn modelId="{D7AD2FDD-97AA-447D-A768-C4D31E99F238}" type="presParOf" srcId="{91E64904-506E-42D6-8280-DDB69F851816}" destId="{7F5089C1-CD44-4138-B182-54D56CBBB5F9}" srcOrd="2" destOrd="0" presId="urn:microsoft.com/office/officeart/2016/7/layout/VerticalDownArrowProcess"/>
    <dgm:cxn modelId="{F3443D79-308E-4125-A121-7B7413626F40}" type="presParOf" srcId="{7F5089C1-CD44-4138-B182-54D56CBBB5F9}" destId="{8641A5D1-32C2-4A3B-B658-D6803DC68100}" srcOrd="0" destOrd="0" presId="urn:microsoft.com/office/officeart/2016/7/layout/VerticalDownArrowProcess"/>
    <dgm:cxn modelId="{70AC6D67-74C4-4929-B0D5-34C1EFC1EBCB}" type="presParOf" srcId="{7F5089C1-CD44-4138-B182-54D56CBBB5F9}" destId="{469F096C-9D72-4233-A423-7F54157701AE}" srcOrd="1" destOrd="0" presId="urn:microsoft.com/office/officeart/2016/7/layout/VerticalDownArrowProcess"/>
    <dgm:cxn modelId="{08A92D3D-997F-4BFF-A424-8005955CE996}" type="presParOf" srcId="{7F5089C1-CD44-4138-B182-54D56CBBB5F9}" destId="{4C9AD758-3312-4C32-8EA8-C33A45C00221}" srcOrd="2" destOrd="0" presId="urn:microsoft.com/office/officeart/2016/7/layout/VerticalDownArrowProcess"/>
    <dgm:cxn modelId="{9F873894-6A2F-4D0F-989C-DABAD4EDA803}" type="presParOf" srcId="{91E64904-506E-42D6-8280-DDB69F851816}" destId="{5B45F400-9D2A-490A-9EDF-0D0C664EE71D}" srcOrd="3" destOrd="0" presId="urn:microsoft.com/office/officeart/2016/7/layout/VerticalDownArrowProcess"/>
    <dgm:cxn modelId="{FA8D6E57-3F1D-4D77-90C0-7503B5B8185D}" type="presParOf" srcId="{91E64904-506E-42D6-8280-DDB69F851816}" destId="{94E7E143-38E8-433F-A76C-ED2AD5F6E9E1}" srcOrd="4" destOrd="0" presId="urn:microsoft.com/office/officeart/2016/7/layout/VerticalDownArrowProcess"/>
    <dgm:cxn modelId="{C7F2C78F-5BAF-4FA4-9AA3-6A68FA8E3902}" type="presParOf" srcId="{94E7E143-38E8-433F-A76C-ED2AD5F6E9E1}" destId="{D9191F3D-2CE1-4842-B641-EA259BDE5BF0}" srcOrd="0" destOrd="0" presId="urn:microsoft.com/office/officeart/2016/7/layout/VerticalDownArrowProcess"/>
    <dgm:cxn modelId="{86C47057-CA8E-4F9A-BF30-711FCA385730}" type="presParOf" srcId="{94E7E143-38E8-433F-A76C-ED2AD5F6E9E1}" destId="{AD780707-FABF-4072-9DAC-35D0E3F3D280}" srcOrd="1" destOrd="0" presId="urn:microsoft.com/office/officeart/2016/7/layout/VerticalDownArrowProcess"/>
    <dgm:cxn modelId="{18D02C9E-8400-41F2-99C5-63A98ECEC47D}" type="presParOf" srcId="{94E7E143-38E8-433F-A76C-ED2AD5F6E9E1}" destId="{05DC43EF-890E-40BA-92CC-03D3631E0D23}" srcOrd="2" destOrd="0" presId="urn:microsoft.com/office/officeart/2016/7/layout/VerticalDownArrowProcess"/>
    <dgm:cxn modelId="{0BE23D59-4FF6-46E8-84E4-0E6684D9BF59}" type="presParOf" srcId="{91E64904-506E-42D6-8280-DDB69F851816}" destId="{56A92B31-0399-419D-AB91-6EA267DB35D2}" srcOrd="5" destOrd="0" presId="urn:microsoft.com/office/officeart/2016/7/layout/VerticalDownArrowProcess"/>
    <dgm:cxn modelId="{82444B9F-0B7C-4929-A715-9EF1370336C3}" type="presParOf" srcId="{91E64904-506E-42D6-8280-DDB69F851816}" destId="{63376B13-77F5-4203-A2CA-473B5C44C057}" srcOrd="6" destOrd="0" presId="urn:microsoft.com/office/officeart/2016/7/layout/VerticalDownArrowProcess"/>
    <dgm:cxn modelId="{AAB183EF-58EC-423D-9E98-099283F799E6}" type="presParOf" srcId="{63376B13-77F5-4203-A2CA-473B5C44C057}" destId="{7647253E-6A20-4590-BD98-39B96D36F89D}" srcOrd="0" destOrd="0" presId="urn:microsoft.com/office/officeart/2016/7/layout/VerticalDownArrowProcess"/>
    <dgm:cxn modelId="{397DFBC1-B8EE-440C-A201-5C95C8030638}" type="presParOf" srcId="{63376B13-77F5-4203-A2CA-473B5C44C057}" destId="{77EF28E5-5858-40A3-8364-2EBB293C1E5A}" srcOrd="1" destOrd="0" presId="urn:microsoft.com/office/officeart/2016/7/layout/VerticalDownArrowProcess"/>
    <dgm:cxn modelId="{DBC10CBC-F610-4245-9BC8-F992054903B3}" type="presParOf" srcId="{63376B13-77F5-4203-A2CA-473B5C44C057}" destId="{4722CBFA-B59D-4FA5-9B8A-5D759C9CBDCD}" srcOrd="2" destOrd="0" presId="urn:microsoft.com/office/officeart/2016/7/layout/VerticalDownArrowProcess"/>
    <dgm:cxn modelId="{FB4B9803-1D55-46F9-9675-0EC00706D2A2}" type="presParOf" srcId="{91E64904-506E-42D6-8280-DDB69F851816}" destId="{05170576-79D9-4FF0-903B-CF88BA370270}" srcOrd="7" destOrd="0" presId="urn:microsoft.com/office/officeart/2016/7/layout/VerticalDownArrowProcess"/>
    <dgm:cxn modelId="{0E46C820-3937-428C-B7AA-E2A82B6EEEDE}" type="presParOf" srcId="{91E64904-506E-42D6-8280-DDB69F851816}" destId="{AA685861-C226-4407-9C22-B57D1A7C1924}" srcOrd="8" destOrd="0" presId="urn:microsoft.com/office/officeart/2016/7/layout/VerticalDownArrowProcess"/>
    <dgm:cxn modelId="{83063937-3227-4768-B166-764A64937FE5}" type="presParOf" srcId="{AA685861-C226-4407-9C22-B57D1A7C1924}" destId="{416C1AB9-D2F1-4297-BBE6-732C07F6F1DA}" srcOrd="0" destOrd="0" presId="urn:microsoft.com/office/officeart/2016/7/layout/VerticalDownArrowProcess"/>
    <dgm:cxn modelId="{65B3568A-4F39-450B-82F6-9C50B72703C5}" type="presParOf" srcId="{AA685861-C226-4407-9C22-B57D1A7C1924}" destId="{69201C79-783C-451B-A36C-F923EED2CE47}" srcOrd="1" destOrd="0" presId="urn:microsoft.com/office/officeart/2016/7/layout/VerticalDownArrowProcess"/>
    <dgm:cxn modelId="{6318084C-7F3A-4357-B8CA-8BCC7E626777}" type="presParOf" srcId="{AA685861-C226-4407-9C22-B57D1A7C1924}" destId="{D8E0A77E-F457-4FD9-81CA-9567CF467454}" srcOrd="2" destOrd="0" presId="urn:microsoft.com/office/officeart/2016/7/layout/VerticalDownArrowProcess"/>
    <dgm:cxn modelId="{FA289C39-EE42-45F7-8C30-9CA28A28DF06}" type="presParOf" srcId="{91E64904-506E-42D6-8280-DDB69F851816}" destId="{C0A3276F-222B-4FFD-85F7-32998A53D02D}" srcOrd="9" destOrd="0" presId="urn:microsoft.com/office/officeart/2016/7/layout/VerticalDownArrowProcess"/>
    <dgm:cxn modelId="{66F89011-718E-4564-970F-2AC1B1552392}" type="presParOf" srcId="{91E64904-506E-42D6-8280-DDB69F851816}" destId="{074D621C-84DC-4DF2-9D0F-6415F68ECDBD}" srcOrd="10" destOrd="0" presId="urn:microsoft.com/office/officeart/2016/7/layout/VerticalDownArrowProcess"/>
    <dgm:cxn modelId="{F0DF40A2-BA0D-4756-A23E-3A873814E8D9}" type="presParOf" srcId="{074D621C-84DC-4DF2-9D0F-6415F68ECDBD}" destId="{EA39A569-DC73-4671-9739-DE96A2F19963}" srcOrd="0" destOrd="0" presId="urn:microsoft.com/office/officeart/2016/7/layout/VerticalDownArrowProcess"/>
    <dgm:cxn modelId="{09B372C7-2CEC-4E11-A5A8-ECE6ACD06ACD}" type="presParOf" srcId="{074D621C-84DC-4DF2-9D0F-6415F68ECDBD}" destId="{EC44974A-CAC2-4074-B349-B715DFC73BC3}" srcOrd="1" destOrd="0" presId="urn:microsoft.com/office/officeart/2016/7/layout/VerticalDownArrowProcess"/>
    <dgm:cxn modelId="{3FD5FA2D-875F-4547-909F-FBBE6EC340A4}" type="presParOf" srcId="{074D621C-84DC-4DF2-9D0F-6415F68ECDBD}" destId="{7F9FE0B6-F75A-45C4-9E42-F4369544EDD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2F428-A41A-4EB7-BC30-C34375B5A0D6}">
      <dsp:nvSpPr>
        <dsp:cNvPr id="0" name=""/>
        <dsp:cNvSpPr/>
      </dsp:nvSpPr>
      <dsp:spPr>
        <a:xfrm>
          <a:off x="0" y="5017048"/>
          <a:ext cx="1452782" cy="658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Github</a:t>
          </a:r>
          <a:endParaRPr lang="en-US" sz="1500" kern="1200" dirty="0"/>
        </a:p>
      </dsp:txBody>
      <dsp:txXfrm>
        <a:off x="0" y="5017048"/>
        <a:ext cx="1452782" cy="658484"/>
      </dsp:txXfrm>
    </dsp:sp>
    <dsp:sp modelId="{91D1C09E-270B-45EF-826D-CD83C097AEF1}">
      <dsp:nvSpPr>
        <dsp:cNvPr id="0" name=""/>
        <dsp:cNvSpPr/>
      </dsp:nvSpPr>
      <dsp:spPr>
        <a:xfrm>
          <a:off x="1452781" y="5017048"/>
          <a:ext cx="4358346" cy="6584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the usage of GitHub</a:t>
          </a:r>
        </a:p>
      </dsp:txBody>
      <dsp:txXfrm>
        <a:off x="1452781" y="5017048"/>
        <a:ext cx="4358346" cy="658484"/>
      </dsp:txXfrm>
    </dsp:sp>
    <dsp:sp modelId="{469F096C-9D72-4233-A423-7F54157701AE}">
      <dsp:nvSpPr>
        <dsp:cNvPr id="0" name=""/>
        <dsp:cNvSpPr/>
      </dsp:nvSpPr>
      <dsp:spPr>
        <a:xfrm rot="10800000">
          <a:off x="0" y="4014175"/>
          <a:ext cx="1452782" cy="101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jQuery &amp; JS</a:t>
          </a:r>
        </a:p>
      </dsp:txBody>
      <dsp:txXfrm rot="-10800000">
        <a:off x="0" y="4014175"/>
        <a:ext cx="1452782" cy="658287"/>
      </dsp:txXfrm>
    </dsp:sp>
    <dsp:sp modelId="{4C9AD758-3312-4C32-8EA8-C33A45C00221}">
      <dsp:nvSpPr>
        <dsp:cNvPr id="0" name=""/>
        <dsp:cNvSpPr/>
      </dsp:nvSpPr>
      <dsp:spPr>
        <a:xfrm>
          <a:off x="1452781" y="4014175"/>
          <a:ext cx="4358346" cy="658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 the understanding of jQuery and JS</a:t>
          </a:r>
        </a:p>
      </dsp:txBody>
      <dsp:txXfrm>
        <a:off x="1452781" y="4014175"/>
        <a:ext cx="4358346" cy="658287"/>
      </dsp:txXfrm>
    </dsp:sp>
    <dsp:sp modelId="{AD780707-FABF-4072-9DAC-35D0E3F3D280}">
      <dsp:nvSpPr>
        <dsp:cNvPr id="0" name=""/>
        <dsp:cNvSpPr/>
      </dsp:nvSpPr>
      <dsp:spPr>
        <a:xfrm rot="10800000">
          <a:off x="0" y="3011303"/>
          <a:ext cx="1452782" cy="101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Charts in JS</a:t>
          </a:r>
        </a:p>
      </dsp:txBody>
      <dsp:txXfrm rot="-10800000">
        <a:off x="0" y="3011303"/>
        <a:ext cx="1452782" cy="658287"/>
      </dsp:txXfrm>
    </dsp:sp>
    <dsp:sp modelId="{05DC43EF-890E-40BA-92CC-03D3631E0D23}">
      <dsp:nvSpPr>
        <dsp:cNvPr id="0" name=""/>
        <dsp:cNvSpPr/>
      </dsp:nvSpPr>
      <dsp:spPr>
        <a:xfrm>
          <a:off x="1452781" y="3011303"/>
          <a:ext cx="4358346" cy="6582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charts with JS</a:t>
          </a:r>
        </a:p>
      </dsp:txBody>
      <dsp:txXfrm>
        <a:off x="1452781" y="3011303"/>
        <a:ext cx="4358346" cy="658287"/>
      </dsp:txXfrm>
    </dsp:sp>
    <dsp:sp modelId="{77EF28E5-5858-40A3-8364-2EBB293C1E5A}">
      <dsp:nvSpPr>
        <dsp:cNvPr id="0" name=""/>
        <dsp:cNvSpPr/>
      </dsp:nvSpPr>
      <dsp:spPr>
        <a:xfrm rot="10800000">
          <a:off x="0" y="2008430"/>
          <a:ext cx="1452782" cy="101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Modal Dialog</a:t>
          </a:r>
        </a:p>
      </dsp:txBody>
      <dsp:txXfrm rot="-10800000">
        <a:off x="0" y="2008430"/>
        <a:ext cx="1452782" cy="658287"/>
      </dsp:txXfrm>
    </dsp:sp>
    <dsp:sp modelId="{4722CBFA-B59D-4FA5-9B8A-5D759C9CBDCD}">
      <dsp:nvSpPr>
        <dsp:cNvPr id="0" name=""/>
        <dsp:cNvSpPr/>
      </dsp:nvSpPr>
      <dsp:spPr>
        <a:xfrm>
          <a:off x="1452781" y="2008430"/>
          <a:ext cx="4358346" cy="6582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CSS 3 to create modal dialog boxes</a:t>
          </a:r>
        </a:p>
      </dsp:txBody>
      <dsp:txXfrm>
        <a:off x="1452781" y="2008430"/>
        <a:ext cx="4358346" cy="658287"/>
      </dsp:txXfrm>
    </dsp:sp>
    <dsp:sp modelId="{69201C79-783C-451B-A36C-F923EED2CE47}">
      <dsp:nvSpPr>
        <dsp:cNvPr id="0" name=""/>
        <dsp:cNvSpPr/>
      </dsp:nvSpPr>
      <dsp:spPr>
        <a:xfrm rot="10800000">
          <a:off x="0" y="1005558"/>
          <a:ext cx="1452782" cy="101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Parameter Pass</a:t>
          </a:r>
        </a:p>
      </dsp:txBody>
      <dsp:txXfrm rot="-10800000">
        <a:off x="0" y="1005558"/>
        <a:ext cx="1452782" cy="658287"/>
      </dsp:txXfrm>
    </dsp:sp>
    <dsp:sp modelId="{D8E0A77E-F457-4FD9-81CA-9567CF467454}">
      <dsp:nvSpPr>
        <dsp:cNvPr id="0" name=""/>
        <dsp:cNvSpPr/>
      </dsp:nvSpPr>
      <dsp:spPr>
        <a:xfrm>
          <a:off x="1452781" y="1005558"/>
          <a:ext cx="4358346" cy="6582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Pass parameters through different pages with JS</a:t>
          </a:r>
        </a:p>
      </dsp:txBody>
      <dsp:txXfrm>
        <a:off x="1452781" y="1005558"/>
        <a:ext cx="4358346" cy="658287"/>
      </dsp:txXfrm>
    </dsp:sp>
    <dsp:sp modelId="{EC44974A-CAC2-4074-B349-B715DFC73BC3}">
      <dsp:nvSpPr>
        <dsp:cNvPr id="0" name=""/>
        <dsp:cNvSpPr/>
      </dsp:nvSpPr>
      <dsp:spPr>
        <a:xfrm rot="10800000">
          <a:off x="0" y="2685"/>
          <a:ext cx="1452782" cy="1012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2" tIns="106680" rIns="1033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JSON Manipulation</a:t>
          </a:r>
        </a:p>
      </dsp:txBody>
      <dsp:txXfrm rot="-10800000">
        <a:off x="0" y="2685"/>
        <a:ext cx="1452782" cy="658287"/>
      </dsp:txXfrm>
    </dsp:sp>
    <dsp:sp modelId="{7F9FE0B6-F75A-45C4-9E42-F4369544EDD5}">
      <dsp:nvSpPr>
        <dsp:cNvPr id="0" name=""/>
        <dsp:cNvSpPr/>
      </dsp:nvSpPr>
      <dsp:spPr>
        <a:xfrm>
          <a:off x="1452781" y="2685"/>
          <a:ext cx="4358346" cy="6582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8" tIns="190500" rIns="88408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Manipulate JSON files with PHP</a:t>
          </a:r>
        </a:p>
      </dsp:txBody>
      <dsp:txXfrm>
        <a:off x="1452781" y="2685"/>
        <a:ext cx="4358346" cy="658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111E-B1ED-2B89-51A5-38A13E4F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3A0B-BEEE-6B2E-292B-0C65E766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97E9-B353-96FF-C068-D7176EC1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9E7C-49AE-8670-E9D5-BB8D9DF4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8DED-1F45-EFFE-C126-08811F7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8C7C-F100-C259-B18F-7537520A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2291D-A14B-5193-EB23-A1945D50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8C88-9214-A955-7A48-AF9549DE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3A5-4D10-04ED-C25C-570026B6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F0A0-072A-D7F9-9661-10FC05F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08910-DE78-A0E4-4212-6D657E082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1367-304E-8C56-F4D7-D212A058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1A08-54C0-258B-0C1F-9EDB131E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4D9E-47E8-1E65-1B01-8CFB9039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DEB8-EC24-88ED-4EA2-A54E1050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C59D-E6C5-4509-A862-B0B4CBD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3C56-31A8-42D9-154B-CD612ED9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515D-2C52-FA1C-5765-F31F17D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F517-CED8-2164-F39E-33043E84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8593-79A7-2075-4084-17C88B00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9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8DEE-7A75-4580-84F7-050C8BD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B431-DA1D-2D63-5B20-324A4DF6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BA57-BC63-0919-8264-E6F39C4B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B60F-A16E-30B1-C46D-665E3DB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5699-6D9A-827C-56D9-26CDD3D7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662D-6450-3972-FA82-58E30F20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0B20-15B3-9D9D-7380-74ABBA174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14D2-01ED-3B3D-670B-3E15D9A7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B403-16EA-37F2-99AF-A032895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8DD79-24DA-4FEE-30EE-E465C629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B724-D9DF-6A43-45C4-C566792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7EE0-7F08-C7F5-AAF9-6C97B1AC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3F81-F9F6-130E-2E39-823DAC0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6AC9-F49E-5CC6-675E-7C7B5F89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38F1A-13E7-DC5F-7FA8-98CDF2FB5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E3D26-119A-99E3-37CE-72175F13B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2A53B-E814-5D70-08DE-ED868759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1A591-C94F-6BAE-76AD-B05D1C29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5861-D9F6-D599-9F06-D4B477F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52FB-7E11-4CE6-89F2-9D07469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F4086-2484-34D5-BCF7-3723A6C9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03A0-6A4B-A184-023C-4FEAABC7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6EF2F-3F08-9A4E-2F6A-ED615C51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7C367-7EB4-5D72-8043-EA09850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C838-67BF-A0E8-C5DD-DB17CBB2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F1FB-BB3C-8784-6148-7DF6A9B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F01E-1FC6-316E-3372-F7B4B187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01DA-E939-915B-71AF-B4325509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2927A-E4E5-AD0E-139E-8AC0E8CB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86BD-424D-C0D6-9515-AFCA9B19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0580-B3DA-5F6D-D44B-A405F92E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68CF-2DB5-F1D5-DFF2-D19DCBB8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59E4-3CE9-1B1C-5E87-4EE4C6B8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2980C-91C2-FCB9-0459-6C67C2644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AA82-915D-79A1-6FA9-58235FE5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A21E-48A6-8626-33CD-0E60DB2C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F10B4-2382-6039-D9F8-023943D3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A387-44C9-DCEF-A693-8D0906F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2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62C0D-BDE4-B11A-04BF-777A6ADB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6A4C-786E-C54F-8595-443385956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F0ED-C2BF-F871-65F5-A69705B13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ED8C-B8DC-0E66-96E4-F0DB822D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AE27-5F3E-321D-1166-4093CC1E9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36EA0-9F44-5787-9D22-351508F0056D}"/>
              </a:ext>
            </a:extLst>
          </p:cNvPr>
          <p:cNvSpPr/>
          <p:nvPr/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ln/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Management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ln/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Application </a:t>
            </a:r>
            <a:endParaRPr lang="en-US" sz="4100" b="1" kern="1200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1368C-BDAC-EEDD-215A-52DE3562D4E8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Eduardo W. O. Bandeira de Melo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Luiz Santana</a:t>
            </a:r>
          </a:p>
        </p:txBody>
      </p:sp>
      <p:pic>
        <p:nvPicPr>
          <p:cNvPr id="11" name="Picture 10" descr="A white book with a black background&#10;&#10;Description automatically generated">
            <a:extLst>
              <a:ext uri="{FF2B5EF4-FFF2-40B4-BE49-F238E27FC236}">
                <a16:creationId xmlns:a16="http://schemas.microsoft.com/office/drawing/2014/main" id="{82FBA71B-4E47-334A-9324-57AA4020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67182"/>
            <a:ext cx="4788505" cy="3591378"/>
          </a:xfrm>
          <a:prstGeom prst="rect">
            <a:avLst/>
          </a:prstGeom>
        </p:spPr>
      </p:pic>
      <p:sp>
        <p:nvSpPr>
          <p:cNvPr id="61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41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682FB-38C7-DAC4-A5F8-8B41A4F7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884" y="2874664"/>
            <a:ext cx="4428699" cy="274568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Future Improvements: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Expand the variety of available graphics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Implement book publisher control functionality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Enhance site responsiveness for optimal viewing on mobile phones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5" name="Picture 14" descr="Stack of magazines on table">
            <a:extLst>
              <a:ext uri="{FF2B5EF4-FFF2-40B4-BE49-F238E27FC236}">
                <a16:creationId xmlns:a16="http://schemas.microsoft.com/office/drawing/2014/main" id="{BED7A376-88D8-F25C-D5A0-03B13BD0E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9" r="787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36627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4EEEE-6700-7540-B879-65222113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we learned with the project</a:t>
            </a: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DAAF2E44-2DCE-1375-50D0-0259559B7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9686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3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A35DF-FFE4-D58C-4EB5-A182146B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- Inventory Management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- Reader Registration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- Book Loan Tracking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tack of books on a blue background&#10;&#10;Description automatically generated">
            <a:extLst>
              <a:ext uri="{FF2B5EF4-FFF2-40B4-BE49-F238E27FC236}">
                <a16:creationId xmlns:a16="http://schemas.microsoft.com/office/drawing/2014/main" id="{F7F00EA8-074E-7057-A90C-35230C389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4010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36949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5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70183-0DC6-298A-0DE9-41E702C477F3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does the System do?</a:t>
            </a:r>
            <a:endParaRPr lang="en-US" sz="4400" b="0" cap="all" spc="0">
              <a:ln w="3175" cmpd="sng">
                <a:noFill/>
              </a:ln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32E5-6B05-1D66-F8FD-05C21B3A9DB1}"/>
              </a:ext>
            </a:extLst>
          </p:cNvPr>
          <p:cNvSpPr txBox="1"/>
          <p:nvPr/>
        </p:nvSpPr>
        <p:spPr>
          <a:xfrm>
            <a:off x="838201" y="2013625"/>
            <a:ext cx="4614759" cy="416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000" u="sng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Collect personal information from readers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Store book details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Chart of book availability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Book Loan Tracking</a:t>
            </a:r>
          </a:p>
        </p:txBody>
      </p:sp>
      <p:pic>
        <p:nvPicPr>
          <p:cNvPr id="14" name="Picture 13" descr="A wooden doll sitting in a corner of a bookshelf&#10;&#10;Description automatically generated">
            <a:extLst>
              <a:ext uri="{FF2B5EF4-FFF2-40B4-BE49-F238E27FC236}">
                <a16:creationId xmlns:a16="http://schemas.microsoft.com/office/drawing/2014/main" id="{98F4EC66-176A-FF29-BF0C-49FB5E611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2" r="3" b="2005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23241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726BD0-75C4-B8B9-F17A-EC92BD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System Layers – Front-End </a:t>
            </a:r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12A4BD0-DC6A-A4EE-571B-F85C42B9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1" y="1690688"/>
            <a:ext cx="1178972" cy="11789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9EB7CF-9181-F7C3-DD3C-2DCCBF05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6" y="3429001"/>
            <a:ext cx="2494803" cy="2013625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721A839C-5545-A6B6-B118-3203AE85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44" y="1690688"/>
            <a:ext cx="1178972" cy="1178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2162F45-677F-E63B-D024-E53B14BD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864" y="3429001"/>
            <a:ext cx="3671532" cy="2119030"/>
          </a:xfrm>
          <a:prstGeom prst="rect">
            <a:avLst/>
          </a:prstGeom>
        </p:spPr>
      </p:pic>
      <p:pic>
        <p:nvPicPr>
          <p:cNvPr id="17" name="Imagem 16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05C9D1FC-986D-08A3-A0BB-1752FAAC2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198" y="1690687"/>
            <a:ext cx="1178973" cy="117897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A114BBE-A10B-3EF3-C85F-3432F61BC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375" y="3202203"/>
            <a:ext cx="3384621" cy="24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2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726BD0-75C4-B8B9-F17A-EC92BDF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System Layers – Back-</a:t>
            </a:r>
            <a:r>
              <a:rPr lang="pt-BR" dirty="0" err="1"/>
              <a:t>End</a:t>
            </a:r>
            <a:r>
              <a:rPr lang="pt-BR" dirty="0"/>
              <a:t> 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FB5C4C8-A9AA-CEAD-1C25-831DB990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66" y="1690687"/>
            <a:ext cx="1178973" cy="11789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564E513-6F38-28AD-DFEF-B6741CD2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5" y="3300147"/>
            <a:ext cx="4016094" cy="27990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FF1B4E-5309-C90E-354C-B499D638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63" y="4105908"/>
            <a:ext cx="6127128" cy="1069206"/>
          </a:xfrm>
          <a:prstGeom prst="rect">
            <a:avLst/>
          </a:prstGeom>
        </p:spPr>
      </p:pic>
      <p:pic>
        <p:nvPicPr>
          <p:cNvPr id="13" name="Imagem 12" descr="Ícone&#10;&#10;Descrição gerada automaticamente com confiança média">
            <a:extLst>
              <a:ext uri="{FF2B5EF4-FFF2-40B4-BE49-F238E27FC236}">
                <a16:creationId xmlns:a16="http://schemas.microsoft.com/office/drawing/2014/main" id="{4D550FC8-B614-9517-6FA1-205196A2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570" y="1690687"/>
            <a:ext cx="1178973" cy="11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87508E-C6DB-14E9-CDD7-A512672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System’s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dirty="0"/>
              <a:t>- Design </a:t>
            </a:r>
            <a:r>
              <a:rPr lang="pt-BR" dirty="0" err="1"/>
              <a:t>optimized</a:t>
            </a:r>
            <a:r>
              <a:rPr lang="pt-BR" dirty="0"/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B4D645-0273-0824-ED06-3EE0B397C5D3}"/>
              </a:ext>
            </a:extLst>
          </p:cNvPr>
          <p:cNvSpPr txBox="1"/>
          <p:nvPr/>
        </p:nvSpPr>
        <p:spPr>
          <a:xfrm>
            <a:off x="678803" y="2424042"/>
            <a:ext cx="4033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effectLst/>
                <a:latin typeface="Söhne"/>
              </a:rPr>
              <a:t>The data is displayed in tables, consistently featuring up-to-date JSON information. Notably, registering information is seamlessly facilitated without the need to navigate to a new page. This is achieved through a streamlined activation and deactivation process conveniently integrated within the same page.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EA49874-2E1F-2E8B-0DA9-33745143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7" y="2253393"/>
            <a:ext cx="6626768" cy="320362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EC00140-B2C5-8A29-F601-F729F70C6D86}"/>
              </a:ext>
            </a:extLst>
          </p:cNvPr>
          <p:cNvCxnSpPr/>
          <p:nvPr/>
        </p:nvCxnSpPr>
        <p:spPr>
          <a:xfrm flipV="1">
            <a:off x="5383763" y="4562669"/>
            <a:ext cx="1073021" cy="466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FE79F5B-814F-1483-5804-866DD3E3DF20}"/>
              </a:ext>
            </a:extLst>
          </p:cNvPr>
          <p:cNvCxnSpPr>
            <a:cxnSpLocks/>
          </p:cNvCxnSpPr>
          <p:nvPr/>
        </p:nvCxnSpPr>
        <p:spPr>
          <a:xfrm flipH="1">
            <a:off x="6298163" y="1671329"/>
            <a:ext cx="87086" cy="582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483F39-12E3-D8D2-00A7-B587321F94C8}"/>
              </a:ext>
            </a:extLst>
          </p:cNvPr>
          <p:cNvCxnSpPr>
            <a:cxnSpLocks/>
          </p:cNvCxnSpPr>
          <p:nvPr/>
        </p:nvCxnSpPr>
        <p:spPr>
          <a:xfrm flipV="1">
            <a:off x="4711960" y="3999964"/>
            <a:ext cx="825757" cy="301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87508E-C6DB-14E9-CDD7-A512672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System’s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dirty="0"/>
              <a:t>– </a:t>
            </a:r>
            <a:r>
              <a:rPr lang="pt-BR" dirty="0" err="1"/>
              <a:t>Json</a:t>
            </a:r>
            <a:r>
              <a:rPr lang="pt-BR" dirty="0"/>
              <a:t> file as a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B4D645-0273-0824-ED06-3EE0B397C5D3}"/>
              </a:ext>
            </a:extLst>
          </p:cNvPr>
          <p:cNvSpPr txBox="1"/>
          <p:nvPr/>
        </p:nvSpPr>
        <p:spPr>
          <a:xfrm>
            <a:off x="996044" y="3429000"/>
            <a:ext cx="4033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We leverage JSON files as our database solution, thereby eliminating the requirement for a Database Management System (DBMS) and a dedicated resource for managing this technology.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E5DAD9-2C41-A18B-8EA2-E0D0ADDD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75" y="1889387"/>
            <a:ext cx="4287499" cy="221501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FE79F5B-814F-1483-5804-866DD3E3DF20}"/>
              </a:ext>
            </a:extLst>
          </p:cNvPr>
          <p:cNvCxnSpPr>
            <a:cxnSpLocks/>
          </p:cNvCxnSpPr>
          <p:nvPr/>
        </p:nvCxnSpPr>
        <p:spPr>
          <a:xfrm>
            <a:off x="5385930" y="2123313"/>
            <a:ext cx="531845" cy="624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483F39-12E3-D8D2-00A7-B587321F94C8}"/>
              </a:ext>
            </a:extLst>
          </p:cNvPr>
          <p:cNvCxnSpPr>
            <a:cxnSpLocks/>
          </p:cNvCxnSpPr>
          <p:nvPr/>
        </p:nvCxnSpPr>
        <p:spPr>
          <a:xfrm>
            <a:off x="7744409" y="1756276"/>
            <a:ext cx="606489" cy="565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96B9A169-1A95-A9B9-1257-9D23D7AB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75" y="4455367"/>
            <a:ext cx="4287499" cy="201468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EC00140-B2C5-8A29-F601-F729F70C6D86}"/>
              </a:ext>
            </a:extLst>
          </p:cNvPr>
          <p:cNvCxnSpPr>
            <a:cxnSpLocks/>
          </p:cNvCxnSpPr>
          <p:nvPr/>
        </p:nvCxnSpPr>
        <p:spPr>
          <a:xfrm flipV="1">
            <a:off x="4849419" y="5589037"/>
            <a:ext cx="1430083" cy="3390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6358826-982A-49F2-6CA5-D278F666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59" y="4254088"/>
            <a:ext cx="4613643" cy="17797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190C993-E380-5EEE-FF0C-46D4D8CD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60" y="1714014"/>
            <a:ext cx="5041988" cy="219416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87508E-C6DB-14E9-CDD7-A512672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System’s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dirty="0"/>
              <a:t>– Data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B4D645-0273-0824-ED06-3EE0B397C5D3}"/>
              </a:ext>
            </a:extLst>
          </p:cNvPr>
          <p:cNvSpPr txBox="1"/>
          <p:nvPr/>
        </p:nvSpPr>
        <p:spPr>
          <a:xfrm>
            <a:off x="538844" y="2309326"/>
            <a:ext cx="4033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We implement data validation attributes in HTML input elements, ensuring that users can only input information accepted by the </a:t>
            </a:r>
            <a:r>
              <a:rPr lang="en-US" b="0" i="0" dirty="0" err="1">
                <a:effectLst/>
                <a:latin typeface="Söhne"/>
              </a:rPr>
              <a:t>system.the</a:t>
            </a:r>
            <a:r>
              <a:rPr lang="en-US" b="0" i="0" dirty="0">
                <a:effectLst/>
                <a:latin typeface="Söhne"/>
              </a:rPr>
              <a:t> system accepts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FE79F5B-814F-1483-5804-866DD3E3DF20}"/>
              </a:ext>
            </a:extLst>
          </p:cNvPr>
          <p:cNvCxnSpPr>
            <a:cxnSpLocks/>
          </p:cNvCxnSpPr>
          <p:nvPr/>
        </p:nvCxnSpPr>
        <p:spPr>
          <a:xfrm flipH="1" flipV="1">
            <a:off x="9741159" y="3144416"/>
            <a:ext cx="464115" cy="258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483F39-12E3-D8D2-00A7-B587321F94C8}"/>
              </a:ext>
            </a:extLst>
          </p:cNvPr>
          <p:cNvCxnSpPr>
            <a:cxnSpLocks/>
          </p:cNvCxnSpPr>
          <p:nvPr/>
        </p:nvCxnSpPr>
        <p:spPr>
          <a:xfrm>
            <a:off x="8388221" y="2234377"/>
            <a:ext cx="606489" cy="5658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EC00140-B2C5-8A29-F601-F729F70C6D86}"/>
              </a:ext>
            </a:extLst>
          </p:cNvPr>
          <p:cNvCxnSpPr>
            <a:cxnSpLocks/>
          </p:cNvCxnSpPr>
          <p:nvPr/>
        </p:nvCxnSpPr>
        <p:spPr>
          <a:xfrm flipH="1" flipV="1">
            <a:off x="5299788" y="5225143"/>
            <a:ext cx="373224" cy="5784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28C82C50-405A-D052-218B-56F52B255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58" y="4666917"/>
            <a:ext cx="4355142" cy="1694949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D11F0E5-9CAA-E69A-5C06-88B29B1D2B5C}"/>
              </a:ext>
            </a:extLst>
          </p:cNvPr>
          <p:cNvCxnSpPr>
            <a:cxnSpLocks/>
          </p:cNvCxnSpPr>
          <p:nvPr/>
        </p:nvCxnSpPr>
        <p:spPr>
          <a:xfrm flipH="1">
            <a:off x="7903029" y="4786604"/>
            <a:ext cx="681134" cy="4385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87508E-C6DB-14E9-CDD7-A512672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System’s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dirty="0"/>
              <a:t>– Chart </a:t>
            </a:r>
            <a:r>
              <a:rPr lang="pt-BR" dirty="0" err="1"/>
              <a:t>of</a:t>
            </a:r>
            <a:r>
              <a:rPr lang="pt-BR" dirty="0"/>
              <a:t> books </a:t>
            </a:r>
            <a:r>
              <a:rPr lang="pt-BR" dirty="0" err="1"/>
              <a:t>available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B4D645-0273-0824-ED06-3EE0B397C5D3}"/>
              </a:ext>
            </a:extLst>
          </p:cNvPr>
          <p:cNvSpPr txBox="1"/>
          <p:nvPr/>
        </p:nvSpPr>
        <p:spPr>
          <a:xfrm>
            <a:off x="370893" y="1600200"/>
            <a:ext cx="4033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We display a graphical representation illustrating all the books in the library along with the corresponding availability for loan, providing a visual overview of this data.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23AF48-CEDF-D82A-98B3-39B95046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00" y="3235951"/>
            <a:ext cx="6963841" cy="3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RK" id="{44CA8DB6-7BFE-554D-82F5-9705277317ED}" vid="{2207EFC3-3761-9744-9A2B-021C4EF0E6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1356</TotalTime>
  <Words>300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- Inventory Management  - Reader Registration  - Book Loan Tracking </vt:lpstr>
      <vt:lpstr>PowerPoint Presentation</vt:lpstr>
      <vt:lpstr>System Layers – Front-End </vt:lpstr>
      <vt:lpstr>System Layers – Back-End </vt:lpstr>
      <vt:lpstr>System’s Features - Design optimized  </vt:lpstr>
      <vt:lpstr>System’s Features – Json file as a database</vt:lpstr>
      <vt:lpstr>System’s Features – Data validation</vt:lpstr>
      <vt:lpstr>System’s Features – Chart of books available</vt:lpstr>
      <vt:lpstr>Future Improvements:  Expand the variety of available graphics  Implement book publisher control functionality  Enhance site responsiveness for optimal viewing on mobile phones  </vt:lpstr>
      <vt:lpstr>What we learned with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RodrigoBragaTonaco</dc:creator>
  <cp:lastModifiedBy>Eduardo Bandeira</cp:lastModifiedBy>
  <cp:revision>3</cp:revision>
  <dcterms:created xsi:type="dcterms:W3CDTF">2023-09-28T01:58:01Z</dcterms:created>
  <dcterms:modified xsi:type="dcterms:W3CDTF">2023-11-30T20:28:46Z</dcterms:modified>
</cp:coreProperties>
</file>