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437-CD9D-4A2C-83B2-BC426343ACE9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5910-A7A3-470A-A58B-30EB3D97B1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437-CD9D-4A2C-83B2-BC426343ACE9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5910-A7A3-470A-A58B-30EB3D97B1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437-CD9D-4A2C-83B2-BC426343ACE9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5910-A7A3-470A-A58B-30EB3D97B1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437-CD9D-4A2C-83B2-BC426343ACE9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5910-A7A3-470A-A58B-30EB3D97B1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437-CD9D-4A2C-83B2-BC426343ACE9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5910-A7A3-470A-A58B-30EB3D97B1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437-CD9D-4A2C-83B2-BC426343ACE9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5910-A7A3-470A-A58B-30EB3D97B1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437-CD9D-4A2C-83B2-BC426343ACE9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5910-A7A3-470A-A58B-30EB3D97B1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437-CD9D-4A2C-83B2-BC426343ACE9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5910-A7A3-470A-A58B-30EB3D97B1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437-CD9D-4A2C-83B2-BC426343ACE9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5910-A7A3-470A-A58B-30EB3D97B1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437-CD9D-4A2C-83B2-BC426343ACE9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5910-A7A3-470A-A58B-30EB3D97B1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C437-CD9D-4A2C-83B2-BC426343ACE9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5910-A7A3-470A-A58B-30EB3D97B1F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CC437-CD9D-4A2C-83B2-BC426343ACE9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55910-A7A3-470A-A58B-30EB3D97B1F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luizgustavo\Desktop\Captur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14296"/>
            <a:ext cx="4200525" cy="1857375"/>
          </a:xfrm>
          <a:prstGeom prst="rect">
            <a:avLst/>
          </a:prstGeom>
          <a:noFill/>
        </p:spPr>
      </p:pic>
      <p:pic>
        <p:nvPicPr>
          <p:cNvPr id="2053" name="Picture 5" descr="C:\Users\luizgustavo\Desktop\Capturar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857502"/>
            <a:ext cx="4562475" cy="1638300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4429124" y="2000246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i="1" dirty="0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pt-BR" sz="3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357686" y="4286262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i="1" dirty="0" smtClean="0">
                <a:latin typeface="Times New Roman" pitchFamily="18" charset="0"/>
                <a:cs typeface="Times New Roman" pitchFamily="18" charset="0"/>
              </a:rPr>
              <a:t>(b)</a:t>
            </a:r>
            <a:endParaRPr lang="pt-BR" sz="36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uizgustavo\Desktop\fig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71684"/>
            <a:ext cx="8586771" cy="7249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</Words>
  <Application>Microsoft Office PowerPoint</Application>
  <PresentationFormat>Apresentação na tela (16:9)</PresentationFormat>
  <Paragraphs>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luizgustavo</dc:creator>
  <cp:lastModifiedBy>luizgustavo</cp:lastModifiedBy>
  <cp:revision>10</cp:revision>
  <dcterms:created xsi:type="dcterms:W3CDTF">2016-10-25T15:58:29Z</dcterms:created>
  <dcterms:modified xsi:type="dcterms:W3CDTF">2016-10-25T17:31:46Z</dcterms:modified>
</cp:coreProperties>
</file>