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  <p:sldId id="263" r:id="rId9"/>
    <p:sldId id="265" r:id="rId10"/>
    <p:sldId id="264" r:id="rId11"/>
    <p:sldId id="266" r:id="rId12"/>
  </p:sldIdLst>
  <p:sldSz cx="18288000" cy="10287000"/>
  <p:notesSz cx="6858000" cy="9144000"/>
  <p:embeddedFontLst>
    <p:embeddedFont>
      <p:font typeface="Space Mono" panose="020B0604020202020204" charset="0"/>
      <p:regular r:id="rId13"/>
    </p:embeddedFont>
    <p:embeddedFont>
      <p:font typeface="Muli Bold" panose="020B0604020202020204" charset="0"/>
      <p:regular r:id="rId14"/>
    </p:embeddedFont>
    <p:embeddedFont>
      <p:font typeface="Inknut Antiqua Medium Bold" panose="020B0604020202020204" charset="0"/>
      <p:regular r:id="rId15"/>
    </p:embeddedFont>
    <p:embeddedFont>
      <p:font typeface="Muli Regular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27" d="100"/>
          <a:sy n="27" d="100"/>
        </p:scale>
        <p:origin x="120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05785" y="3508418"/>
            <a:ext cx="6450066" cy="4618896"/>
            <a:chOff x="0" y="0"/>
            <a:chExt cx="1835257" cy="1314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5257" cy="1314229"/>
            </a:xfrm>
            <a:custGeom>
              <a:avLst/>
              <a:gdLst/>
              <a:ahLst/>
              <a:cxnLst/>
              <a:rect l="l" t="t" r="r" b="b"/>
              <a:pathLst>
                <a:path w="1835257" h="1314229">
                  <a:moveTo>
                    <a:pt x="1710797" y="1314229"/>
                  </a:moveTo>
                  <a:lnTo>
                    <a:pt x="124460" y="1314229"/>
                  </a:lnTo>
                  <a:cubicBezTo>
                    <a:pt x="55880" y="1314229"/>
                    <a:pt x="0" y="1258349"/>
                    <a:pt x="0" y="11897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0797" y="0"/>
                  </a:lnTo>
                  <a:cubicBezTo>
                    <a:pt x="1779377" y="0"/>
                    <a:pt x="1835257" y="55880"/>
                    <a:pt x="1835257" y="124460"/>
                  </a:cubicBezTo>
                  <a:lnTo>
                    <a:pt x="1835257" y="1189769"/>
                  </a:lnTo>
                  <a:cubicBezTo>
                    <a:pt x="1835257" y="1258349"/>
                    <a:pt x="1779377" y="1314229"/>
                    <a:pt x="1710797" y="13142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98918" y="609475"/>
            <a:ext cx="2151110" cy="20005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05200" y="-1161387"/>
            <a:ext cx="2151110" cy="20005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1139" y="8986654"/>
            <a:ext cx="2151110" cy="20005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18997">
            <a:off x="13325123" y="1331362"/>
            <a:ext cx="2629673" cy="107816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9405785" y="2113389"/>
            <a:ext cx="6444243" cy="3418474"/>
            <a:chOff x="0" y="0"/>
            <a:chExt cx="1833600" cy="972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33600" cy="972669"/>
            </a:xfrm>
            <a:custGeom>
              <a:avLst/>
              <a:gdLst/>
              <a:ahLst/>
              <a:cxnLst/>
              <a:rect l="l" t="t" r="r" b="b"/>
              <a:pathLst>
                <a:path w="1833600" h="972669">
                  <a:moveTo>
                    <a:pt x="1709140" y="972669"/>
                  </a:moveTo>
                  <a:lnTo>
                    <a:pt x="124460" y="972669"/>
                  </a:lnTo>
                  <a:cubicBezTo>
                    <a:pt x="55880" y="972669"/>
                    <a:pt x="0" y="916789"/>
                    <a:pt x="0" y="8482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9140" y="0"/>
                  </a:lnTo>
                  <a:cubicBezTo>
                    <a:pt x="1777721" y="0"/>
                    <a:pt x="1833600" y="55880"/>
                    <a:pt x="1833600" y="124460"/>
                  </a:cubicBezTo>
                  <a:lnTo>
                    <a:pt x="1833600" y="848209"/>
                  </a:lnTo>
                  <a:cubicBezTo>
                    <a:pt x="1833600" y="916789"/>
                    <a:pt x="1777721" y="972669"/>
                    <a:pt x="1709140" y="97266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64580" y="4272520"/>
            <a:ext cx="2692088" cy="110375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1139" y="6701427"/>
            <a:ext cx="2151110" cy="200053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2019503"/>
            <a:ext cx="6217302" cy="3867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143"/>
              </a:lnSpc>
            </a:pPr>
            <a:r>
              <a:rPr lang="en-US" sz="13767" spc="-137">
                <a:solidFill>
                  <a:srgbClr val="FFFFFF"/>
                </a:solidFill>
                <a:latin typeface="Muli Bold"/>
              </a:rPr>
              <a:t>Ponto</a:t>
            </a:r>
          </a:p>
          <a:p>
            <a:pPr>
              <a:lnSpc>
                <a:spcPts val="15143"/>
              </a:lnSpc>
            </a:pPr>
            <a:r>
              <a:rPr lang="en-US" sz="13767" spc="-137">
                <a:solidFill>
                  <a:srgbClr val="FFFFFF"/>
                </a:solidFill>
                <a:latin typeface="Muli Bold"/>
              </a:rPr>
              <a:t>Certo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858379" y="3729390"/>
            <a:ext cx="7984363" cy="45111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1333500"/>
            <a:ext cx="9144000" cy="1036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7199" spc="-71" dirty="0" err="1" smtClean="0">
                <a:solidFill>
                  <a:srgbClr val="FFFFFF"/>
                </a:solidFill>
                <a:latin typeface="Muli Bold"/>
              </a:rPr>
              <a:t>Arquitetura</a:t>
            </a:r>
            <a:endParaRPr lang="en-US" sz="7199" spc="-71" dirty="0">
              <a:solidFill>
                <a:srgbClr val="FFFFFF"/>
              </a:solidFill>
              <a:latin typeface="Muli Bold"/>
            </a:endParaRPr>
          </a:p>
        </p:txBody>
      </p:sp>
      <p:pic>
        <p:nvPicPr>
          <p:cNvPr id="6" name="Imagem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5"/>
          <a:stretch/>
        </p:blipFill>
        <p:spPr>
          <a:xfrm>
            <a:off x="9982200" y="419100"/>
            <a:ext cx="7924800" cy="941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1028700"/>
            <a:ext cx="12268200" cy="2696394"/>
            <a:chOff x="-1" y="-536807"/>
            <a:chExt cx="10041079" cy="3595191"/>
          </a:xfrm>
        </p:grpSpPr>
        <p:sp>
          <p:nvSpPr>
            <p:cNvPr id="3" name="TextBox 3"/>
            <p:cNvSpPr txBox="1"/>
            <p:nvPr/>
          </p:nvSpPr>
          <p:spPr>
            <a:xfrm>
              <a:off x="0" y="2661779"/>
              <a:ext cx="10041078" cy="396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-536807"/>
              <a:ext cx="10041078" cy="871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 smtClean="0">
                  <a:solidFill>
                    <a:srgbClr val="0048CD"/>
                  </a:solidFill>
                  <a:latin typeface="Muli Bold"/>
                </a:rPr>
                <a:t>Interface Visual</a:t>
              </a:r>
              <a:endParaRPr lang="en-US" sz="7200" spc="-41" dirty="0">
                <a:solidFill>
                  <a:srgbClr val="0048CD"/>
                </a:solidFill>
                <a:latin typeface="Muli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17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76006" y="7594153"/>
            <a:ext cx="1383430" cy="12865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519900" y="7594153"/>
            <a:ext cx="9739400" cy="1804154"/>
            <a:chOff x="0" y="0"/>
            <a:chExt cx="4026687" cy="7459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26688" cy="745915"/>
            </a:xfrm>
            <a:custGeom>
              <a:avLst/>
              <a:gdLst/>
              <a:ahLst/>
              <a:cxnLst/>
              <a:rect l="l" t="t" r="r" b="b"/>
              <a:pathLst>
                <a:path w="4026688" h="745915">
                  <a:moveTo>
                    <a:pt x="3902227" y="745915"/>
                  </a:moveTo>
                  <a:lnTo>
                    <a:pt x="124460" y="745915"/>
                  </a:lnTo>
                  <a:cubicBezTo>
                    <a:pt x="55880" y="745915"/>
                    <a:pt x="0" y="690035"/>
                    <a:pt x="0" y="6214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27" y="0"/>
                  </a:lnTo>
                  <a:cubicBezTo>
                    <a:pt x="3970808" y="0"/>
                    <a:pt x="4026688" y="55880"/>
                    <a:pt x="4026688" y="124460"/>
                  </a:cubicBezTo>
                  <a:lnTo>
                    <a:pt x="4026688" y="621455"/>
                  </a:lnTo>
                  <a:cubicBezTo>
                    <a:pt x="4026688" y="690035"/>
                    <a:pt x="3970808" y="745915"/>
                    <a:pt x="3902227" y="745915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512358" y="7305190"/>
            <a:ext cx="9746942" cy="1864517"/>
            <a:chOff x="0" y="0"/>
            <a:chExt cx="4029806" cy="7708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29806" cy="770872"/>
            </a:xfrm>
            <a:custGeom>
              <a:avLst/>
              <a:gdLst/>
              <a:ahLst/>
              <a:cxnLst/>
              <a:rect l="l" t="t" r="r" b="b"/>
              <a:pathLst>
                <a:path w="4029806" h="770872">
                  <a:moveTo>
                    <a:pt x="3905345" y="770872"/>
                  </a:moveTo>
                  <a:lnTo>
                    <a:pt x="124460" y="770872"/>
                  </a:lnTo>
                  <a:cubicBezTo>
                    <a:pt x="55880" y="770872"/>
                    <a:pt x="0" y="714992"/>
                    <a:pt x="0" y="64641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5346" y="0"/>
                  </a:lnTo>
                  <a:cubicBezTo>
                    <a:pt x="3973926" y="0"/>
                    <a:pt x="4029806" y="55880"/>
                    <a:pt x="4029806" y="124460"/>
                  </a:cubicBezTo>
                  <a:lnTo>
                    <a:pt x="4029806" y="646412"/>
                  </a:lnTo>
                  <a:cubicBezTo>
                    <a:pt x="4029806" y="714992"/>
                    <a:pt x="3973926" y="770872"/>
                    <a:pt x="3905346" y="77087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76194" y="5102613"/>
            <a:ext cx="1383430" cy="128659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253137" y="1934254"/>
            <a:ext cx="10006163" cy="1597318"/>
            <a:chOff x="0" y="0"/>
            <a:chExt cx="4136979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36979" cy="660400"/>
            </a:xfrm>
            <a:custGeom>
              <a:avLst/>
              <a:gdLst/>
              <a:ahLst/>
              <a:cxnLst/>
              <a:rect l="l" t="t" r="r" b="b"/>
              <a:pathLst>
                <a:path w="4136979" h="660400">
                  <a:moveTo>
                    <a:pt x="401251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535940"/>
                  </a:lnTo>
                  <a:cubicBezTo>
                    <a:pt x="4136979" y="604520"/>
                    <a:pt x="4081099" y="660400"/>
                    <a:pt x="4012519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23689" y="1955751"/>
            <a:ext cx="1383430" cy="128659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7253137" y="1424213"/>
            <a:ext cx="10006163" cy="1818129"/>
            <a:chOff x="0" y="0"/>
            <a:chExt cx="4136979" cy="7516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36979" cy="751693"/>
            </a:xfrm>
            <a:custGeom>
              <a:avLst/>
              <a:gdLst/>
              <a:ahLst/>
              <a:cxnLst/>
              <a:rect l="l" t="t" r="r" b="b"/>
              <a:pathLst>
                <a:path w="4136979" h="751693">
                  <a:moveTo>
                    <a:pt x="4012519" y="751693"/>
                  </a:moveTo>
                  <a:lnTo>
                    <a:pt x="124460" y="751693"/>
                  </a:lnTo>
                  <a:cubicBezTo>
                    <a:pt x="55880" y="751693"/>
                    <a:pt x="0" y="695813"/>
                    <a:pt x="0" y="6272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627233"/>
                  </a:lnTo>
                  <a:cubicBezTo>
                    <a:pt x="4136979" y="695813"/>
                    <a:pt x="4081099" y="751693"/>
                    <a:pt x="4012519" y="7516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145748" y="4889143"/>
            <a:ext cx="8530258" cy="1597318"/>
            <a:chOff x="0" y="0"/>
            <a:chExt cx="3526776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26776" cy="660400"/>
            </a:xfrm>
            <a:custGeom>
              <a:avLst/>
              <a:gdLst/>
              <a:ahLst/>
              <a:cxnLst/>
              <a:rect l="l" t="t" r="r" b="b"/>
              <a:pathLst>
                <a:path w="3526776" h="660400">
                  <a:moveTo>
                    <a:pt x="340231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535940"/>
                  </a:lnTo>
                  <a:cubicBezTo>
                    <a:pt x="3526776" y="604520"/>
                    <a:pt x="3470896" y="660400"/>
                    <a:pt x="3402316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145748" y="4302902"/>
            <a:ext cx="8530258" cy="1878760"/>
            <a:chOff x="0" y="0"/>
            <a:chExt cx="3526776" cy="7767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526776" cy="776760"/>
            </a:xfrm>
            <a:custGeom>
              <a:avLst/>
              <a:gdLst/>
              <a:ahLst/>
              <a:cxnLst/>
              <a:rect l="l" t="t" r="r" b="b"/>
              <a:pathLst>
                <a:path w="3526776" h="776760">
                  <a:moveTo>
                    <a:pt x="3402316" y="776760"/>
                  </a:moveTo>
                  <a:lnTo>
                    <a:pt x="124460" y="776760"/>
                  </a:lnTo>
                  <a:cubicBezTo>
                    <a:pt x="55880" y="776760"/>
                    <a:pt x="0" y="720880"/>
                    <a:pt x="0" y="6523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652300"/>
                  </a:lnTo>
                  <a:cubicBezTo>
                    <a:pt x="3526776" y="720880"/>
                    <a:pt x="3470896" y="776760"/>
                    <a:pt x="3402316" y="776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270448" y="1874307"/>
            <a:ext cx="5481941" cy="917974"/>
            <a:chOff x="0" y="-28575"/>
            <a:chExt cx="7309254" cy="122396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28575"/>
              <a:ext cx="7309254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Jhonatan Candido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14632"/>
              <a:ext cx="7309254" cy="58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2"/>
                </a:lnSpc>
              </a:pPr>
              <a:r>
                <a:rPr lang="en-US" sz="2600" u="sng" dirty="0">
                  <a:solidFill>
                    <a:srgbClr val="000000"/>
                  </a:solidFill>
                  <a:latin typeface="Muli Regular"/>
                </a:rPr>
                <a:t>RA: 082170016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70448" y="4732575"/>
            <a:ext cx="5586012" cy="1004439"/>
            <a:chOff x="0" y="-28575"/>
            <a:chExt cx="7448016" cy="133925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28575"/>
              <a:ext cx="7448016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Thiago Fernandes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29919"/>
              <a:ext cx="7448016" cy="58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2"/>
                </a:lnSpc>
              </a:pPr>
              <a:r>
                <a:rPr lang="en-US" sz="2600" u="sng" dirty="0">
                  <a:solidFill>
                    <a:srgbClr val="000000"/>
                  </a:solidFill>
                  <a:latin typeface="Muli Regular"/>
                </a:rPr>
                <a:t>RA: 082170029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70448" y="7781770"/>
            <a:ext cx="5501324" cy="896384"/>
            <a:chOff x="0" y="-28575"/>
            <a:chExt cx="7335099" cy="119518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28575"/>
              <a:ext cx="7335099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Luiz Gustavo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585847"/>
              <a:ext cx="7335099" cy="580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1"/>
                </a:lnSpc>
              </a:pPr>
              <a:r>
                <a:rPr lang="en-US" sz="2599" u="sng" dirty="0">
                  <a:solidFill>
                    <a:srgbClr val="000000"/>
                  </a:solidFill>
                  <a:latin typeface="Muli Regular"/>
                </a:rPr>
                <a:t>RA: 082170039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4796384"/>
            <a:ext cx="4697606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Muli Bold"/>
              </a:rPr>
              <a:t>Equipe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3772" y="2236580"/>
            <a:ext cx="6480487" cy="3791512"/>
            <a:chOff x="0" y="0"/>
            <a:chExt cx="1923367" cy="1125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23367" cy="1125297"/>
            </a:xfrm>
            <a:custGeom>
              <a:avLst/>
              <a:gdLst/>
              <a:ahLst/>
              <a:cxnLst/>
              <a:rect l="l" t="t" r="r" b="b"/>
              <a:pathLst>
                <a:path w="1923367" h="1125297">
                  <a:moveTo>
                    <a:pt x="1798906" y="1125296"/>
                  </a:moveTo>
                  <a:lnTo>
                    <a:pt x="124460" y="1125296"/>
                  </a:lnTo>
                  <a:cubicBezTo>
                    <a:pt x="55880" y="1125296"/>
                    <a:pt x="0" y="1069416"/>
                    <a:pt x="0" y="10008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07" y="0"/>
                  </a:lnTo>
                  <a:cubicBezTo>
                    <a:pt x="1867487" y="0"/>
                    <a:pt x="1923367" y="55880"/>
                    <a:pt x="1923367" y="124460"/>
                  </a:cubicBezTo>
                  <a:lnTo>
                    <a:pt x="1923367" y="1000836"/>
                  </a:lnTo>
                  <a:cubicBezTo>
                    <a:pt x="1923367" y="1069417"/>
                    <a:pt x="1867487" y="1125297"/>
                    <a:pt x="1798907" y="1125297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25204" y="1028700"/>
            <a:ext cx="1978908" cy="18403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20235" y="7417916"/>
            <a:ext cx="1978908" cy="184038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28700" y="1085850"/>
            <a:ext cx="6405545" cy="5858052"/>
            <a:chOff x="0" y="76200"/>
            <a:chExt cx="8540726" cy="7810735"/>
          </a:xfrm>
        </p:grpSpPr>
        <p:sp>
          <p:nvSpPr>
            <p:cNvPr id="7" name="TextBox 7"/>
            <p:cNvSpPr txBox="1"/>
            <p:nvPr/>
          </p:nvSpPr>
          <p:spPr>
            <a:xfrm>
              <a:off x="0" y="1988168"/>
              <a:ext cx="8540726" cy="5898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Cadastro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de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rotas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dos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ônibus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fretados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das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empresas</a:t>
              </a:r>
              <a:endParaRPr lang="en-US" sz="28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en-US" sz="28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Consulta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das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rotas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pelo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CEP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en-US" sz="28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Pontos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de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embarque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e </a:t>
              </a: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desembarque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 err="1" smtClean="0">
                  <a:solidFill>
                    <a:srgbClr val="000000"/>
                  </a:solidFill>
                  <a:latin typeface="Muli Regular"/>
                </a:rPr>
                <a:t>por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 CEP</a:t>
              </a:r>
            </a:p>
            <a:p>
              <a:pPr>
                <a:lnSpc>
                  <a:spcPts val="3920"/>
                </a:lnSpc>
                <a:spcBef>
                  <a:spcPct val="0"/>
                </a:spcBef>
              </a:pP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200"/>
              <a:ext cx="8540726" cy="1382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 dirty="0" err="1">
                  <a:solidFill>
                    <a:srgbClr val="0048CD"/>
                  </a:solidFill>
                  <a:latin typeface="Muli Bold"/>
                </a:rPr>
                <a:t>Ideia</a:t>
              </a:r>
              <a:endParaRPr lang="en-US" sz="7200" spc="-72" dirty="0">
                <a:solidFill>
                  <a:srgbClr val="0048CD"/>
                </a:solidFill>
                <a:latin typeface="Muli Bold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574492" y="3174529"/>
            <a:ext cx="218527" cy="21852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617688" y="4226775"/>
            <a:ext cx="160064" cy="1600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144000" y="1510746"/>
            <a:ext cx="7224722" cy="6827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35511"/>
            <a:ext cx="5385167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</a:rPr>
              <a:t>Problema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889962" y="829571"/>
            <a:ext cx="9210261" cy="7868918"/>
            <a:chOff x="0" y="0"/>
            <a:chExt cx="3807918" cy="3253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07919" cy="3253350"/>
            </a:xfrm>
            <a:custGeom>
              <a:avLst/>
              <a:gdLst/>
              <a:ahLst/>
              <a:cxnLst/>
              <a:rect l="l" t="t" r="r" b="b"/>
              <a:pathLst>
                <a:path w="3807919" h="3253350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334126" y="829571"/>
            <a:ext cx="8925174" cy="8627858"/>
            <a:chOff x="0" y="0"/>
            <a:chExt cx="3690051" cy="3567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90051" cy="3567128"/>
            </a:xfrm>
            <a:custGeom>
              <a:avLst/>
              <a:gdLst/>
              <a:ahLst/>
              <a:cxnLst/>
              <a:rect l="l" t="t" r="r" b="b"/>
              <a:pathLst>
                <a:path w="3690051" h="3567128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1" y="55880"/>
                    <a:pt x="3690051" y="124460"/>
                  </a:cubicBezTo>
                  <a:lnTo>
                    <a:pt x="3690051" y="3442668"/>
                  </a:lnTo>
                  <a:cubicBezTo>
                    <a:pt x="3690051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9255289" y="2501171"/>
            <a:ext cx="7082849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• Automatização no serviço de transporte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 smtClean="0">
                <a:solidFill>
                  <a:srgbClr val="FFFFFF"/>
                </a:solidFill>
                <a:latin typeface="Muli Regular"/>
              </a:rPr>
              <a:t>Fretado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FFFFFF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• Dificuldade na utilização de ônibus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fretado em empresas em </a:t>
            </a:r>
            <a:r>
              <a:rPr lang="pt-BR" sz="2800" dirty="0" smtClean="0">
                <a:solidFill>
                  <a:srgbClr val="FFFFFF"/>
                </a:solidFill>
                <a:latin typeface="Muli Regular"/>
              </a:rPr>
              <a:t>geral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FFFFFF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• Auxilio na gestão e controles da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FFFFFF"/>
                </a:solidFill>
                <a:latin typeface="Muli Regular"/>
              </a:rPr>
              <a:t>movimentação do transporte</a:t>
            </a:r>
            <a:endParaRPr lang="en-US" sz="2800" dirty="0">
              <a:solidFill>
                <a:srgbClr val="FFFFFF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5400000">
            <a:off x="6643153" y="6938312"/>
            <a:ext cx="3054598" cy="412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PITCH DECK V 1.0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916475" y="829571"/>
            <a:ext cx="9210261" cy="7868918"/>
            <a:chOff x="0" y="0"/>
            <a:chExt cx="3807918" cy="3253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07919" cy="3253350"/>
            </a:xfrm>
            <a:custGeom>
              <a:avLst/>
              <a:gdLst/>
              <a:ahLst/>
              <a:cxnLst/>
              <a:rect l="l" t="t" r="r" b="b"/>
              <a:pathLst>
                <a:path w="3807919" h="3253350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334126" y="829571"/>
            <a:ext cx="8925174" cy="8627858"/>
            <a:chOff x="0" y="0"/>
            <a:chExt cx="3690051" cy="3567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90051" cy="3567128"/>
            </a:xfrm>
            <a:custGeom>
              <a:avLst/>
              <a:gdLst/>
              <a:ahLst/>
              <a:cxnLst/>
              <a:rect l="l" t="t" r="r" b="b"/>
              <a:pathLst>
                <a:path w="3690051" h="3567128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1" y="55880"/>
                    <a:pt x="3690051" y="124460"/>
                  </a:cubicBezTo>
                  <a:lnTo>
                    <a:pt x="3690051" y="3442668"/>
                  </a:lnTo>
                  <a:cubicBezTo>
                    <a:pt x="3690051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9255289" y="2609020"/>
            <a:ext cx="7082849" cy="5501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Digitalizar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processos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Conforto do usuário e fácil administração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do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serviço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Facilidade na solicitação e consulta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de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ônibus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Mais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rentável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• Diminuir o transito em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áreas </a:t>
            </a:r>
            <a:r>
              <a:rPr lang="pt-BR" sz="2800" dirty="0">
                <a:solidFill>
                  <a:srgbClr val="000000"/>
                </a:solidFill>
                <a:latin typeface="Muli Regular"/>
              </a:rPr>
              <a:t>urbanas</a:t>
            </a:r>
            <a:endParaRPr lang="en-US" sz="2800" dirty="0">
              <a:solidFill>
                <a:srgbClr val="000000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3629844"/>
            <a:ext cx="5736313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Muli Bold"/>
              </a:rPr>
              <a:t>Importância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99317"/>
            <a:ext cx="5922248" cy="6205648"/>
            <a:chOff x="0" y="76200"/>
            <a:chExt cx="7896330" cy="8274198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7896330" cy="1381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19"/>
                </a:lnSpc>
              </a:pPr>
              <a:r>
                <a:rPr lang="en-US" sz="7199" spc="-71">
                  <a:solidFill>
                    <a:srgbClr val="FFFFFF"/>
                  </a:solidFill>
                  <a:latin typeface="Muli Bold"/>
                </a:rPr>
                <a:t>Inovação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81905"/>
              <a:ext cx="7896330" cy="6668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dirty="0"/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Muito importante no processo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interno da indústria </a:t>
              </a:r>
              <a:r>
                <a:rPr lang="pt-BR" sz="2799" dirty="0" smtClean="0">
                  <a:solidFill>
                    <a:srgbClr val="FFFFFF"/>
                  </a:solidFill>
                  <a:latin typeface="Muli Regular"/>
                </a:rPr>
                <a:t>moderna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pt-BR" sz="2799" dirty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Colaboração com as empresas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que não podem financiar a criação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do </a:t>
              </a:r>
              <a:r>
                <a:rPr lang="pt-BR" sz="2799" dirty="0" err="1" smtClean="0">
                  <a:solidFill>
                    <a:srgbClr val="FFFFFF"/>
                  </a:solidFill>
                  <a:latin typeface="Muli Regular"/>
                </a:rPr>
                <a:t>app</a:t>
              </a:r>
              <a:endParaRPr lang="pt-BR" sz="2799" dirty="0" smtClean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pt-BR" sz="2799" dirty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• Diminuição da carga no setor de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pt-BR" sz="2799" dirty="0">
                  <a:solidFill>
                    <a:srgbClr val="FFFFFF"/>
                  </a:solidFill>
                  <a:latin typeface="Muli Regular"/>
                </a:rPr>
                <a:t>transporte da empresa</a:t>
              </a:r>
              <a:endParaRPr lang="en-US" sz="2799" dirty="0">
                <a:solidFill>
                  <a:srgbClr val="FFFFFF"/>
                </a:solidFill>
                <a:latin typeface="Muli Regular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28139" y="1722733"/>
            <a:ext cx="8276967" cy="71595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1028700"/>
            <a:ext cx="12268200" cy="3824908"/>
            <a:chOff x="-1" y="-536807"/>
            <a:chExt cx="10041079" cy="5099876"/>
          </a:xfrm>
        </p:grpSpPr>
        <p:sp>
          <p:nvSpPr>
            <p:cNvPr id="3" name="TextBox 3"/>
            <p:cNvSpPr txBox="1"/>
            <p:nvPr/>
          </p:nvSpPr>
          <p:spPr>
            <a:xfrm>
              <a:off x="0" y="2661779"/>
              <a:ext cx="10041078" cy="1901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Desenvolver soluções para problemas na </a:t>
              </a:r>
              <a:r>
                <a:rPr lang="pt-BR" sz="2800" dirty="0" smtClean="0">
                  <a:solidFill>
                    <a:srgbClr val="000000"/>
                  </a:solidFill>
                  <a:latin typeface="Muli Regular"/>
                </a:rPr>
                <a:t>sociedade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8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Automatização do </a:t>
              </a:r>
              <a:r>
                <a:rPr lang="pt-BR" sz="2800" dirty="0" smtClean="0">
                  <a:solidFill>
                    <a:srgbClr val="000000"/>
                  </a:solidFill>
                  <a:latin typeface="Muli Regular"/>
                </a:rPr>
                <a:t>setor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8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Ajudar a comunidade em geral</a:t>
              </a: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-536807"/>
              <a:ext cx="10041078" cy="1640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Porque</a:t>
              </a: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 </a:t>
              </a: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trabalhar</a:t>
              </a: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 com </a:t>
              </a:r>
              <a:r>
                <a:rPr lang="en-US" sz="7200" spc="-41" dirty="0" err="1">
                  <a:solidFill>
                    <a:srgbClr val="0048CD"/>
                  </a:solidFill>
                  <a:latin typeface="Muli Bold"/>
                </a:rPr>
                <a:t>isso</a:t>
              </a: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 ?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1028700"/>
            <a:ext cx="12268200" cy="3691602"/>
            <a:chOff x="-1" y="-536807"/>
            <a:chExt cx="10041079" cy="4922135"/>
          </a:xfrm>
        </p:grpSpPr>
        <p:sp>
          <p:nvSpPr>
            <p:cNvPr id="3" name="TextBox 3"/>
            <p:cNvSpPr txBox="1"/>
            <p:nvPr/>
          </p:nvSpPr>
          <p:spPr>
            <a:xfrm>
              <a:off x="0" y="2661779"/>
              <a:ext cx="10041078" cy="1723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 smtClean="0">
                  <a:solidFill>
                    <a:srgbClr val="000000"/>
                  </a:solidFill>
                  <a:latin typeface="Muli Regular"/>
                </a:rPr>
                <a:t>• </a:t>
              </a:r>
              <a:r>
                <a:rPr lang="pt-BR" sz="2800" dirty="0" err="1">
                  <a:solidFill>
                    <a:srgbClr val="000000"/>
                  </a:solidFill>
                  <a:latin typeface="Muli Regular"/>
                </a:rPr>
                <a:t>NetBeans</a:t>
              </a: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 IDE 8.2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000000"/>
                  </a:solidFill>
                  <a:latin typeface="Muli Regular"/>
                </a:rPr>
                <a:t>• Microsoft SQL Server</a:t>
              </a:r>
              <a:endParaRPr lang="en-US" sz="2800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-536807"/>
              <a:ext cx="10041078" cy="871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 err="1" smtClean="0">
                  <a:solidFill>
                    <a:srgbClr val="0048CD"/>
                  </a:solidFill>
                  <a:latin typeface="Muli Bold"/>
                </a:rPr>
                <a:t>Ferramentas</a:t>
              </a:r>
              <a:r>
                <a:rPr lang="en-US" sz="7200" spc="-41" dirty="0" smtClean="0">
                  <a:solidFill>
                    <a:srgbClr val="0048CD"/>
                  </a:solidFill>
                  <a:latin typeface="Muli Bold"/>
                </a:rPr>
                <a:t> </a:t>
              </a:r>
              <a:r>
                <a:rPr lang="en-US" sz="7200" spc="-41" dirty="0" err="1" smtClean="0">
                  <a:solidFill>
                    <a:srgbClr val="0048CD"/>
                  </a:solidFill>
                  <a:latin typeface="Muli Bold"/>
                </a:rPr>
                <a:t>utilizadas</a:t>
              </a:r>
              <a:endParaRPr lang="en-US" sz="7200" spc="-41" dirty="0">
                <a:solidFill>
                  <a:srgbClr val="0048CD"/>
                </a:solidFill>
                <a:latin typeface="Muli Bold"/>
              </a:endParaRP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895975"/>
            <a:ext cx="1905000" cy="190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676900"/>
            <a:ext cx="2857500" cy="23431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112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1333500"/>
            <a:ext cx="18288000" cy="1036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7199" spc="-71" dirty="0" smtClean="0">
                <a:solidFill>
                  <a:srgbClr val="FFFFFF"/>
                </a:solidFill>
                <a:latin typeface="Muli Bold"/>
              </a:rPr>
              <a:t>Banco de Dados </a:t>
            </a:r>
            <a:endParaRPr lang="en-US" sz="7199" spc="-71" dirty="0">
              <a:solidFill>
                <a:srgbClr val="FFFFFF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2564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177</Words>
  <Application>Microsoft Office PowerPoint</Application>
  <PresentationFormat>Personalizar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Space Mono</vt:lpstr>
      <vt:lpstr>Arial</vt:lpstr>
      <vt:lpstr>Muli Bold</vt:lpstr>
      <vt:lpstr>Inknut Antiqua Medium Bold</vt:lpstr>
      <vt:lpstr>Muli Regular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Illustrative Technology Startup Pitch Deck Responsive Presentation</dc:title>
  <dc:creator>Usuario</dc:creator>
  <cp:lastModifiedBy>Jhonatan-PC</cp:lastModifiedBy>
  <cp:revision>11</cp:revision>
  <dcterms:created xsi:type="dcterms:W3CDTF">2006-08-16T00:00:00Z</dcterms:created>
  <dcterms:modified xsi:type="dcterms:W3CDTF">2020-04-02T20:07:32Z</dcterms:modified>
  <dc:identifier>DADygqWZ84E</dc:identifier>
</cp:coreProperties>
</file>