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  <p:sldId id="268" r:id="rId9"/>
    <p:sldId id="264" r:id="rId10"/>
    <p:sldId id="271" r:id="rId11"/>
    <p:sldId id="269" r:id="rId12"/>
    <p:sldId id="263" r:id="rId13"/>
    <p:sldId id="265" r:id="rId14"/>
    <p:sldId id="266" r:id="rId15"/>
    <p:sldId id="267" r:id="rId16"/>
    <p:sldId id="270" r:id="rId17"/>
  </p:sldIdLst>
  <p:sldSz cx="18288000" cy="10287000"/>
  <p:notesSz cx="6858000" cy="9144000"/>
  <p:embeddedFontLst>
    <p:embeddedFont>
      <p:font typeface="Space Mono" panose="020B0604020202020204" charset="0"/>
      <p:regular r:id="rId18"/>
    </p:embeddedFont>
    <p:embeddedFont>
      <p:font typeface="Muli Bold" panose="020B0604020202020204" charset="0"/>
      <p:regular r:id="rId19"/>
    </p:embeddedFont>
    <p:embeddedFont>
      <p:font typeface="Inknut Antiqua Medium Bold" panose="020B0604020202020204" charset="0"/>
      <p:regular r:id="rId20"/>
    </p:embeddedFont>
    <p:embeddedFont>
      <p:font typeface="Muli Regular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7" d="100"/>
          <a:sy n="27" d="100"/>
        </p:scale>
        <p:origin x="120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5785" y="3508418"/>
            <a:ext cx="6450066" cy="4618896"/>
            <a:chOff x="0" y="0"/>
            <a:chExt cx="1835257" cy="1314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5257" cy="1314229"/>
            </a:xfrm>
            <a:custGeom>
              <a:avLst/>
              <a:gdLst/>
              <a:ahLst/>
              <a:cxnLst/>
              <a:rect l="l" t="t" r="r" b="b"/>
              <a:pathLst>
                <a:path w="1835257" h="1314229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7" y="0"/>
                  </a:lnTo>
                  <a:cubicBezTo>
                    <a:pt x="1779377" y="0"/>
                    <a:pt x="1835257" y="55880"/>
                    <a:pt x="1835257" y="124460"/>
                  </a:cubicBezTo>
                  <a:lnTo>
                    <a:pt x="1835257" y="1189769"/>
                  </a:lnTo>
                  <a:cubicBezTo>
                    <a:pt x="1835257" y="1258349"/>
                    <a:pt x="1779377" y="1314229"/>
                    <a:pt x="1710797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98918" y="609475"/>
            <a:ext cx="2151110" cy="20005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05200" y="-1161387"/>
            <a:ext cx="2151110" cy="20005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8986654"/>
            <a:ext cx="2151110" cy="20005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8997">
            <a:off x="13325123" y="1331362"/>
            <a:ext cx="2629673" cy="107816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405785" y="2113389"/>
            <a:ext cx="6444243" cy="3418474"/>
            <a:chOff x="0" y="0"/>
            <a:chExt cx="1833600" cy="972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3600" cy="972669"/>
            </a:xfrm>
            <a:custGeom>
              <a:avLst/>
              <a:gdLst/>
              <a:ahLst/>
              <a:cxnLst/>
              <a:rect l="l" t="t" r="r" b="b"/>
              <a:pathLst>
                <a:path w="1833600" h="972669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4580" y="4272520"/>
            <a:ext cx="2692088" cy="11037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6701427"/>
            <a:ext cx="2151110" cy="200053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2019503"/>
            <a:ext cx="6217302" cy="386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Ponto</a:t>
            </a:r>
          </a:p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Certo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58379" y="3729390"/>
            <a:ext cx="7984363" cy="4511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0" y="9525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pt-BR" sz="7200" spc="-72" dirty="0" smtClean="0">
                <a:solidFill>
                  <a:srgbClr val="FFFFFF"/>
                </a:solidFill>
                <a:latin typeface="Muli Bold"/>
              </a:rPr>
              <a:t>Banco de Dados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12524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0" y="952500"/>
            <a:ext cx="99822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pt-BR" sz="7200" spc="-72" dirty="0" smtClean="0">
                <a:solidFill>
                  <a:srgbClr val="FFFFFF"/>
                </a:solidFill>
                <a:latin typeface="Muli Bold"/>
              </a:rPr>
              <a:t>Arquitetura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5" name="Imagem 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5"/>
          <a:stretch/>
        </p:blipFill>
        <p:spPr>
          <a:xfrm>
            <a:off x="9982200" y="419100"/>
            <a:ext cx="7924800" cy="94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2057400" y="3548380"/>
            <a:ext cx="135636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1219200" y="952500"/>
            <a:ext cx="10934700" cy="2026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pt-BR" sz="7200" spc="-72" dirty="0">
                <a:solidFill>
                  <a:srgbClr val="FFFFFF"/>
                </a:solidFill>
                <a:latin typeface="Muli Bold"/>
              </a:rPr>
              <a:t>Modelo de domínio com análise textual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45006"/>
              </p:ext>
            </p:extLst>
          </p:nvPr>
        </p:nvGraphicFramePr>
        <p:xfrm>
          <a:off x="2743200" y="4152900"/>
          <a:ext cx="12192000" cy="2219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Usuário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Consulta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Itinerário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Funcionários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Transporte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Benefícios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Localidade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Atualização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Remoção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Administrativa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Inclusão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Fretado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Ônibus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Sistema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Destino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Catálogo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 de pesquisa</a:t>
                      </a:r>
                      <a:endParaRPr lang="pt-BR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3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17068" y="2007393"/>
            <a:ext cx="12801600" cy="632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C:\Users\Usuario\Downloads\Untitled Diagram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28900"/>
            <a:ext cx="7348537" cy="5081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8"/>
          <p:cNvSpPr txBox="1"/>
          <p:nvPr/>
        </p:nvSpPr>
        <p:spPr>
          <a:xfrm>
            <a:off x="1295400" y="683542"/>
            <a:ext cx="81915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err="1" smtClean="0">
                <a:solidFill>
                  <a:srgbClr val="FFFFFF"/>
                </a:solidFill>
                <a:latin typeface="Muli Bold"/>
              </a:rPr>
              <a:t>Modelo</a:t>
            </a:r>
            <a:r>
              <a:rPr lang="en-US" sz="7200" spc="-72" dirty="0" smtClean="0">
                <a:solidFill>
                  <a:srgbClr val="FFFFFF"/>
                </a:solidFill>
                <a:latin typeface="Muli Bold"/>
              </a:rPr>
              <a:t> </a:t>
            </a:r>
            <a:r>
              <a:rPr lang="en-US" sz="7200" spc="-72" dirty="0">
                <a:solidFill>
                  <a:srgbClr val="FFFFFF"/>
                </a:solidFill>
                <a:latin typeface="Muli Bold"/>
              </a:rPr>
              <a:t>de </a:t>
            </a: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domínio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44533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52602" y="876300"/>
            <a:ext cx="13030198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en-US" sz="7200" spc="-41" dirty="0" err="1">
                <a:solidFill>
                  <a:srgbClr val="0048CD"/>
                </a:solidFill>
                <a:latin typeface="Muli Bold"/>
              </a:rPr>
              <a:t>Diagrama</a:t>
            </a:r>
            <a:r>
              <a:rPr lang="en-US" sz="7200" spc="-41" dirty="0">
                <a:solidFill>
                  <a:srgbClr val="0048CD"/>
                </a:solidFill>
                <a:latin typeface="Muli Bold"/>
              </a:rPr>
              <a:t> de </a:t>
            </a:r>
            <a:r>
              <a:rPr lang="en-US" sz="7200" spc="-41" dirty="0" err="1">
                <a:solidFill>
                  <a:srgbClr val="0048CD"/>
                </a:solidFill>
                <a:latin typeface="Muli Bold"/>
              </a:rPr>
              <a:t>casos</a:t>
            </a:r>
            <a:r>
              <a:rPr lang="en-US" sz="7200" spc="-41" dirty="0">
                <a:solidFill>
                  <a:srgbClr val="0048CD"/>
                </a:solidFill>
                <a:latin typeface="Muli Bold"/>
              </a:rPr>
              <a:t> de </a:t>
            </a:r>
            <a:r>
              <a:rPr lang="en-US" sz="7200" spc="-41" dirty="0" err="1">
                <a:solidFill>
                  <a:srgbClr val="0048CD"/>
                </a:solidFill>
                <a:latin typeface="Muli Bold"/>
              </a:rPr>
              <a:t>uso</a:t>
            </a:r>
            <a:endParaRPr lang="en-US" sz="7200" spc="-41" dirty="0">
              <a:solidFill>
                <a:srgbClr val="0048CD"/>
              </a:solidFill>
              <a:latin typeface="Muli 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71700"/>
            <a:ext cx="7539038" cy="68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2600" y="876300"/>
            <a:ext cx="15392402" cy="5432842"/>
            <a:chOff x="-3" y="-536807"/>
            <a:chExt cx="20523200" cy="7243791"/>
          </a:xfrm>
        </p:grpSpPr>
        <p:sp>
          <p:nvSpPr>
            <p:cNvPr id="3" name="TextBox 3"/>
            <p:cNvSpPr txBox="1"/>
            <p:nvPr/>
          </p:nvSpPr>
          <p:spPr>
            <a:xfrm>
              <a:off x="-3" y="783993"/>
              <a:ext cx="20523200" cy="59229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1) Cliente fornece o CEP da rua.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2) Sistema cadastra o CEP.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3) Sistema verifica as rotas correspondentes.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4) Sistema retorna lista de fretados.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5) Cliente escolhe fretado que mais se adeque às suas necessidades.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6) Cliente utiliza fretado.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6807"/>
              <a:ext cx="17475195" cy="7694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pt-BR" sz="7200" spc="-41" dirty="0">
                  <a:solidFill>
                    <a:srgbClr val="0048CD"/>
                  </a:solidFill>
                  <a:latin typeface="Muli Bold"/>
                </a:rPr>
                <a:t>Casos de uso textual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10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1295400" y="683542"/>
            <a:ext cx="81915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smtClean="0">
                <a:solidFill>
                  <a:srgbClr val="FFFFFF"/>
                </a:solidFill>
                <a:latin typeface="Muli Bold"/>
              </a:rPr>
              <a:t>Interface Visual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216946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76006" y="7594153"/>
            <a:ext cx="1383430" cy="12865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19900" y="7594153"/>
            <a:ext cx="9739400" cy="1804154"/>
            <a:chOff x="0" y="0"/>
            <a:chExt cx="4026687" cy="745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688" cy="745915"/>
            </a:xfrm>
            <a:custGeom>
              <a:avLst/>
              <a:gdLst/>
              <a:ahLst/>
              <a:cxnLst/>
              <a:rect l="l" t="t" r="r" b="b"/>
              <a:pathLst>
                <a:path w="4026688" h="745915">
                  <a:moveTo>
                    <a:pt x="3902227" y="745915"/>
                  </a:moveTo>
                  <a:lnTo>
                    <a:pt x="124460" y="745915"/>
                  </a:lnTo>
                  <a:cubicBezTo>
                    <a:pt x="55880" y="745915"/>
                    <a:pt x="0" y="690035"/>
                    <a:pt x="0" y="621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27" y="0"/>
                  </a:lnTo>
                  <a:cubicBezTo>
                    <a:pt x="3970808" y="0"/>
                    <a:pt x="4026688" y="55880"/>
                    <a:pt x="4026688" y="124460"/>
                  </a:cubicBezTo>
                  <a:lnTo>
                    <a:pt x="4026688" y="621455"/>
                  </a:lnTo>
                  <a:cubicBezTo>
                    <a:pt x="4026688" y="690035"/>
                    <a:pt x="3970808" y="745915"/>
                    <a:pt x="3902227" y="74591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512358" y="7305190"/>
            <a:ext cx="9746942" cy="1864517"/>
            <a:chOff x="0" y="0"/>
            <a:chExt cx="4029806" cy="770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29806" cy="770872"/>
            </a:xfrm>
            <a:custGeom>
              <a:avLst/>
              <a:gdLst/>
              <a:ahLst/>
              <a:cxnLst/>
              <a:rect l="l" t="t" r="r" b="b"/>
              <a:pathLst>
                <a:path w="4029806" h="770872">
                  <a:moveTo>
                    <a:pt x="3905345" y="770872"/>
                  </a:moveTo>
                  <a:lnTo>
                    <a:pt x="124460" y="770872"/>
                  </a:lnTo>
                  <a:cubicBezTo>
                    <a:pt x="55880" y="770872"/>
                    <a:pt x="0" y="714992"/>
                    <a:pt x="0" y="6464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5346" y="0"/>
                  </a:lnTo>
                  <a:cubicBezTo>
                    <a:pt x="3973926" y="0"/>
                    <a:pt x="4029806" y="55880"/>
                    <a:pt x="4029806" y="124460"/>
                  </a:cubicBezTo>
                  <a:lnTo>
                    <a:pt x="4029806" y="646412"/>
                  </a:lnTo>
                  <a:cubicBezTo>
                    <a:pt x="4029806" y="714992"/>
                    <a:pt x="3973926" y="770872"/>
                    <a:pt x="3905346" y="77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6194" y="5102613"/>
            <a:ext cx="1383430" cy="128659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253137" y="1934254"/>
            <a:ext cx="10006163" cy="1597318"/>
            <a:chOff x="0" y="0"/>
            <a:chExt cx="4136979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6979" cy="660400"/>
            </a:xfrm>
            <a:custGeom>
              <a:avLst/>
              <a:gdLst/>
              <a:ahLst/>
              <a:cxnLst/>
              <a:rect l="l" t="t" r="r" b="b"/>
              <a:pathLst>
                <a:path w="4136979" h="660400">
                  <a:moveTo>
                    <a:pt x="40125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535940"/>
                  </a:lnTo>
                  <a:cubicBezTo>
                    <a:pt x="4136979" y="604520"/>
                    <a:pt x="4081099" y="660400"/>
                    <a:pt x="4012519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23689" y="1955751"/>
            <a:ext cx="1383430" cy="128659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7253137" y="1424213"/>
            <a:ext cx="10006163" cy="1818129"/>
            <a:chOff x="0" y="0"/>
            <a:chExt cx="4136979" cy="751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36979" cy="751693"/>
            </a:xfrm>
            <a:custGeom>
              <a:avLst/>
              <a:gdLst/>
              <a:ahLst/>
              <a:cxnLst/>
              <a:rect l="l" t="t" r="r" b="b"/>
              <a:pathLst>
                <a:path w="4136979" h="751693">
                  <a:moveTo>
                    <a:pt x="4012519" y="751693"/>
                  </a:moveTo>
                  <a:lnTo>
                    <a:pt x="124460" y="751693"/>
                  </a:lnTo>
                  <a:cubicBezTo>
                    <a:pt x="55880" y="751693"/>
                    <a:pt x="0" y="695813"/>
                    <a:pt x="0" y="6272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627233"/>
                  </a:lnTo>
                  <a:cubicBezTo>
                    <a:pt x="4136979" y="695813"/>
                    <a:pt x="4081099" y="751693"/>
                    <a:pt x="4012519" y="7516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45748" y="4889143"/>
            <a:ext cx="8530258" cy="1597318"/>
            <a:chOff x="0" y="0"/>
            <a:chExt cx="352677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26776" cy="660400"/>
            </a:xfrm>
            <a:custGeom>
              <a:avLst/>
              <a:gdLst/>
              <a:ahLst/>
              <a:cxnLst/>
              <a:rect l="l" t="t" r="r" b="b"/>
              <a:pathLst>
                <a:path w="3526776" h="660400">
                  <a:moveTo>
                    <a:pt x="34023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535940"/>
                  </a:lnTo>
                  <a:cubicBezTo>
                    <a:pt x="3526776" y="604520"/>
                    <a:pt x="3470896" y="660400"/>
                    <a:pt x="3402316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145748" y="4302902"/>
            <a:ext cx="8530258" cy="1878760"/>
            <a:chOff x="0" y="0"/>
            <a:chExt cx="3526776" cy="7767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26776" cy="776760"/>
            </a:xfrm>
            <a:custGeom>
              <a:avLst/>
              <a:gdLst/>
              <a:ahLst/>
              <a:cxnLst/>
              <a:rect l="l" t="t" r="r" b="b"/>
              <a:pathLst>
                <a:path w="3526776" h="776760">
                  <a:moveTo>
                    <a:pt x="3402316" y="776760"/>
                  </a:moveTo>
                  <a:lnTo>
                    <a:pt x="124460" y="776760"/>
                  </a:lnTo>
                  <a:cubicBezTo>
                    <a:pt x="55880" y="776760"/>
                    <a:pt x="0" y="720880"/>
                    <a:pt x="0" y="6523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652300"/>
                  </a:lnTo>
                  <a:cubicBezTo>
                    <a:pt x="3526776" y="720880"/>
                    <a:pt x="3470896" y="776760"/>
                    <a:pt x="3402316" y="776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270448" y="1874307"/>
            <a:ext cx="5481941" cy="917974"/>
            <a:chOff x="0" y="-28575"/>
            <a:chExt cx="7309254" cy="122396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7309254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Jhonatan Candido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4632"/>
              <a:ext cx="7309254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082170016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70448" y="4732575"/>
            <a:ext cx="5586012" cy="1004439"/>
            <a:chOff x="0" y="-28575"/>
            <a:chExt cx="7448016" cy="133925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7448016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Thiago Fernandes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29919"/>
              <a:ext cx="7448016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082170029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70448" y="7781770"/>
            <a:ext cx="5501324" cy="896384"/>
            <a:chOff x="0" y="-28575"/>
            <a:chExt cx="7335099" cy="119518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7335099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Luiz Gustavo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85847"/>
              <a:ext cx="7335099" cy="580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</a:pPr>
              <a:r>
                <a:rPr lang="en-US" sz="2599" u="sng" dirty="0">
                  <a:solidFill>
                    <a:srgbClr val="000000"/>
                  </a:solidFill>
                  <a:latin typeface="Muli Regular"/>
                </a:rPr>
                <a:t>RA: 082170039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796384"/>
            <a:ext cx="4697606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3772" y="2236580"/>
            <a:ext cx="6480487" cy="3791512"/>
            <a:chOff x="0" y="0"/>
            <a:chExt cx="1923367" cy="1125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3367" cy="1125297"/>
            </a:xfrm>
            <a:custGeom>
              <a:avLst/>
              <a:gdLst/>
              <a:ahLst/>
              <a:cxnLst/>
              <a:rect l="l" t="t" r="r" b="b"/>
              <a:pathLst>
                <a:path w="1923367" h="1125297">
                  <a:moveTo>
                    <a:pt x="1798906" y="1125296"/>
                  </a:moveTo>
                  <a:lnTo>
                    <a:pt x="124460" y="1125296"/>
                  </a:lnTo>
                  <a:cubicBezTo>
                    <a:pt x="55880" y="1125296"/>
                    <a:pt x="0" y="1069416"/>
                    <a:pt x="0" y="10008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000836"/>
                  </a:lnTo>
                  <a:cubicBezTo>
                    <a:pt x="1923367" y="1069417"/>
                    <a:pt x="1867487" y="1125297"/>
                    <a:pt x="1798907" y="112529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25204" y="1028700"/>
            <a:ext cx="1978908" cy="18403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20235" y="7417916"/>
            <a:ext cx="1978908" cy="184038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1085850"/>
            <a:ext cx="6405545" cy="5858052"/>
            <a:chOff x="0" y="76200"/>
            <a:chExt cx="8540726" cy="7810735"/>
          </a:xfrm>
        </p:grpSpPr>
        <p:sp>
          <p:nvSpPr>
            <p:cNvPr id="7" name="TextBox 7"/>
            <p:cNvSpPr txBox="1"/>
            <p:nvPr/>
          </p:nvSpPr>
          <p:spPr>
            <a:xfrm>
              <a:off x="0" y="1988168"/>
              <a:ext cx="8540726" cy="5898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Cadastro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rotas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dos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ônibus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fretados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das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empresas</a:t>
              </a: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das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rotas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pelo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CEP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Pontos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embarque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desembarque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por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CEP</a:t>
              </a:r>
            </a:p>
            <a:p>
              <a:pPr>
                <a:lnSpc>
                  <a:spcPts val="3920"/>
                </a:lnSpc>
                <a:spcBef>
                  <a:spcPct val="0"/>
                </a:spcBef>
              </a:pP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8540726" cy="1382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 dirty="0" err="1">
                  <a:solidFill>
                    <a:srgbClr val="0048CD"/>
                  </a:solidFill>
                  <a:latin typeface="Muli Bold"/>
                </a:rPr>
                <a:t>Ideia</a:t>
              </a:r>
              <a:endParaRPr lang="en-US" sz="7200" spc="-72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574492" y="3174529"/>
            <a:ext cx="218527" cy="21852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17688" y="4226775"/>
            <a:ext cx="160064" cy="1600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44000" y="1510746"/>
            <a:ext cx="7224722" cy="6827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35511"/>
            <a:ext cx="5385167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</a:rPr>
              <a:t>Problema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889962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255289" y="2501171"/>
            <a:ext cx="7082849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Automatização no serviço de transporte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FFFFFF"/>
                </a:solidFill>
                <a:latin typeface="Muli Regular"/>
              </a:rPr>
              <a:t>Fretado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FFFFFF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Dificuldade na utilização de ônibus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fretado em empresas em </a:t>
            </a:r>
            <a:r>
              <a:rPr lang="pt-BR" sz="2800" dirty="0" smtClean="0">
                <a:solidFill>
                  <a:srgbClr val="FFFFFF"/>
                </a:solidFill>
                <a:latin typeface="Muli Regular"/>
              </a:rPr>
              <a:t>geral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FFFFFF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Auxilio na gestão e controles da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movimentação do transporte</a:t>
            </a:r>
            <a:endParaRPr lang="en-US" sz="2800" dirty="0">
              <a:solidFill>
                <a:srgbClr val="FFFFFF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6643153" y="6938312"/>
            <a:ext cx="3054598" cy="41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PITCH DECK V 1.0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916475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255289" y="2609020"/>
            <a:ext cx="7082849" cy="55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Digitalizar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processos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Conforto do usuário e fácil administração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do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serviço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Facilidade na solicitação e consulta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de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ônibus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Mais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rentável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Diminuir o transito em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áreas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urbanas</a:t>
            </a:r>
            <a:endParaRPr lang="en-US" sz="2800" dirty="0">
              <a:solidFill>
                <a:srgbClr val="000000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629844"/>
            <a:ext cx="5736313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Importância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99317"/>
            <a:ext cx="5922248" cy="6205648"/>
            <a:chOff x="0" y="76200"/>
            <a:chExt cx="7896330" cy="8274198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7896330" cy="1381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7199" spc="-71">
                  <a:solidFill>
                    <a:srgbClr val="FFFFFF"/>
                  </a:solidFill>
                  <a:latin typeface="Muli Bold"/>
                </a:rPr>
                <a:t>Inovação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1905"/>
              <a:ext cx="7896330" cy="6668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dirty="0"/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Muito importante no processo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interno da indústria </a:t>
              </a:r>
              <a:r>
                <a:rPr lang="pt-BR" sz="2799" dirty="0" smtClean="0">
                  <a:solidFill>
                    <a:srgbClr val="FFFFFF"/>
                  </a:solidFill>
                  <a:latin typeface="Muli Regular"/>
                </a:rPr>
                <a:t>moderna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Colaboração com as empresas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que não podem financiar a criação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do </a:t>
              </a:r>
              <a:r>
                <a:rPr lang="pt-BR" sz="2799" dirty="0" err="1" smtClean="0">
                  <a:solidFill>
                    <a:srgbClr val="FFFFFF"/>
                  </a:solidFill>
                  <a:latin typeface="Muli Regular"/>
                </a:rPr>
                <a:t>app</a:t>
              </a:r>
              <a:endParaRPr lang="pt-BR" sz="2799" dirty="0" smtClean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Diminuição da carga no setor de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transporte da empresa</a:t>
              </a:r>
              <a:endParaRPr lang="en-US" sz="2799" dirty="0">
                <a:solidFill>
                  <a:srgbClr val="FFFFFF"/>
                </a:solidFill>
                <a:latin typeface="Muli Regular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28139" y="1722733"/>
            <a:ext cx="8276967" cy="71595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3824908"/>
            <a:chOff x="-1" y="-536807"/>
            <a:chExt cx="10041079" cy="5099876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1901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Desenvolver soluções para problemas na </a:t>
              </a: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sociedade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8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Automatização do </a:t>
              </a: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setor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8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Ajudar a comunidade em geral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1640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Porque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trabalhar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com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isso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?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3615876"/>
            <a:chOff x="-1" y="-536807"/>
            <a:chExt cx="10041079" cy="4821167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162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pt-BR" sz="2800" dirty="0" err="1">
                  <a:solidFill>
                    <a:srgbClr val="000000"/>
                  </a:solidFill>
                  <a:latin typeface="Muli Regular"/>
                </a:rPr>
                <a:t>NetBeans</a:t>
              </a: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 IDE 8.2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Microsoft SQL Server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87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 smtClean="0">
                  <a:solidFill>
                    <a:srgbClr val="0048CD"/>
                  </a:solidFill>
                  <a:latin typeface="Muli Bold"/>
                </a:rPr>
                <a:t>Ferramentas</a:t>
              </a:r>
              <a:r>
                <a:rPr lang="en-US" sz="7200" spc="-41" dirty="0" smtClean="0">
                  <a:solidFill>
                    <a:srgbClr val="0048CD"/>
                  </a:solidFill>
                  <a:latin typeface="Muli Bold"/>
                </a:rPr>
                <a:t> </a:t>
              </a:r>
              <a:r>
                <a:rPr lang="en-US" sz="7200" spc="-41" dirty="0" err="1" smtClean="0">
                  <a:solidFill>
                    <a:srgbClr val="0048CD"/>
                  </a:solidFill>
                  <a:latin typeface="Muli Bold"/>
                </a:rPr>
                <a:t>utilizadas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895975"/>
            <a:ext cx="1905000" cy="190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76900"/>
            <a:ext cx="2857500" cy="2343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16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2600" y="876300"/>
            <a:ext cx="15392402" cy="8325941"/>
            <a:chOff x="-3" y="-536807"/>
            <a:chExt cx="20523200" cy="11101255"/>
          </a:xfrm>
        </p:grpSpPr>
        <p:sp>
          <p:nvSpPr>
            <p:cNvPr id="3" name="TextBox 3"/>
            <p:cNvSpPr txBox="1"/>
            <p:nvPr/>
          </p:nvSpPr>
          <p:spPr>
            <a:xfrm>
              <a:off x="-3" y="783993"/>
              <a:ext cx="20523200" cy="9780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usuário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poderá fazer 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itinerário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fretado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usuário deve ser capaz de utilizar o fretado que mais se adequar ao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destino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desejado,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com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base no </a:t>
              </a:r>
              <a:r>
                <a:rPr lang="pt-BR" sz="2400" u="sng" dirty="0" smtClean="0">
                  <a:solidFill>
                    <a:srgbClr val="000000"/>
                  </a:solidFill>
                  <a:latin typeface="Muli Regular"/>
                </a:rPr>
                <a:t>catálogo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obtido após a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consulta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cadastro do itinerário só poderá ser feito pelos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funcionários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setor de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transporte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benefícios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método de pesquisa será por meio do </a:t>
              </a:r>
              <a:r>
                <a:rPr lang="pt-BR" sz="2400" dirty="0" err="1">
                  <a:solidFill>
                    <a:srgbClr val="000000"/>
                  </a:solidFill>
                  <a:latin typeface="Muli Regular"/>
                </a:rPr>
                <a:t>cep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ou rua, e então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sistema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irá mostrar o fretado que passa pela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localidade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informada, ou que passa próximo à localidade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Ao cadastrar um novo itinerário, o funcionário poderá informar tanto o </a:t>
              </a:r>
              <a:r>
                <a:rPr lang="pt-BR" sz="2400" dirty="0" err="1">
                  <a:solidFill>
                    <a:srgbClr val="000000"/>
                  </a:solidFill>
                  <a:latin typeface="Muli Regular"/>
                </a:rPr>
                <a:t>cep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quanto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endereço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que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ônibus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irá passar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cadastro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atualização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ou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remoção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de fretado também só poderá ser realizado pelo setor de transporte e benefícios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Só poderá ter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acesso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ao sistema os funcionários do setor correspondente, e quem optar pelo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benefício.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O cadastro de usuários só poderá ser feito pelos funcionários do setor de transporte e benefícios.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Os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funcionários terão acesso a parte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administrativa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sistema que cuida da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inclusão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, entre outros, de fretados e itinerários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Os usuários poderão apenas fazer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dos itinerários.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6807"/>
              <a:ext cx="18897595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REQUISITOS EM ALTO NÍVEL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3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468</Words>
  <Application>Microsoft Office PowerPoint</Application>
  <PresentationFormat>Personalizar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Space Mono</vt:lpstr>
      <vt:lpstr>Arial</vt:lpstr>
      <vt:lpstr>Muli Bold</vt:lpstr>
      <vt:lpstr>Inknut Antiqua Medium Bold</vt:lpstr>
      <vt:lpstr>Muli Regular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Technology Startup Pitch Deck Responsive Presentation</dc:title>
  <dc:creator>Usuario</dc:creator>
  <cp:lastModifiedBy>Jhonatan-PC</cp:lastModifiedBy>
  <cp:revision>12</cp:revision>
  <dcterms:created xsi:type="dcterms:W3CDTF">2006-08-16T00:00:00Z</dcterms:created>
  <dcterms:modified xsi:type="dcterms:W3CDTF">2020-04-02T20:07:42Z</dcterms:modified>
  <dc:identifier>DADygqWZ84E</dc:identifier>
</cp:coreProperties>
</file>