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3" r:id="rId5"/>
    <p:sldId id="265" r:id="rId6"/>
    <p:sldId id="261" r:id="rId7"/>
    <p:sldId id="266" r:id="rId8"/>
    <p:sldId id="267" r:id="rId9"/>
    <p:sldId id="271" r:id="rId10"/>
    <p:sldId id="272" r:id="rId11"/>
  </p:sldIdLst>
  <p:sldSz cx="18288000" cy="10287000"/>
  <p:notesSz cx="6858000" cy="9144000"/>
  <p:embeddedFontLst>
    <p:embeddedFont>
      <p:font typeface="Muli Regular" panose="020B0604020202020204" charset="0"/>
      <p:regular r:id="rId13"/>
    </p:embeddedFont>
    <p:embeddedFont>
      <p:font typeface="Muli Bold" panose="020B0604020202020204" charset="0"/>
      <p:regular r:id="rId14"/>
    </p:embeddedFont>
    <p:embeddedFont>
      <p:font typeface="Inknut Antiqua Medium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7" d="100"/>
          <a:sy n="27" d="100"/>
        </p:scale>
        <p:origin x="120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7B55-1408-43EB-B34E-6ECD9DEA137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340FE-772B-4EF5-89FD-2CEF37A2F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27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5785" y="3508418"/>
            <a:ext cx="6450066" cy="4618896"/>
            <a:chOff x="0" y="0"/>
            <a:chExt cx="1835257" cy="1314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l="l" t="t" r="r" b="b"/>
              <a:pathLst>
                <a:path w="1835257" h="1314229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5785" y="2113389"/>
            <a:ext cx="6444243" cy="3418474"/>
            <a:chOff x="0" y="0"/>
            <a:chExt cx="1833600" cy="972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l="l" t="t" r="r" b="b"/>
              <a:pathLst>
                <a:path w="1833600" h="972669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4580" y="4272520"/>
            <a:ext cx="2692088" cy="11037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6701427"/>
            <a:ext cx="2151110" cy="200053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2019503"/>
            <a:ext cx="6217302" cy="386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Ponto</a:t>
            </a:r>
          </a:p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Certo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1350620" y="1195528"/>
            <a:ext cx="13106398" cy="653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pt-BR" sz="7200" spc="-41" dirty="0" smtClean="0">
                <a:solidFill>
                  <a:srgbClr val="0048CD"/>
                </a:solidFill>
                <a:latin typeface="Muli Bold"/>
              </a:rPr>
              <a:t>Consulta de Registros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04" y="3108711"/>
            <a:ext cx="4581525" cy="40195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369" y="3089661"/>
            <a:ext cx="4600575" cy="4038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3108711"/>
            <a:ext cx="4572000" cy="401955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17713" y="7277190"/>
            <a:ext cx="2426305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Fretados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903819" y="7277190"/>
            <a:ext cx="248035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Usuários 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961427" y="7277190"/>
            <a:ext cx="261045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>
                <a:solidFill>
                  <a:srgbClr val="0048CD"/>
                </a:solidFill>
                <a:latin typeface="Muli Bold"/>
              </a:rPr>
              <a:t>Consulta de </a:t>
            </a:r>
            <a:r>
              <a:rPr lang="pt-BR" spc="-41" dirty="0" smtClean="0">
                <a:solidFill>
                  <a:srgbClr val="0048CD"/>
                </a:solidFill>
                <a:latin typeface="Muli Bold"/>
              </a:rPr>
              <a:t>Itinerários </a:t>
            </a:r>
            <a:endParaRPr lang="en-US" spc="-41" dirty="0">
              <a:solidFill>
                <a:srgbClr val="0048CD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9548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19900" y="7594153"/>
            <a:ext cx="9739400" cy="1804154"/>
            <a:chOff x="0" y="0"/>
            <a:chExt cx="4026687" cy="745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l="l" t="t" r="r" b="b"/>
              <a:pathLst>
                <a:path w="4026688" h="745915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512358" y="7305190"/>
            <a:ext cx="9746942" cy="1864517"/>
            <a:chOff x="0" y="0"/>
            <a:chExt cx="4029806" cy="770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l="l" t="t" r="r" b="b"/>
              <a:pathLst>
                <a:path w="4029806" h="770872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53137" y="1934254"/>
            <a:ext cx="10006163" cy="1597318"/>
            <a:chOff x="0" y="0"/>
            <a:chExt cx="4136979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l="l" t="t" r="r" b="b"/>
              <a:pathLst>
                <a:path w="4136979" h="660400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253137" y="1424213"/>
            <a:ext cx="10006163" cy="1818129"/>
            <a:chOff x="0" y="0"/>
            <a:chExt cx="4136979" cy="751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l="l" t="t" r="r" b="b"/>
              <a:pathLst>
                <a:path w="4136979" h="751693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5748" y="4889143"/>
            <a:ext cx="8530258" cy="1597318"/>
            <a:chOff x="0" y="0"/>
            <a:chExt cx="352677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l="l" t="t" r="r" b="b"/>
              <a:pathLst>
                <a:path w="3526776" h="660400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45748" y="4302902"/>
            <a:ext cx="8530258" cy="1878760"/>
            <a:chOff x="0" y="0"/>
            <a:chExt cx="3526776" cy="7767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l="l" t="t" r="r" b="b"/>
              <a:pathLst>
                <a:path w="3526776" h="776760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70448" y="1874307"/>
            <a:ext cx="5481941" cy="917974"/>
            <a:chOff x="0" y="-28575"/>
            <a:chExt cx="7309254" cy="122396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Jhonatan Candido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4632"/>
              <a:ext cx="7309254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082170016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70448" y="4732575"/>
            <a:ext cx="5586012" cy="1004439"/>
            <a:chOff x="0" y="-28575"/>
            <a:chExt cx="7448016" cy="13392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7448016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Thiago Fernandes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29919"/>
              <a:ext cx="7448016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082170029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70448" y="7781770"/>
            <a:ext cx="5501324" cy="896384"/>
            <a:chOff x="0" y="-28575"/>
            <a:chExt cx="7335099" cy="119518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Luiz Gustavo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85847"/>
              <a:ext cx="7335099" cy="58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</a:pPr>
              <a:r>
                <a:rPr lang="en-US" sz="2599" u="sng" dirty="0">
                  <a:solidFill>
                    <a:srgbClr val="000000"/>
                  </a:solidFill>
                  <a:latin typeface="Muli Regular"/>
                </a:rPr>
                <a:t>RA: 082170039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796384"/>
            <a:ext cx="4697606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2600" y="876300"/>
            <a:ext cx="15392402" cy="8325941"/>
            <a:chOff x="-3" y="-536807"/>
            <a:chExt cx="20523200" cy="11101255"/>
          </a:xfrm>
        </p:grpSpPr>
        <p:sp>
          <p:nvSpPr>
            <p:cNvPr id="3" name="TextBox 3"/>
            <p:cNvSpPr txBox="1"/>
            <p:nvPr/>
          </p:nvSpPr>
          <p:spPr>
            <a:xfrm>
              <a:off x="-3" y="783993"/>
              <a:ext cx="20523200" cy="9780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usuário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poderá fazer 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itinerário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fretado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usuário deve ser capaz de utilizar o fretado que mais se adequar ao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destino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desejado,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com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base no </a:t>
              </a:r>
              <a:r>
                <a:rPr lang="pt-BR" sz="2400" u="sng" dirty="0" smtClean="0">
                  <a:solidFill>
                    <a:srgbClr val="000000"/>
                  </a:solidFill>
                  <a:latin typeface="Muli Regular"/>
                </a:rPr>
                <a:t>catálogo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obtido após a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consulta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cadastro do itinerário só poderá ser feito pelos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funcionários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setor de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transporte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método de pesquisa será por meio do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rua, e então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sistema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mostrar o fretado que passa pela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localidade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informada, ou que passa próximo à localidade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Ao cadastrar um novo itinerário, o funcionário poderá informar tanto 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quanto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endereço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que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passar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atualização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remoção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 fretado também só poderá ser realizado pelo setor de transporte e 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Só poderá ter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acesso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ao sistema os funcionários do setor correspondente, e quem optar pelo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benefício.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 cadastro de usuários só poderá ser feito pelos funcionários do setor de transporte e benefícios.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Os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funcionários terão acesso a parte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administrativa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sistema que cuida da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inclusão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entre outros, de fretados e itinerários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Os usuários poderão apenas fazer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dos itinerários.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6807"/>
              <a:ext cx="17678395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REQUISITOS EM ALTO NÍVEL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3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2057400" y="3548380"/>
            <a:ext cx="135636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1219200" y="952500"/>
            <a:ext cx="10934700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pt-BR" sz="7200" spc="-72" dirty="0">
                <a:solidFill>
                  <a:srgbClr val="FFFFFF"/>
                </a:solidFill>
                <a:latin typeface="Muli Bold"/>
              </a:rPr>
              <a:t>Modelo de domínio com análise textual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5006"/>
              </p:ext>
            </p:extLst>
          </p:nvPr>
        </p:nvGraphicFramePr>
        <p:xfrm>
          <a:off x="2743200" y="4152900"/>
          <a:ext cx="12192000" cy="2219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Usuário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Consulta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Itinerário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Funcionários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Transporte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Benefícios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Localidade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Atualização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Remoção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Administrativa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Inclusão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Fretado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Ônibus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Sistema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Destino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Catálogo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 de pesquisa</a:t>
                      </a:r>
                      <a:endParaRPr lang="pt-BR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3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17068" y="2007393"/>
            <a:ext cx="12801600" cy="632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8"/>
          <p:cNvSpPr txBox="1"/>
          <p:nvPr/>
        </p:nvSpPr>
        <p:spPr>
          <a:xfrm>
            <a:off x="1295400" y="683542"/>
            <a:ext cx="81915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err="1" smtClean="0">
                <a:solidFill>
                  <a:srgbClr val="FFFFFF"/>
                </a:solidFill>
                <a:latin typeface="Muli Bold"/>
              </a:rPr>
              <a:t>Modelo</a:t>
            </a: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 </a:t>
            </a:r>
            <a:r>
              <a:rPr lang="en-US" sz="7200" spc="-72" dirty="0">
                <a:solidFill>
                  <a:srgbClr val="FFFFFF"/>
                </a:solidFill>
                <a:latin typeface="Muli Bold"/>
              </a:rPr>
              <a:t>de </a:t>
            </a: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domínio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70" y="2628093"/>
            <a:ext cx="7352996" cy="50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00200" y="1028700"/>
            <a:ext cx="134874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en-US" sz="7200" spc="-41" dirty="0" err="1" smtClean="0">
                <a:solidFill>
                  <a:srgbClr val="0048CD"/>
                </a:solidFill>
                <a:latin typeface="Muli Bold"/>
              </a:rPr>
              <a:t>Diagrama</a:t>
            </a:r>
            <a:r>
              <a:rPr lang="en-US" sz="7200" spc="-41" dirty="0" smtClean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 smtClean="0">
                <a:solidFill>
                  <a:srgbClr val="0048CD"/>
                </a:solidFill>
                <a:latin typeface="Muli Bold"/>
              </a:rPr>
              <a:t>casos</a:t>
            </a:r>
            <a:r>
              <a:rPr lang="en-US" sz="7200" spc="-41" dirty="0" smtClean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 smtClean="0">
                <a:solidFill>
                  <a:srgbClr val="0048CD"/>
                </a:solidFill>
                <a:latin typeface="Muli Bold"/>
              </a:rPr>
              <a:t>uso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71700"/>
            <a:ext cx="7539038" cy="68435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00200" y="1028700"/>
            <a:ext cx="16154400" cy="653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pt-BR" sz="7200" spc="-41" dirty="0">
                <a:solidFill>
                  <a:srgbClr val="0048CD"/>
                </a:solidFill>
                <a:latin typeface="Muli Bold"/>
              </a:rPr>
              <a:t>Casos de uso </a:t>
            </a:r>
            <a:r>
              <a:rPr lang="pt-BR" sz="7200" spc="-41" dirty="0" smtClean="0">
                <a:solidFill>
                  <a:srgbClr val="0048CD"/>
                </a:solidFill>
                <a:latin typeface="Muli Bold"/>
              </a:rPr>
              <a:t>textual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752600" y="1866900"/>
            <a:ext cx="15392402" cy="3802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1) Cliente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fornece o CEP da rua.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2)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Sistema cadastra o CEP.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3)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Sistema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verifica as rotas correspondentes.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4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) Sistema retorna lista de fretados.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5)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Cliente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escolhe fretado que mais se adeque às suas necessidades.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6)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Cliente utiliza fretado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783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94367"/>
            <a:ext cx="4573022" cy="32741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34" y="3491422"/>
            <a:ext cx="3991532" cy="32770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36" y="3459549"/>
            <a:ext cx="4020111" cy="329611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447800" y="835942"/>
            <a:ext cx="155448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Interface Visual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37169" y="7093541"/>
            <a:ext cx="1594283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Tela de </a:t>
            </a:r>
            <a:r>
              <a:rPr lang="pt-BR" spc="-41" dirty="0" err="1" smtClean="0">
                <a:solidFill>
                  <a:schemeClr val="bg1"/>
                </a:solidFill>
                <a:latin typeface="Muli Bold"/>
              </a:rPr>
              <a:t>Login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44511" y="7062545"/>
            <a:ext cx="1751377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Menu Fretados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3562005" y="7062545"/>
            <a:ext cx="1748171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Menu Usuários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240484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08711"/>
            <a:ext cx="4581525" cy="4019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073" y="3099186"/>
            <a:ext cx="4591050" cy="4038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2" y="3108711"/>
            <a:ext cx="4591050" cy="401955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447800" y="835942"/>
            <a:ext cx="1594485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Cadastro</a:t>
            </a:r>
            <a:r>
              <a:rPr lang="en-US" sz="7200" spc="-72" dirty="0">
                <a:solidFill>
                  <a:srgbClr val="FFFFFF"/>
                </a:solidFill>
                <a:latin typeface="Muli Bold"/>
              </a:rPr>
              <a:t> de </a:t>
            </a: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Registros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288934" y="7494474"/>
            <a:ext cx="26473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Cadastro de Itinerários 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06974" y="7494474"/>
            <a:ext cx="2463175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Cadastro de Fretados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909252" y="7494474"/>
            <a:ext cx="24599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15"/>
              </a:lnSpc>
            </a:pPr>
            <a:r>
              <a:rPr lang="pt-BR" spc="-41" dirty="0" smtClean="0">
                <a:solidFill>
                  <a:schemeClr val="bg1"/>
                </a:solidFill>
                <a:latin typeface="Muli Bold"/>
              </a:rPr>
              <a:t>Cadastro de Usuários</a:t>
            </a:r>
            <a:endParaRPr lang="en-US" spc="-41" dirty="0">
              <a:solidFill>
                <a:schemeClr val="bg1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41310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342</Words>
  <Application>Microsoft Office PowerPoint</Application>
  <PresentationFormat>Personalizar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Muli Regular</vt:lpstr>
      <vt:lpstr>Arial</vt:lpstr>
      <vt:lpstr>Muli Bold</vt:lpstr>
      <vt:lpstr>Inknut Antiqua Medium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Technology Startup Pitch Deck Responsive Presentation</dc:title>
  <dc:creator>Usuario</dc:creator>
  <cp:lastModifiedBy>Jhonatan-PC</cp:lastModifiedBy>
  <cp:revision>13</cp:revision>
  <dcterms:created xsi:type="dcterms:W3CDTF">2006-08-16T00:00:00Z</dcterms:created>
  <dcterms:modified xsi:type="dcterms:W3CDTF">2020-04-07T22:05:11Z</dcterms:modified>
  <dc:identifier>DADygqWZ84E</dc:identifier>
</cp:coreProperties>
</file>