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30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15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96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79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95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21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1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50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08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16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17A5-4881-4E07-9B86-259E82C63474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7192-B645-4270-9193-0895B42AD6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58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425587" y="35968"/>
            <a:ext cx="2116476" cy="7911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28995" y="1037701"/>
            <a:ext cx="4109663" cy="80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Real: Peso, quilo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4"/>
            <a:endCxn id="5" idx="0"/>
          </p:cNvCxnSpPr>
          <p:nvPr/>
        </p:nvCxnSpPr>
        <p:spPr>
          <a:xfrm>
            <a:off x="5483825" y="827079"/>
            <a:ext cx="2" cy="2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luxograma: Dados 9"/>
          <p:cNvSpPr/>
          <p:nvPr/>
        </p:nvSpPr>
        <p:spPr>
          <a:xfrm>
            <a:off x="3639614" y="2085676"/>
            <a:ext cx="3688423" cy="8424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Quilo</a:t>
            </a:r>
            <a:endParaRPr lang="pt-BR" dirty="0"/>
          </a:p>
        </p:txBody>
      </p:sp>
      <p:cxnSp>
        <p:nvCxnSpPr>
          <p:cNvPr id="12" name="Conector de seta reta 11"/>
          <p:cNvCxnSpPr>
            <a:stCxn id="5" idx="2"/>
            <a:endCxn id="10" idx="1"/>
          </p:cNvCxnSpPr>
          <p:nvPr/>
        </p:nvCxnSpPr>
        <p:spPr>
          <a:xfrm flipH="1">
            <a:off x="5483826" y="1839086"/>
            <a:ext cx="1" cy="24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3280018" y="3249205"/>
            <a:ext cx="4407614" cy="688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</a:t>
            </a:r>
            <a:r>
              <a:rPr lang="pt-BR" dirty="0" smtClean="0">
                <a:sym typeface="Wingdings" panose="05000000000000000000" pitchFamily="2" charset="2"/>
              </a:rPr>
              <a:t> Quilo*Peso</a:t>
            </a:r>
            <a:endParaRPr lang="pt-BR" dirty="0"/>
          </a:p>
        </p:txBody>
      </p:sp>
      <p:cxnSp>
        <p:nvCxnSpPr>
          <p:cNvPr id="16" name="Conector de seta reta 15"/>
          <p:cNvCxnSpPr>
            <a:stCxn id="10" idx="4"/>
            <a:endCxn id="14" idx="0"/>
          </p:cNvCxnSpPr>
          <p:nvPr/>
        </p:nvCxnSpPr>
        <p:spPr>
          <a:xfrm flipH="1">
            <a:off x="5483825" y="2928156"/>
            <a:ext cx="1" cy="32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Pentágono 24"/>
          <p:cNvSpPr/>
          <p:nvPr/>
        </p:nvSpPr>
        <p:spPr>
          <a:xfrm rot="10800000">
            <a:off x="3893905" y="4176430"/>
            <a:ext cx="2905013" cy="62413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de seta reta 26"/>
          <p:cNvCxnSpPr>
            <a:stCxn id="14" idx="2"/>
            <a:endCxn id="25" idx="2"/>
          </p:cNvCxnSpPr>
          <p:nvPr/>
        </p:nvCxnSpPr>
        <p:spPr>
          <a:xfrm>
            <a:off x="5483825" y="3937574"/>
            <a:ext cx="18621" cy="23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/>
          <p:cNvSpPr/>
          <p:nvPr/>
        </p:nvSpPr>
        <p:spPr>
          <a:xfrm>
            <a:off x="4281751" y="5185849"/>
            <a:ext cx="2445249" cy="65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cxnSp>
        <p:nvCxnSpPr>
          <p:cNvPr id="35" name="Conector de seta reta 34"/>
          <p:cNvCxnSpPr>
            <a:stCxn id="25" idx="0"/>
            <a:endCxn id="29" idx="0"/>
          </p:cNvCxnSpPr>
          <p:nvPr/>
        </p:nvCxnSpPr>
        <p:spPr>
          <a:xfrm>
            <a:off x="5502446" y="4800567"/>
            <a:ext cx="1930" cy="38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CaixaDeTexto 76"/>
          <p:cNvSpPr txBox="1"/>
          <p:nvPr/>
        </p:nvSpPr>
        <p:spPr>
          <a:xfrm>
            <a:off x="5175600" y="4322855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Total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668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do Office</vt:lpstr>
      <vt:lpstr>Apresentação do PowerPoint</vt:lpstr>
    </vt:vector>
  </TitlesOfParts>
  <Company>Cotemig Empresarial S/A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COTEMIG</dc:creator>
  <cp:lastModifiedBy>COTEMIG</cp:lastModifiedBy>
  <cp:revision>3</cp:revision>
  <dcterms:created xsi:type="dcterms:W3CDTF">2019-02-26T19:05:05Z</dcterms:created>
  <dcterms:modified xsi:type="dcterms:W3CDTF">2019-02-26T19:47:05Z</dcterms:modified>
</cp:coreProperties>
</file>