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30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93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Explicação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de Código JavaScript e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Captura</a:t>
            </a:r>
            <a:r>
              <a:rPr dirty="0"/>
              <a:t> de </a:t>
            </a:r>
            <a:r>
              <a:rPr dirty="0" err="1"/>
              <a:t>Formulário</a:t>
            </a:r>
            <a:r>
              <a:rPr dirty="0"/>
              <a:t>,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Objetos</a:t>
            </a:r>
            <a:r>
              <a:rPr dirty="0"/>
              <a:t> e </a:t>
            </a:r>
            <a:r>
              <a:rPr dirty="0" err="1"/>
              <a:t>Atualização</a:t>
            </a:r>
            <a:r>
              <a:rPr dirty="0"/>
              <a:t> de </a:t>
            </a:r>
            <a:r>
              <a:rPr dirty="0" err="1"/>
              <a:t>Página</a:t>
            </a:r>
            <a:endParaRPr lang="pt-BR" dirty="0"/>
          </a:p>
          <a:p>
            <a:r>
              <a:rPr lang="pt-BR" dirty="0" err="1"/>
              <a:t>By</a:t>
            </a:r>
            <a:r>
              <a:rPr lang="pt-BR" dirty="0">
                <a:latin typeface="CommercialScript BT" panose="03030803040807090C04" pitchFamily="66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mercialScript BT" panose="03030803040807090C04" pitchFamily="66" charset="0"/>
              </a:rPr>
              <a:t>Luiz Henrique Fernandes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824818-0F95-44D9-A26D-2B3139CE98F5}"/>
              </a:ext>
            </a:extLst>
          </p:cNvPr>
          <p:cNvSpPr/>
          <p:nvPr/>
        </p:nvSpPr>
        <p:spPr>
          <a:xfrm>
            <a:off x="6953250" y="552450"/>
            <a:ext cx="1438275" cy="13906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35EB5B0-27E0-427B-943F-91F3CC6BA831}"/>
              </a:ext>
            </a:extLst>
          </p:cNvPr>
          <p:cNvSpPr/>
          <p:nvPr/>
        </p:nvSpPr>
        <p:spPr>
          <a:xfrm>
            <a:off x="7281862" y="914400"/>
            <a:ext cx="390525" cy="438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F49F33-0359-4850-A746-6CCE5BA6BAAD}"/>
              </a:ext>
            </a:extLst>
          </p:cNvPr>
          <p:cNvSpPr/>
          <p:nvPr/>
        </p:nvSpPr>
        <p:spPr>
          <a:xfrm>
            <a:off x="7705724" y="914400"/>
            <a:ext cx="390525" cy="438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1BC0BB-EF80-4430-8CDA-537FF7544F0A}"/>
              </a:ext>
            </a:extLst>
          </p:cNvPr>
          <p:cNvSpPr/>
          <p:nvPr/>
        </p:nvSpPr>
        <p:spPr>
          <a:xfrm>
            <a:off x="7319962" y="1057275"/>
            <a:ext cx="238125" cy="285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2EC12F7-9522-4230-BB75-10C0895FAB3C}"/>
              </a:ext>
            </a:extLst>
          </p:cNvPr>
          <p:cNvSpPr/>
          <p:nvPr/>
        </p:nvSpPr>
        <p:spPr>
          <a:xfrm>
            <a:off x="7729537" y="1057275"/>
            <a:ext cx="238125" cy="285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A9AA0DC-F886-482B-A7FF-995404F1EB17}"/>
              </a:ext>
            </a:extLst>
          </p:cNvPr>
          <p:cNvSpPr/>
          <p:nvPr/>
        </p:nvSpPr>
        <p:spPr>
          <a:xfrm>
            <a:off x="7458074" y="1400175"/>
            <a:ext cx="390525" cy="438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5FC9DD9-BA08-406B-80B5-0D60B527C6FA}"/>
              </a:ext>
            </a:extLst>
          </p:cNvPr>
          <p:cNvSpPr/>
          <p:nvPr/>
        </p:nvSpPr>
        <p:spPr>
          <a:xfrm>
            <a:off x="7534273" y="1562100"/>
            <a:ext cx="238125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Funcionamento Completo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886700" cy="4225852"/>
          </a:xfrm>
        </p:spPr>
        <p:txBody>
          <a:bodyPr>
            <a:normAutofit/>
          </a:bodyPr>
          <a:lstStyle/>
          <a:p>
            <a:r>
              <a:rPr sz="2800" dirty="0"/>
              <a:t>1. O </a:t>
            </a:r>
            <a:r>
              <a:rPr sz="2800" dirty="0" err="1"/>
              <a:t>usuário</a:t>
            </a:r>
            <a:r>
              <a:rPr sz="2800" dirty="0"/>
              <a:t> </a:t>
            </a:r>
            <a:r>
              <a:rPr sz="2800" dirty="0" err="1"/>
              <a:t>abre</a:t>
            </a:r>
            <a:r>
              <a:rPr sz="2800" dirty="0"/>
              <a:t> a </a:t>
            </a:r>
            <a:r>
              <a:rPr sz="2800" dirty="0" err="1"/>
              <a:t>página</a:t>
            </a:r>
            <a:r>
              <a:rPr sz="2800" dirty="0"/>
              <a:t> e </a:t>
            </a:r>
            <a:r>
              <a:rPr sz="2800" dirty="0" err="1"/>
              <a:t>vê</a:t>
            </a:r>
            <a:r>
              <a:rPr sz="2800" dirty="0"/>
              <a:t> o </a:t>
            </a:r>
            <a:r>
              <a:rPr sz="2800" dirty="0" err="1"/>
              <a:t>formulário</a:t>
            </a:r>
            <a:r>
              <a:rPr sz="2800" dirty="0"/>
              <a:t>.</a:t>
            </a:r>
          </a:p>
          <a:p>
            <a:r>
              <a:rPr sz="2800" dirty="0"/>
              <a:t>2. </a:t>
            </a:r>
            <a:r>
              <a:rPr sz="2800" dirty="0" err="1"/>
              <a:t>Insere</a:t>
            </a:r>
            <a:r>
              <a:rPr sz="2800" dirty="0"/>
              <a:t> o </a:t>
            </a:r>
            <a:r>
              <a:rPr sz="2800" dirty="0" err="1"/>
              <a:t>nome</a:t>
            </a:r>
            <a:r>
              <a:rPr sz="2800" dirty="0"/>
              <a:t> da planta e </a:t>
            </a:r>
            <a:r>
              <a:rPr sz="2800" dirty="0" err="1"/>
              <a:t>clica</a:t>
            </a:r>
            <a:r>
              <a:rPr sz="2800" dirty="0"/>
              <a:t> </a:t>
            </a:r>
            <a:r>
              <a:rPr sz="2800" dirty="0" err="1"/>
              <a:t>em</a:t>
            </a:r>
            <a:r>
              <a:rPr sz="2800" dirty="0"/>
              <a:t> '</a:t>
            </a:r>
            <a:r>
              <a:rPr sz="2800" dirty="0" err="1"/>
              <a:t>Enviar</a:t>
            </a:r>
            <a:r>
              <a:rPr sz="2800" dirty="0"/>
              <a:t>'.</a:t>
            </a:r>
          </a:p>
          <a:p>
            <a:r>
              <a:rPr sz="2800" dirty="0"/>
              <a:t>3. O </a:t>
            </a:r>
            <a:r>
              <a:rPr sz="2800" dirty="0" err="1"/>
              <a:t>evento</a:t>
            </a:r>
            <a:r>
              <a:rPr sz="2800" dirty="0"/>
              <a:t> 'submit' é </a:t>
            </a:r>
            <a:r>
              <a:rPr sz="2800" dirty="0" err="1"/>
              <a:t>capturado</a:t>
            </a:r>
            <a:r>
              <a:rPr sz="2800" dirty="0"/>
              <a:t> </a:t>
            </a:r>
            <a:r>
              <a:rPr sz="2800" dirty="0" err="1"/>
              <a:t>pelo</a:t>
            </a:r>
            <a:r>
              <a:rPr sz="2800" dirty="0"/>
              <a:t> JavaScript.</a:t>
            </a:r>
          </a:p>
          <a:p>
            <a:r>
              <a:rPr sz="2800" dirty="0"/>
              <a:t>4. O </a:t>
            </a:r>
            <a:r>
              <a:rPr sz="2800" dirty="0" err="1"/>
              <a:t>nome</a:t>
            </a:r>
            <a:r>
              <a:rPr sz="2800" dirty="0"/>
              <a:t> </a:t>
            </a:r>
            <a:r>
              <a:rPr sz="2800" dirty="0" err="1"/>
              <a:t>inserido</a:t>
            </a:r>
            <a:r>
              <a:rPr sz="2800" dirty="0"/>
              <a:t> é </a:t>
            </a:r>
            <a:r>
              <a:rPr sz="2800" dirty="0" err="1"/>
              <a:t>usado</a:t>
            </a:r>
            <a:r>
              <a:rPr sz="2800" dirty="0"/>
              <a:t> para </a:t>
            </a:r>
            <a:r>
              <a:rPr sz="2800" dirty="0" err="1"/>
              <a:t>criar</a:t>
            </a:r>
            <a:r>
              <a:rPr sz="2800" dirty="0"/>
              <a:t> </a:t>
            </a:r>
            <a:r>
              <a:rPr sz="2800" dirty="0" err="1"/>
              <a:t>uma</a:t>
            </a:r>
            <a:r>
              <a:rPr sz="2800" dirty="0"/>
              <a:t> </a:t>
            </a:r>
            <a:r>
              <a:rPr sz="2800" dirty="0" err="1"/>
              <a:t>instância</a:t>
            </a:r>
            <a:r>
              <a:rPr sz="2800" dirty="0"/>
              <a:t> da </a:t>
            </a:r>
            <a:r>
              <a:rPr sz="2800" dirty="0" err="1"/>
              <a:t>classe</a:t>
            </a:r>
            <a:r>
              <a:rPr sz="2800" dirty="0"/>
              <a:t> Planta.</a:t>
            </a:r>
          </a:p>
          <a:p>
            <a:r>
              <a:rPr sz="2800" dirty="0"/>
              <a:t>5. O </a:t>
            </a:r>
            <a:r>
              <a:rPr sz="2800" dirty="0" err="1"/>
              <a:t>nome</a:t>
            </a:r>
            <a:r>
              <a:rPr sz="2800" dirty="0"/>
              <a:t> da planta é </a:t>
            </a:r>
            <a:r>
              <a:rPr sz="2800" dirty="0" err="1"/>
              <a:t>exibido</a:t>
            </a:r>
            <a:r>
              <a:rPr sz="2800" dirty="0"/>
              <a:t> </a:t>
            </a:r>
            <a:r>
              <a:rPr sz="2800" dirty="0" err="1"/>
              <a:t>dinamicamente</a:t>
            </a:r>
            <a:r>
              <a:rPr sz="2800" dirty="0"/>
              <a:t> no </a:t>
            </a:r>
            <a:r>
              <a:rPr sz="2800" dirty="0" err="1"/>
              <a:t>parágrafo</a:t>
            </a:r>
            <a:r>
              <a:rPr sz="2800" dirty="0"/>
              <a:t>.</a:t>
            </a:r>
          </a:p>
          <a:p>
            <a:r>
              <a:rPr sz="2800" dirty="0"/>
              <a:t>6. A </a:t>
            </a:r>
            <a:r>
              <a:rPr sz="2800" dirty="0" err="1"/>
              <a:t>página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precisa</a:t>
            </a:r>
            <a:r>
              <a:rPr sz="2800" dirty="0"/>
              <a:t> ser </a:t>
            </a:r>
            <a:r>
              <a:rPr sz="2800" dirty="0" err="1"/>
              <a:t>recarregada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80E7-2B30-4B42-AC23-373DB944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Planta{}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63F8B-3BB2-4F05-B84E-7F04E216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Planta {    #nome;    </a:t>
            </a:r>
            <a:r>
              <a:rPr lang="pt-BR" dirty="0" err="1"/>
              <a:t>constructor</a:t>
            </a:r>
            <a:r>
              <a:rPr lang="pt-BR" dirty="0"/>
              <a:t>(nome) {        </a:t>
            </a:r>
            <a:r>
              <a:rPr lang="pt-BR" dirty="0" err="1"/>
              <a:t>this</a:t>
            </a:r>
            <a:r>
              <a:rPr lang="pt-BR" dirty="0"/>
              <a:t>.#nome = nome; // Define o nome da planta como um campo privado    }    </a:t>
            </a:r>
            <a:r>
              <a:rPr lang="pt-BR" dirty="0" err="1"/>
              <a:t>getNome</a:t>
            </a:r>
            <a:r>
              <a:rPr lang="pt-BR" dirty="0"/>
              <a:t>() {        </a:t>
            </a:r>
            <a:r>
              <a:rPr lang="pt-BR" dirty="0" err="1"/>
              <a:t>return</a:t>
            </a:r>
            <a:r>
              <a:rPr lang="pt-BR" dirty="0"/>
              <a:t> O nome da planta é ${</a:t>
            </a:r>
            <a:r>
              <a:rPr lang="pt-BR" dirty="0" err="1"/>
              <a:t>this</a:t>
            </a:r>
            <a:r>
              <a:rPr lang="pt-BR" dirty="0"/>
              <a:t>.#nome}; // Retorna o nome formatado    }}</a:t>
            </a:r>
          </a:p>
        </p:txBody>
      </p:sp>
    </p:spTree>
    <p:extLst>
      <p:ext uri="{BB962C8B-B14F-4D97-AF65-F5344CB8AC3E}">
        <p14:creationId xmlns:p14="http://schemas.microsoft.com/office/powerpoint/2010/main" val="2303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C27D-9AEF-4245-8547-7C0C03A4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AB2C1-5E16-448D-9CE8-57946C4A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001000" cy="4368727"/>
          </a:xfrm>
        </p:spPr>
        <p:txBody>
          <a:bodyPr>
            <a:normAutofit fontScale="92500"/>
          </a:bodyPr>
          <a:lstStyle/>
          <a:p>
            <a:r>
              <a:rPr lang="pt-BR" sz="3200" dirty="0" err="1"/>
              <a:t>export</a:t>
            </a:r>
            <a:r>
              <a:rPr lang="pt-BR" sz="3200" dirty="0"/>
              <a:t> </a:t>
            </a:r>
            <a:r>
              <a:rPr lang="pt-BR" sz="3200" dirty="0" err="1"/>
              <a:t>class</a:t>
            </a:r>
            <a:r>
              <a:rPr lang="pt-BR" sz="3200" dirty="0"/>
              <a:t> Planta: Define e exporta a classe Planta, tornando-a disponível para ser importada em outros arquivos. Atributo Privado #nome: #nome;: O uso do # antes do nome do atributo indica que ele é privado, ou seja, ele só pode ser acessado de dentro da classe. Construtor: </a:t>
            </a:r>
            <a:r>
              <a:rPr lang="pt-BR" sz="3200" dirty="0" err="1"/>
              <a:t>constructor</a:t>
            </a:r>
            <a:r>
              <a:rPr lang="pt-BR" sz="3200" dirty="0"/>
              <a:t>(nome): O construtor recebe um parâmetro nome, que é usado para inicializar o campo privado #nome. </a:t>
            </a:r>
          </a:p>
        </p:txBody>
      </p:sp>
    </p:spTree>
    <p:extLst>
      <p:ext uri="{BB962C8B-B14F-4D97-AF65-F5344CB8AC3E}">
        <p14:creationId xmlns:p14="http://schemas.microsoft.com/office/powerpoint/2010/main" val="422700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85949-2D07-4BC4-80BC-5BE29A15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getNome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0C4FD-116F-473D-86FA-1CF93D6B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getNome</a:t>
            </a:r>
            <a:r>
              <a:rPr lang="pt-BR" dirty="0"/>
              <a:t>(): Um método que retorna uma </a:t>
            </a:r>
            <a:r>
              <a:rPr lang="pt-BR" dirty="0" err="1"/>
              <a:t>string</a:t>
            </a:r>
            <a:r>
              <a:rPr lang="pt-BR" dirty="0"/>
              <a:t> formatada, informando o nome da planta inserida. O valor de #nome é acessado dentro da classe, já que ele é um atributo privado. Funcionamento Completo do Código: O usuário abre a página HTML e vê um formulário com um campo de texto para inserir o tipo da planta. O usuário digita o nome da planta e clica no botão "Enviar". Ao clicar em "Enviar", o evento </a:t>
            </a:r>
            <a:r>
              <a:rPr lang="pt-BR" dirty="0" err="1"/>
              <a:t>submit</a:t>
            </a:r>
            <a:r>
              <a:rPr lang="pt-BR" dirty="0"/>
              <a:t> do formulário é capturado pelo </a:t>
            </a:r>
            <a:r>
              <a:rPr lang="pt-BR" dirty="0" err="1"/>
              <a:t>JavaScript</a:t>
            </a:r>
            <a:r>
              <a:rPr lang="pt-BR" dirty="0"/>
              <a:t>, que impede o envio tradicional do formulário (recarregar a página) com </a:t>
            </a:r>
            <a:r>
              <a:rPr lang="pt-BR" dirty="0" err="1"/>
              <a:t>event.preventDefault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604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8807E-299C-463A-BFA0-A13D0E3C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getElementById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B3951-F98C-428F-8AEC-2E06C781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048625" cy="4454452"/>
          </a:xfrm>
        </p:spPr>
        <p:txBody>
          <a:bodyPr>
            <a:normAutofit/>
          </a:bodyPr>
          <a:lstStyle/>
          <a:p>
            <a:r>
              <a:rPr lang="pt-BR" sz="3600" dirty="0"/>
              <a:t>O </a:t>
            </a:r>
            <a:r>
              <a:rPr lang="pt-BR" sz="3600" dirty="0" err="1"/>
              <a:t>JavaScript</a:t>
            </a:r>
            <a:r>
              <a:rPr lang="pt-BR" sz="3600" dirty="0"/>
              <a:t> captura o valor do campo de texto usando </a:t>
            </a:r>
            <a:r>
              <a:rPr lang="pt-BR" sz="3600" dirty="0" err="1"/>
              <a:t>document.getElementById</a:t>
            </a:r>
            <a:r>
              <a:rPr lang="pt-BR" sz="3600" dirty="0"/>
              <a:t>('tipo').</a:t>
            </a:r>
            <a:r>
              <a:rPr lang="pt-BR" sz="3600" dirty="0" err="1"/>
              <a:t>value</a:t>
            </a:r>
            <a:r>
              <a:rPr lang="pt-BR" sz="3600" dirty="0"/>
              <a:t>. Um novo objeto da classe Planta é criado com o nome inserido pelo usuário. O nome da planta é exibido no parágrafo com id print, usando o método </a:t>
            </a:r>
            <a:r>
              <a:rPr lang="pt-BR" sz="3600" dirty="0" err="1"/>
              <a:t>getNome</a:t>
            </a:r>
            <a:r>
              <a:rPr lang="pt-BR" sz="3600" dirty="0"/>
              <a:t> da classe Planta.</a:t>
            </a:r>
          </a:p>
        </p:txBody>
      </p:sp>
    </p:spTree>
    <p:extLst>
      <p:ext uri="{BB962C8B-B14F-4D97-AF65-F5344CB8AC3E}">
        <p14:creationId xmlns:p14="http://schemas.microsoft.com/office/powerpoint/2010/main" val="257971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B0BFE-F20B-48F9-81E5-F370656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00C36-CDFB-4F1E-AD00-4A7B7D19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162925" cy="4454452"/>
          </a:xfrm>
        </p:spPr>
        <p:txBody>
          <a:bodyPr>
            <a:normAutofit/>
          </a:bodyPr>
          <a:lstStyle/>
          <a:p>
            <a:r>
              <a:rPr lang="pt-BR" sz="3200" dirty="0"/>
              <a:t>O valor do nome da planta é atualizado dinamicamente na página, sem a necessidade de recarregar. Esse código é um exemplo simples de como usar </a:t>
            </a:r>
            <a:r>
              <a:rPr lang="pt-BR" sz="3200" dirty="0" err="1"/>
              <a:t>JavaScript</a:t>
            </a:r>
            <a:r>
              <a:rPr lang="pt-BR" sz="3200" dirty="0"/>
              <a:t> para capturar a entrada do usuário, criar um objeto baseado nessa entrada e atualizar dinamicamente o conteúdo da página. chat crie uma </a:t>
            </a:r>
            <a:r>
              <a:rPr lang="pt-BR" sz="3200" dirty="0" err="1"/>
              <a:t>ptt</a:t>
            </a:r>
            <a:r>
              <a:rPr lang="pt-BR" sz="3200" dirty="0"/>
              <a:t> em </a:t>
            </a:r>
            <a:r>
              <a:rPr lang="pt-BR" sz="3200" dirty="0" err="1"/>
              <a:t>power</a:t>
            </a:r>
            <a:r>
              <a:rPr lang="pt-BR" sz="3200" dirty="0"/>
              <a:t> point básica </a:t>
            </a:r>
            <a:r>
              <a:rPr lang="pt-BR" sz="3200" dirty="0" err="1"/>
              <a:t>dete</a:t>
            </a:r>
            <a:r>
              <a:rPr lang="pt-BR" sz="3200" dirty="0"/>
              <a:t> conteúdo.</a:t>
            </a:r>
          </a:p>
        </p:txBody>
      </p:sp>
    </p:spTree>
    <p:extLst>
      <p:ext uri="{BB962C8B-B14F-4D97-AF65-F5344CB8AC3E}">
        <p14:creationId xmlns:p14="http://schemas.microsoft.com/office/powerpoint/2010/main" val="28039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&lt;!DOCTYPE html&gt;: </a:t>
            </a:r>
            <a:r>
              <a:rPr dirty="0" err="1"/>
              <a:t>Declara</a:t>
            </a:r>
            <a:r>
              <a:rPr dirty="0"/>
              <a:t> o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HTML5.</a:t>
            </a:r>
          </a:p>
          <a:p>
            <a:r>
              <a:rPr dirty="0"/>
              <a:t>&lt;html </a:t>
            </a:r>
            <a:r>
              <a:rPr dirty="0" err="1"/>
              <a:t>lang</a:t>
            </a:r>
            <a:r>
              <a:rPr dirty="0"/>
              <a:t>='</a:t>
            </a:r>
            <a:r>
              <a:rPr dirty="0" err="1"/>
              <a:t>en,pt</a:t>
            </a:r>
            <a:r>
              <a:rPr dirty="0"/>
              <a:t>-BR'&gt;: Define a </a:t>
            </a:r>
            <a:r>
              <a:rPr dirty="0" err="1"/>
              <a:t>linguagem</a:t>
            </a:r>
            <a:r>
              <a:rPr dirty="0"/>
              <a:t> principal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inglês</a:t>
            </a:r>
            <a:r>
              <a:rPr dirty="0"/>
              <a:t>, com </a:t>
            </a:r>
            <a:r>
              <a:rPr dirty="0" err="1"/>
              <a:t>suporte</a:t>
            </a:r>
            <a:r>
              <a:rPr dirty="0"/>
              <a:t> para </a:t>
            </a:r>
            <a:r>
              <a:rPr dirty="0" err="1"/>
              <a:t>português</a:t>
            </a:r>
            <a:r>
              <a:rPr dirty="0"/>
              <a:t> do </a:t>
            </a:r>
            <a:r>
              <a:rPr dirty="0" err="1"/>
              <a:t>Brasil</a:t>
            </a:r>
            <a:r>
              <a:rPr dirty="0"/>
              <a:t>.</a:t>
            </a:r>
          </a:p>
          <a:p>
            <a:r>
              <a:rPr dirty="0"/>
              <a:t>&lt;meta charset='UTF-8'&gt;: Define a </a:t>
            </a:r>
            <a:r>
              <a:rPr dirty="0" err="1"/>
              <a:t>codificação</a:t>
            </a:r>
            <a:r>
              <a:rPr dirty="0"/>
              <a:t> de </a:t>
            </a:r>
            <a:r>
              <a:rPr dirty="0" err="1"/>
              <a:t>caracteres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UTF-8.</a:t>
            </a:r>
          </a:p>
          <a:p>
            <a:r>
              <a:rPr dirty="0"/>
              <a:t>&lt;meta name='viewport'&gt;: </a:t>
            </a:r>
            <a:r>
              <a:rPr dirty="0" err="1"/>
              <a:t>Torna</a:t>
            </a:r>
            <a:r>
              <a:rPr dirty="0"/>
              <a:t> a 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responsiva</a:t>
            </a:r>
            <a:r>
              <a:rPr dirty="0"/>
              <a:t> para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.</a:t>
            </a:r>
          </a:p>
          <a:p>
            <a:r>
              <a:rPr dirty="0"/>
              <a:t>&lt;link </a:t>
            </a:r>
            <a:r>
              <a:rPr dirty="0" err="1"/>
              <a:t>rel</a:t>
            </a:r>
            <a:r>
              <a:rPr dirty="0"/>
              <a:t>='stylesheet'&gt;: </a:t>
            </a:r>
            <a:r>
              <a:rPr dirty="0" err="1"/>
              <a:t>Carrega</a:t>
            </a:r>
            <a:r>
              <a:rPr dirty="0"/>
              <a:t> o </a:t>
            </a:r>
            <a:r>
              <a:rPr dirty="0" err="1"/>
              <a:t>arquivo</a:t>
            </a:r>
            <a:r>
              <a:rPr dirty="0"/>
              <a:t> CSS </a:t>
            </a:r>
            <a:r>
              <a:rPr dirty="0" err="1"/>
              <a:t>externo</a:t>
            </a:r>
            <a:r>
              <a:rPr dirty="0"/>
              <a:t>.</a:t>
            </a:r>
          </a:p>
          <a:p>
            <a:r>
              <a:rPr dirty="0"/>
              <a:t>&lt;title&gt;: Define o </a:t>
            </a:r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'</a:t>
            </a:r>
            <a:r>
              <a:rPr dirty="0" err="1"/>
              <a:t>Plantas</a:t>
            </a:r>
            <a:r>
              <a:rPr dirty="0"/>
              <a:t>'.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Formulário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600" dirty="0"/>
              <a:t>&lt;form id='</a:t>
            </a:r>
            <a:r>
              <a:rPr sz="2600" dirty="0" err="1"/>
              <a:t>formPlanta</a:t>
            </a:r>
            <a:r>
              <a:rPr sz="2600" dirty="0"/>
              <a:t>'&gt;: </a:t>
            </a:r>
            <a:r>
              <a:rPr sz="2600" dirty="0" err="1"/>
              <a:t>Inicia</a:t>
            </a:r>
            <a:r>
              <a:rPr sz="2600" dirty="0"/>
              <a:t> um </a:t>
            </a:r>
            <a:r>
              <a:rPr sz="2600" dirty="0" err="1"/>
              <a:t>formulário</a:t>
            </a:r>
            <a:r>
              <a:rPr sz="2600" dirty="0"/>
              <a:t> com o id '</a:t>
            </a:r>
            <a:r>
              <a:rPr sz="2600" dirty="0" err="1"/>
              <a:t>formPlanta</a:t>
            </a:r>
            <a:r>
              <a:rPr sz="2600" dirty="0"/>
              <a:t>'.</a:t>
            </a:r>
          </a:p>
          <a:p>
            <a:r>
              <a:rPr sz="2600" dirty="0"/>
              <a:t>&lt;input type='text' id='</a:t>
            </a:r>
            <a:r>
              <a:rPr sz="2600" dirty="0" err="1"/>
              <a:t>tipo</a:t>
            </a:r>
            <a:r>
              <a:rPr sz="2600" dirty="0"/>
              <a:t>'&gt;: Campo de </a:t>
            </a:r>
            <a:r>
              <a:rPr sz="2600" dirty="0" err="1"/>
              <a:t>texto</a:t>
            </a:r>
            <a:r>
              <a:rPr sz="2600" dirty="0"/>
              <a:t> para </a:t>
            </a:r>
            <a:r>
              <a:rPr sz="2600" dirty="0" err="1"/>
              <a:t>inserir</a:t>
            </a:r>
            <a:r>
              <a:rPr sz="2600" dirty="0"/>
              <a:t> o </a:t>
            </a:r>
            <a:r>
              <a:rPr sz="2600" dirty="0" err="1"/>
              <a:t>tipo</a:t>
            </a:r>
            <a:r>
              <a:rPr sz="2600" dirty="0"/>
              <a:t> da planta.</a:t>
            </a:r>
          </a:p>
          <a:p>
            <a:r>
              <a:rPr sz="2600" dirty="0"/>
              <a:t>&lt;button type='submit'&gt;</a:t>
            </a:r>
            <a:r>
              <a:rPr sz="2600" dirty="0" err="1"/>
              <a:t>Enviar</a:t>
            </a:r>
            <a:r>
              <a:rPr sz="2600" dirty="0"/>
              <a:t>&lt;/button&gt;: </a:t>
            </a:r>
            <a:r>
              <a:rPr sz="2600" dirty="0" err="1"/>
              <a:t>Botão</a:t>
            </a:r>
            <a:r>
              <a:rPr sz="2600" dirty="0"/>
              <a:t> para submeter o </a:t>
            </a:r>
            <a:r>
              <a:rPr sz="2600" dirty="0" err="1"/>
              <a:t>formulário</a:t>
            </a:r>
            <a:r>
              <a:rPr sz="2600" dirty="0"/>
              <a:t>.</a:t>
            </a:r>
          </a:p>
          <a:p>
            <a:r>
              <a:rPr sz="2600" dirty="0"/>
              <a:t>&lt;p id='print'&gt;</a:t>
            </a:r>
            <a:r>
              <a:rPr sz="2600" dirty="0" err="1"/>
              <a:t>olá</a:t>
            </a:r>
            <a:r>
              <a:rPr sz="2600" dirty="0"/>
              <a:t>&lt;/p&gt;: </a:t>
            </a:r>
            <a:r>
              <a:rPr sz="2600" dirty="0" err="1"/>
              <a:t>Parágrafo</a:t>
            </a:r>
            <a:r>
              <a:rPr sz="2600" dirty="0"/>
              <a:t> que </a:t>
            </a:r>
            <a:r>
              <a:rPr sz="2600" dirty="0" err="1"/>
              <a:t>será</a:t>
            </a:r>
            <a:r>
              <a:rPr sz="2600" dirty="0"/>
              <a:t> </a:t>
            </a:r>
            <a:r>
              <a:rPr sz="2600" dirty="0" err="1"/>
              <a:t>atualizado</a:t>
            </a:r>
            <a:r>
              <a:rPr sz="2600" dirty="0"/>
              <a:t> com o </a:t>
            </a:r>
            <a:r>
              <a:rPr sz="2600" dirty="0" err="1"/>
              <a:t>nome</a:t>
            </a:r>
            <a:r>
              <a:rPr sz="2600" dirty="0"/>
              <a:t> da planta.</a:t>
            </a:r>
          </a:p>
          <a:p>
            <a:r>
              <a:rPr sz="2600" dirty="0"/>
              <a:t>&lt;script </a:t>
            </a:r>
            <a:r>
              <a:rPr sz="2600" dirty="0" err="1"/>
              <a:t>src</a:t>
            </a:r>
            <a:r>
              <a:rPr sz="2600" dirty="0"/>
              <a:t>='./</a:t>
            </a:r>
            <a:r>
              <a:rPr sz="2600" dirty="0" err="1"/>
              <a:t>js</a:t>
            </a:r>
            <a:r>
              <a:rPr sz="2600" dirty="0"/>
              <a:t>/Main.js'&gt;&lt;/script&gt;: </a:t>
            </a:r>
            <a:r>
              <a:rPr sz="2600" dirty="0" err="1"/>
              <a:t>Carrega</a:t>
            </a:r>
            <a:r>
              <a:rPr sz="2600" dirty="0"/>
              <a:t> o </a:t>
            </a:r>
            <a:r>
              <a:rPr sz="2600" dirty="0" err="1"/>
              <a:t>arquivo</a:t>
            </a:r>
            <a:r>
              <a:rPr sz="2600" dirty="0"/>
              <a:t> JavaScript.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Manipulando o Formulário com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200" dirty="0" err="1"/>
              <a:t>document.getElementById</a:t>
            </a:r>
            <a:r>
              <a:rPr sz="2200" dirty="0"/>
              <a:t>('</a:t>
            </a:r>
            <a:r>
              <a:rPr sz="2200" dirty="0" err="1"/>
              <a:t>formPlanta</a:t>
            </a:r>
            <a:r>
              <a:rPr sz="2200" dirty="0"/>
              <a:t>').</a:t>
            </a:r>
            <a:r>
              <a:rPr sz="2200" dirty="0" err="1"/>
              <a:t>addEventListener</a:t>
            </a:r>
            <a:r>
              <a:rPr sz="2200" dirty="0"/>
              <a:t>('submit', function(event) {</a:t>
            </a:r>
          </a:p>
          <a:p>
            <a:r>
              <a:rPr sz="2200" dirty="0"/>
              <a:t>  </a:t>
            </a:r>
            <a:r>
              <a:rPr sz="2200" dirty="0" err="1"/>
              <a:t>event.preventDefault</a:t>
            </a:r>
            <a:r>
              <a:rPr sz="2200" dirty="0"/>
              <a:t>();</a:t>
            </a:r>
          </a:p>
          <a:p>
            <a:r>
              <a:rPr sz="2200" dirty="0"/>
              <a:t>  const </a:t>
            </a:r>
            <a:r>
              <a:rPr sz="2200" dirty="0" err="1"/>
              <a:t>tipoPlanta</a:t>
            </a:r>
            <a:r>
              <a:rPr sz="2200" dirty="0"/>
              <a:t> = </a:t>
            </a:r>
            <a:r>
              <a:rPr sz="2200" dirty="0" err="1"/>
              <a:t>document.getElementById</a:t>
            </a:r>
            <a:r>
              <a:rPr sz="2200" dirty="0"/>
              <a:t>('</a:t>
            </a:r>
            <a:r>
              <a:rPr sz="2200" dirty="0" err="1"/>
              <a:t>tipo</a:t>
            </a:r>
            <a:r>
              <a:rPr sz="2200" dirty="0"/>
              <a:t>').value;</a:t>
            </a:r>
          </a:p>
          <a:p>
            <a:r>
              <a:rPr sz="2200" dirty="0"/>
              <a:t>  let planta = new Planta(</a:t>
            </a:r>
            <a:r>
              <a:rPr sz="2200" dirty="0" err="1"/>
              <a:t>tipoPlanta</a:t>
            </a:r>
            <a:r>
              <a:rPr sz="2200" dirty="0"/>
              <a:t>);</a:t>
            </a:r>
          </a:p>
          <a:p>
            <a:r>
              <a:rPr sz="2200" dirty="0"/>
              <a:t>  </a:t>
            </a:r>
            <a:r>
              <a:rPr sz="2200" dirty="0" err="1"/>
              <a:t>document.getElementById</a:t>
            </a:r>
            <a:r>
              <a:rPr sz="2200" dirty="0"/>
              <a:t>('print').</a:t>
            </a:r>
            <a:r>
              <a:rPr sz="2200" dirty="0" err="1"/>
              <a:t>innerHTML</a:t>
            </a:r>
            <a:r>
              <a:rPr sz="2200" dirty="0"/>
              <a:t> = `Nome: ${</a:t>
            </a:r>
            <a:r>
              <a:rPr sz="2200" dirty="0" err="1"/>
              <a:t>planta.getNome</a:t>
            </a:r>
            <a:r>
              <a:rPr sz="2200" dirty="0"/>
              <a:t>()}`;</a:t>
            </a:r>
          </a:p>
          <a:p>
            <a:r>
              <a:rPr sz="2200" dirty="0"/>
              <a:t>});</a:t>
            </a:r>
          </a:p>
          <a:p>
            <a:endParaRPr sz="2200" dirty="0"/>
          </a:p>
          <a:p>
            <a:r>
              <a:rPr sz="2200" dirty="0" err="1"/>
              <a:t>Captura</a:t>
            </a:r>
            <a:r>
              <a:rPr sz="2200" dirty="0"/>
              <a:t> o valor do campo de </a:t>
            </a:r>
            <a:r>
              <a:rPr sz="2200" dirty="0" err="1"/>
              <a:t>texto</a:t>
            </a:r>
            <a:r>
              <a:rPr sz="2200" dirty="0"/>
              <a:t> e </a:t>
            </a:r>
            <a:r>
              <a:rPr sz="2200" dirty="0" err="1"/>
              <a:t>cria</a:t>
            </a:r>
            <a:r>
              <a:rPr sz="2200" dirty="0"/>
              <a:t> um </a:t>
            </a:r>
            <a:r>
              <a:rPr sz="2200" dirty="0" err="1"/>
              <a:t>objeto</a:t>
            </a:r>
            <a:r>
              <a:rPr sz="2200" dirty="0"/>
              <a:t> da </a:t>
            </a:r>
            <a:r>
              <a:rPr sz="2200" dirty="0" err="1"/>
              <a:t>classe</a:t>
            </a:r>
            <a:r>
              <a:rPr sz="2200" dirty="0"/>
              <a:t> Planta.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 Planta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591425" cy="4387777"/>
          </a:xfrm>
        </p:spPr>
        <p:txBody>
          <a:bodyPr>
            <a:noAutofit/>
          </a:bodyPr>
          <a:lstStyle/>
          <a:p>
            <a:r>
              <a:rPr sz="1800" dirty="0"/>
              <a:t>export class Planta {</a:t>
            </a:r>
          </a:p>
          <a:p>
            <a:r>
              <a:rPr sz="1800" dirty="0"/>
              <a:t>  #</a:t>
            </a:r>
            <a:r>
              <a:rPr sz="1800" dirty="0" err="1"/>
              <a:t>nome</a:t>
            </a:r>
            <a:r>
              <a:rPr sz="1800" dirty="0"/>
              <a:t>;</a:t>
            </a:r>
          </a:p>
          <a:p>
            <a:r>
              <a:rPr sz="1800" dirty="0"/>
              <a:t>  constructor(</a:t>
            </a:r>
            <a:r>
              <a:rPr sz="1800" dirty="0" err="1"/>
              <a:t>nome</a:t>
            </a:r>
            <a:r>
              <a:rPr sz="1800" dirty="0"/>
              <a:t>) {</a:t>
            </a:r>
          </a:p>
          <a:p>
            <a:r>
              <a:rPr sz="1800" dirty="0"/>
              <a:t>    this.#</a:t>
            </a:r>
            <a:r>
              <a:rPr sz="1800" dirty="0" err="1"/>
              <a:t>nome</a:t>
            </a:r>
            <a:r>
              <a:rPr sz="1800" dirty="0"/>
              <a:t> = </a:t>
            </a:r>
            <a:r>
              <a:rPr sz="1800" dirty="0" err="1"/>
              <a:t>nome</a:t>
            </a:r>
            <a:r>
              <a:rPr sz="1800" dirty="0"/>
              <a:t>;</a:t>
            </a:r>
          </a:p>
          <a:p>
            <a:r>
              <a:rPr sz="1800" dirty="0"/>
              <a:t>  }</a:t>
            </a:r>
          </a:p>
          <a:p>
            <a:r>
              <a:rPr sz="1800" dirty="0"/>
              <a:t>  </a:t>
            </a:r>
            <a:r>
              <a:rPr sz="1800" dirty="0" err="1"/>
              <a:t>getNome</a:t>
            </a:r>
            <a:r>
              <a:rPr sz="1800" dirty="0"/>
              <a:t>() {</a:t>
            </a:r>
          </a:p>
          <a:p>
            <a:r>
              <a:rPr sz="1800" dirty="0"/>
              <a:t>    return `O </a:t>
            </a:r>
            <a:r>
              <a:rPr sz="1800" dirty="0" err="1"/>
              <a:t>nome</a:t>
            </a:r>
            <a:r>
              <a:rPr sz="1800" dirty="0"/>
              <a:t> da planta é ${this.#</a:t>
            </a:r>
            <a:r>
              <a:rPr sz="1800" dirty="0" err="1"/>
              <a:t>nome</a:t>
            </a:r>
            <a:r>
              <a:rPr sz="1800" dirty="0"/>
              <a:t>}`;</a:t>
            </a:r>
          </a:p>
          <a:p>
            <a:r>
              <a:rPr sz="1800" dirty="0"/>
              <a:t>  }</a:t>
            </a:r>
          </a:p>
          <a:p>
            <a:r>
              <a:rPr sz="1800" dirty="0"/>
              <a:t>}</a:t>
            </a:r>
          </a:p>
          <a:p>
            <a:endParaRPr sz="1800" dirty="0"/>
          </a:p>
          <a:p>
            <a:r>
              <a:rPr sz="1800" dirty="0"/>
              <a:t>Define a </a:t>
            </a:r>
            <a:r>
              <a:rPr sz="1800" dirty="0" err="1"/>
              <a:t>classe</a:t>
            </a:r>
            <a:r>
              <a:rPr sz="1800" dirty="0"/>
              <a:t> Planta com um campo privado e um </a:t>
            </a:r>
            <a:r>
              <a:rPr sz="1800" dirty="0" err="1"/>
              <a:t>método</a:t>
            </a:r>
            <a:r>
              <a:rPr sz="1800" dirty="0"/>
              <a:t> para </a:t>
            </a:r>
            <a:r>
              <a:rPr sz="1800" dirty="0" err="1"/>
              <a:t>obter</a:t>
            </a:r>
            <a:r>
              <a:rPr sz="1800" dirty="0"/>
              <a:t> o </a:t>
            </a:r>
            <a:r>
              <a:rPr sz="1800" dirty="0" err="1"/>
              <a:t>nome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8E59-01AE-4B49-95C4-E5B7CD24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Pegando o Valor do Campo de Texto: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D56F6-DAD2-4244-A252-78E0376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43850" cy="4368727"/>
          </a:xfrm>
        </p:spPr>
        <p:txBody>
          <a:bodyPr>
            <a:normAutofit/>
          </a:bodyPr>
          <a:lstStyle/>
          <a:p>
            <a:r>
              <a:rPr lang="pt-BR" sz="3200" dirty="0" err="1"/>
              <a:t>const</a:t>
            </a:r>
            <a:r>
              <a:rPr lang="pt-BR" sz="3200" dirty="0"/>
              <a:t> </a:t>
            </a:r>
            <a:r>
              <a:rPr lang="pt-BR" sz="3200" dirty="0" err="1"/>
              <a:t>tipoPlanta</a:t>
            </a:r>
            <a:r>
              <a:rPr lang="pt-BR" sz="3200" dirty="0"/>
              <a:t> = </a:t>
            </a:r>
            <a:r>
              <a:rPr lang="pt-BR" sz="3200" dirty="0" err="1"/>
              <a:t>document.getElementById</a:t>
            </a:r>
            <a:r>
              <a:rPr lang="pt-BR" sz="3200" dirty="0"/>
              <a:t>('tipo').</a:t>
            </a:r>
            <a:r>
              <a:rPr lang="pt-BR" sz="3200" dirty="0" err="1"/>
              <a:t>value</a:t>
            </a:r>
            <a:r>
              <a:rPr lang="pt-BR" sz="3200" dirty="0"/>
              <a:t>;: Captura o valor inserido pelo usuário no campo de texto com id tipo. console.log(</a:t>
            </a:r>
            <a:r>
              <a:rPr lang="pt-BR" sz="3200" dirty="0" err="1"/>
              <a:t>tipoPlanta</a:t>
            </a:r>
            <a:r>
              <a:rPr lang="pt-BR" sz="3200" dirty="0"/>
              <a:t>);: Imprime o valor da planta no console do navegador para fins de depuração. Criando uma Instância da Classe Planta:</a:t>
            </a:r>
          </a:p>
        </p:txBody>
      </p:sp>
    </p:spTree>
    <p:extLst>
      <p:ext uri="{BB962C8B-B14F-4D97-AF65-F5344CB8AC3E}">
        <p14:creationId xmlns:p14="http://schemas.microsoft.com/office/powerpoint/2010/main" val="9059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3D12F-FBEE-4BC4-B6F9-826ED2CD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</a:t>
            </a:r>
            <a:r>
              <a:rPr lang="pt-BR" dirty="0"/>
              <a:t> no Formulário: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FD837-B81F-41F2-9155-8021BB1D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81925" cy="4378252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err="1"/>
              <a:t>document.getElementById</a:t>
            </a:r>
            <a:r>
              <a:rPr lang="pt-BR" sz="3200" dirty="0"/>
              <a:t>('</a:t>
            </a:r>
            <a:r>
              <a:rPr lang="pt-BR" sz="3200" dirty="0" err="1"/>
              <a:t>formPlanta</a:t>
            </a:r>
            <a:r>
              <a:rPr lang="pt-BR" sz="3200" dirty="0"/>
              <a:t>').</a:t>
            </a:r>
            <a:r>
              <a:rPr lang="pt-BR" sz="3200" dirty="0" err="1"/>
              <a:t>addEventListener</a:t>
            </a:r>
            <a:r>
              <a:rPr lang="pt-BR" sz="3200" dirty="0"/>
              <a:t>('</a:t>
            </a:r>
            <a:r>
              <a:rPr lang="pt-BR" sz="3200" dirty="0" err="1"/>
              <a:t>submit</a:t>
            </a:r>
            <a:r>
              <a:rPr lang="pt-BR" sz="3200" dirty="0"/>
              <a:t>', </a:t>
            </a:r>
            <a:r>
              <a:rPr lang="pt-BR" sz="3200" dirty="0" err="1"/>
              <a:t>function</a:t>
            </a:r>
            <a:r>
              <a:rPr lang="pt-BR" sz="3200" dirty="0"/>
              <a:t>(</a:t>
            </a:r>
            <a:r>
              <a:rPr lang="pt-BR" sz="3200" dirty="0" err="1"/>
              <a:t>event</a:t>
            </a:r>
            <a:r>
              <a:rPr lang="pt-BR" sz="3200" dirty="0"/>
              <a:t>) { ... });: Adiciona um </a:t>
            </a:r>
            <a:r>
              <a:rPr lang="pt-BR" sz="3200" dirty="0" err="1"/>
              <a:t>listener</a:t>
            </a:r>
            <a:r>
              <a:rPr lang="pt-BR" sz="3200" dirty="0"/>
              <a:t> ao evento de "</a:t>
            </a:r>
            <a:r>
              <a:rPr lang="pt-BR" sz="3200" dirty="0" err="1"/>
              <a:t>submit</a:t>
            </a:r>
            <a:r>
              <a:rPr lang="pt-BR" sz="3200" dirty="0"/>
              <a:t>" (envio) do formulário. Quando o usuário clicar no botão "Enviar", a função anônima dentro do </a:t>
            </a:r>
            <a:r>
              <a:rPr lang="pt-BR" sz="3200" dirty="0" err="1"/>
              <a:t>listener</a:t>
            </a:r>
            <a:r>
              <a:rPr lang="pt-BR" sz="3200" dirty="0"/>
              <a:t> será executada. </a:t>
            </a:r>
            <a:r>
              <a:rPr lang="pt-BR" sz="3200" dirty="0" err="1"/>
              <a:t>event.preventDefault</a:t>
            </a:r>
            <a:r>
              <a:rPr lang="pt-BR" sz="3200" dirty="0"/>
              <a:t>();: Impede que o comportamento padrão do formulário ocorra, ou seja, impede o </a:t>
            </a:r>
            <a:r>
              <a:rPr lang="pt-BR" sz="3200" dirty="0" err="1"/>
              <a:t>recarregamento</a:t>
            </a:r>
            <a:r>
              <a:rPr lang="pt-BR" sz="3200" dirty="0"/>
              <a:t> da página ao submeter o formulário.</a:t>
            </a:r>
          </a:p>
        </p:txBody>
      </p:sp>
    </p:spTree>
    <p:extLst>
      <p:ext uri="{BB962C8B-B14F-4D97-AF65-F5344CB8AC3E}">
        <p14:creationId xmlns:p14="http://schemas.microsoft.com/office/powerpoint/2010/main" val="17156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7F9AE-280A-48A3-B742-A76A25A6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2B2B0-1E97-4AE5-ADF9-4494831E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667625" cy="4254427"/>
          </a:xfrm>
        </p:spPr>
        <p:txBody>
          <a:bodyPr>
            <a:normAutofit/>
          </a:bodyPr>
          <a:lstStyle/>
          <a:p>
            <a:r>
              <a:rPr lang="pt-BR" sz="3200" dirty="0" err="1"/>
              <a:t>let</a:t>
            </a:r>
            <a:r>
              <a:rPr lang="pt-BR" sz="3200" dirty="0"/>
              <a:t> planta = new Planta(</a:t>
            </a:r>
            <a:r>
              <a:rPr lang="pt-BR" sz="3200" dirty="0" err="1"/>
              <a:t>tipoPlanta</a:t>
            </a:r>
            <a:r>
              <a:rPr lang="pt-BR" sz="3200" dirty="0"/>
              <a:t>);: Cria um novo objeto da classe Planta, passando o valor do tipo de planta inserido no campo de texto para o construtor. Atualizando o Parágrafo HTML:</a:t>
            </a:r>
          </a:p>
        </p:txBody>
      </p:sp>
    </p:spTree>
    <p:extLst>
      <p:ext uri="{BB962C8B-B14F-4D97-AF65-F5344CB8AC3E}">
        <p14:creationId xmlns:p14="http://schemas.microsoft.com/office/powerpoint/2010/main" val="271903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76098-1CBE-4DAF-9A4D-92C4752B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document.getElementById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7EE68-4404-4014-95BD-A0B1C396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15275" cy="4349677"/>
          </a:xfrm>
        </p:spPr>
        <p:txBody>
          <a:bodyPr>
            <a:normAutofit/>
          </a:bodyPr>
          <a:lstStyle/>
          <a:p>
            <a:r>
              <a:rPr lang="pt-BR" sz="3200" dirty="0" err="1"/>
              <a:t>document.getElementById</a:t>
            </a:r>
            <a:r>
              <a:rPr lang="pt-BR" sz="3200" dirty="0"/>
              <a:t>('print').</a:t>
            </a:r>
            <a:r>
              <a:rPr lang="pt-BR" sz="3200" dirty="0" err="1"/>
              <a:t>innerHTML</a:t>
            </a:r>
            <a:r>
              <a:rPr lang="pt-BR" sz="3200" dirty="0"/>
              <a:t> = Nome: ${</a:t>
            </a:r>
            <a:r>
              <a:rPr lang="pt-BR" sz="3200" dirty="0" err="1"/>
              <a:t>planta.getNome</a:t>
            </a:r>
            <a:r>
              <a:rPr lang="pt-BR" sz="3200" dirty="0"/>
              <a:t>()};: Altera o conteúdo do parágrafo com id print para exibir o nome da planta. O método </a:t>
            </a:r>
            <a:r>
              <a:rPr lang="pt-BR" sz="3200" dirty="0" err="1"/>
              <a:t>getNome</a:t>
            </a:r>
            <a:r>
              <a:rPr lang="pt-BR" sz="3200" dirty="0"/>
              <a:t>() da classe Planta é chamado para obter o nome formatado da planta.</a:t>
            </a:r>
          </a:p>
        </p:txBody>
      </p:sp>
    </p:spTree>
    <p:extLst>
      <p:ext uri="{BB962C8B-B14F-4D97-AF65-F5344CB8AC3E}">
        <p14:creationId xmlns:p14="http://schemas.microsoft.com/office/powerpoint/2010/main" val="19478682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31</TotalTime>
  <Words>1003</Words>
  <Application>Microsoft Office PowerPoint</Application>
  <PresentationFormat>Apresentação na tela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CommercialScript BT</vt:lpstr>
      <vt:lpstr>Trebuchet MS</vt:lpstr>
      <vt:lpstr>Berlim</vt:lpstr>
      <vt:lpstr>Explicação Completa de Código JavaScript e HTML</vt:lpstr>
      <vt:lpstr>Estrutura HTML</vt:lpstr>
      <vt:lpstr>Formulário HTML</vt:lpstr>
      <vt:lpstr>Manipulando o Formulário com JavaScript</vt:lpstr>
      <vt:lpstr>Classe Planta</vt:lpstr>
      <vt:lpstr>Pegando o Valor do Campo de Texto:</vt:lpstr>
      <vt:lpstr>Event Listener no Formulário:</vt:lpstr>
      <vt:lpstr>Instância</vt:lpstr>
      <vt:lpstr>document.getElementById</vt:lpstr>
      <vt:lpstr>Funcionamento Completo do Código</vt:lpstr>
      <vt:lpstr>class Planta{}</vt:lpstr>
      <vt:lpstr>Explicação</vt:lpstr>
      <vt:lpstr>Método getNome:</vt:lpstr>
      <vt:lpstr>getElementById</vt:lpstr>
      <vt:lpstr>Comportamento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Explicação Completa de Código JavaScript e HTML</dc:title>
  <dc:subject/>
  <dc:creator/>
  <cp:keywords/>
  <dc:description>generated using python-pptx</dc:description>
  <cp:lastModifiedBy>Luiz LH. Henrique</cp:lastModifiedBy>
  <cp:revision>4</cp:revision>
  <dcterms:created xsi:type="dcterms:W3CDTF">2013-01-27T09:14:16Z</dcterms:created>
  <dcterms:modified xsi:type="dcterms:W3CDTF">2024-09-06T14:37:15Z</dcterms:modified>
  <cp:category/>
</cp:coreProperties>
</file>