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Explicação do Código HTML, CSS e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Análise detalhada de cada parte do código</a:t>
            </a:r>
          </a:p>
          <a:p>
            <a:r>
              <a:t>[Seu Nome]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Básica do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&lt;!DOCTYPE html&gt;: Declaração do tipo de documento</a:t>
            </a:r>
          </a:p>
          <a:p>
            <a:r>
              <a:t>&lt;html lang="en"&gt;: Define o idioma da página</a:t>
            </a:r>
          </a:p>
          <a:p>
            <a:r>
              <a:t>&lt;head&gt;: Contém metadados (charset, viewport, título, link para CSS)</a:t>
            </a:r>
          </a:p>
          <a:p>
            <a:r>
              <a:t>&lt;body&gt;: Contém o conteúdo visível da página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Elementos HTML no Corpo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&lt;h1&gt;: Cabeçalho principal da página</a:t>
            </a:r>
          </a:p>
          <a:p>
            <a:r>
              <a:t>&lt;p&gt;: Parágrafo com ID 'msg'</a:t>
            </a:r>
          </a:p>
          <a:p>
            <a:r>
              <a:t>&lt;ul&gt;: Lista não ordenada com itens &lt;li&gt;</a:t>
            </a:r>
          </a:p>
          <a:p>
            <a:r>
              <a:t>&lt;button&gt;: Botão para alternar tema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Básica do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:root: Definição de variáveis CSS customizadas</a:t>
            </a:r>
          </a:p>
          <a:p>
            <a:r>
              <a:t>body: Estilo do corpo (fonte, cor de fundo, cor do texto)</a:t>
            </a:r>
          </a:p>
          <a:p>
            <a:r>
              <a:t>.list: Estilo personalizado para os itens da lista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Temas Claro e Escuro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.light-theme: Define cores para o tema claro</a:t>
            </a:r>
          </a:p>
          <a:p>
            <a:r>
              <a:t>.dark-theme: Define cores para o tema escuro</a:t>
            </a:r>
          </a:p>
          <a:p>
            <a:r>
              <a:t>Variáveis usadas: --bg, --fontColor, --btnBg, --btnFontColor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Estilização do Botão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.btn: Posição, tamanho, borda, cor de fundo e formato</a:t>
            </a:r>
          </a:p>
          <a:p>
            <a:r>
              <a:t>Elemento posicionado com position: absolute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Adicionando Interatividade com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'use strict': Ativa o modo estrito</a:t>
            </a:r>
          </a:p>
          <a:p/>
          <a:p>
            <a:r>
              <a:t>document.querySelector: Seleciona o botão</a:t>
            </a:r>
          </a:p>
          <a:p>
            <a:r>
              <a:t>addEventListener: Adiciona um evento de clique ao botão</a:t>
            </a:r>
          </a:p>
          <a:p>
            <a:r>
              <a:t>toggle('dark-theme'): Alterna entre os temas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Resumo e Considerações Finais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Estrutura organizada do código facilita a compreensão</a:t>
            </a:r>
          </a:p>
          <a:p>
            <a:r>
              <a:t>Uso de variáveis CSS para temas dinâmicos</a:t>
            </a:r>
          </a:p>
          <a:p>
            <a:r>
              <a:t>JavaScript simples e direto para alternar temas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Espaço para discutir ou esclarecer dúvidas sobre o código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