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5065-0EDE-431B-81A4-F3402375C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E87CA9-9A41-4967-962B-CBA59CBE8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9BE00-A41C-4FC4-85B0-3F9B6B78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535D9-5983-4015-980D-113EB9E0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6B46FE-CE30-4B7B-AB10-128DCD80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92073-1B4F-411F-9310-A31E73EF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767CD0-E969-418F-9954-693A52902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54E9FB-6A32-4CD2-BFE5-F1489FA1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39A03B-49A8-4E5F-A8D5-1EE6817F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BBED7-CEF0-40BA-896A-092F7347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61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51F3CD-2DF0-4BF6-A1C7-14916F177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4E2608-D28B-4D2F-A2FA-061C8530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370D-FD74-456A-A3BC-D543C25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1D962-846B-402A-8FC7-3D87CE05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92969-D0C7-4450-B2AC-41288EA7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41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B1404-1051-4D40-BD28-EC1D63F9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3F33F-BD85-4564-88B3-77628623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93E28F-8239-4EEB-A569-F1B1AA43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C0BD0-9E3C-47D3-9FC8-328D4ADF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A196ED-9E16-46AE-94E3-408C748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BFC1C-F2E8-461F-BC6A-1930B7F9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5F074A-06FA-4FD2-B201-B42DE859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B1ED1-FDF8-48E8-B7A9-13E6AB8C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83960-AD69-42B1-AA08-7D42D5C5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69FD01-A302-4F0C-853E-DBBDD1EB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1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1EAF1-6B5D-4C9D-80E0-51F48C33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7C257-E33D-448C-8485-B3E7CDDB4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2955C5-A556-4872-9183-6EA8B388A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417BDA-2569-4501-9223-7C8DC11D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E62053-0734-4C6B-BADB-0081CFC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FFC30-9F92-470F-8392-A0A293C9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7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8BB76-435A-4351-A40C-9E4B9C33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7DD077-A0CE-4D62-AB98-261D6DC9F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795DAA-00EE-42C9-B48C-F3D3D26ED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4F03BB-AE05-41EA-AD8C-5B1372D0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DD63BB-58CE-4D03-992F-BC9FD570A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E93618-B488-4907-ACA7-7C048CA4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756151-1AF1-410D-A6A7-05AC5F17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68E25D-DFFB-431E-9569-3773A8BF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24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93173-553A-4C68-9D3C-7785F09E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ACFB75-B4E2-4904-9DC3-751D5AC4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C11906-EC72-423C-8D66-4883D7BC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66C4AE-53AF-4EE1-AC37-65AA7E9C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B809F7-4752-4F0D-8FBA-9FE04C2D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F469D3-AD56-4F6D-A875-F47598DC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29EB54-A3B6-4DB9-A2C4-74C6B0EE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0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CB68D-8268-43C1-8F1C-4D60A0E5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353E9-1972-4052-B4FC-9214F3D3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4DA015-E64A-4774-8ABA-5DFD879B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470610-6F9A-4111-BAC7-B5DE3334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CB835A-68C4-467C-89CE-26F48D66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9CEB3F-6346-4489-921B-CC266530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9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76B77-DEF1-4B3A-8FBF-5CD03CB2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34F7B4-2974-4B57-84A2-0B55B8284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F51E3A-5CF8-45FB-9908-108A483E6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0831D-3224-4512-812B-3797164C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4DB547-4BBA-462D-81EE-4C95F074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524C62-663B-452E-80E8-C2622FD2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068F7C-665C-4528-BB1D-1F623350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E5553-D6FB-4E5B-8E9B-D78439851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C0D93-CCA8-4A37-9D9C-6AF8AC126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CFE8-7BFA-49C2-95D8-456A5787BC0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2CBE2-7863-48EA-A822-313440D50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870E5-981B-4659-9C2A-E747161F9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2536-A7B9-460C-BFC5-632323642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63199-1F6D-484B-BD38-D64E9CFAB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ROTINAS OU FUNÇÕES EM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67DCD-F2B9-4E7C-B373-A8BF4BC3B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realizar rotinas no PHP</a:t>
            </a:r>
          </a:p>
        </p:txBody>
      </p:sp>
    </p:spTree>
    <p:extLst>
      <p:ext uri="{BB962C8B-B14F-4D97-AF65-F5344CB8AC3E}">
        <p14:creationId xmlns:p14="http://schemas.microsoft.com/office/powerpoint/2010/main" val="36020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00B6F-28A6-45AA-B5F9-23B20194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Rotinas ou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817DB-C80A-4BA9-BB32-B0E97A86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Servem para automatizar processos repetitivos;</a:t>
            </a:r>
          </a:p>
          <a:p>
            <a:r>
              <a:rPr lang="pt-BR" dirty="0"/>
              <a:t>Importantíssimo na programação;</a:t>
            </a:r>
          </a:p>
        </p:txBody>
      </p:sp>
    </p:spTree>
    <p:extLst>
      <p:ext uri="{BB962C8B-B14F-4D97-AF65-F5344CB8AC3E}">
        <p14:creationId xmlns:p14="http://schemas.microsoft.com/office/powerpoint/2010/main" val="29602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FABB8-97B9-444C-96B3-EA239F69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9C8ED-B9C3-4326-8FCD-58F0AAFD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Em um arquivo .</a:t>
            </a:r>
            <a:r>
              <a:rPr lang="pt-BR" dirty="0" err="1"/>
              <a:t>php</a:t>
            </a:r>
            <a:r>
              <a:rPr lang="pt-BR" dirty="0"/>
              <a:t> deve ter um nome qualquer neste exemplo deixarei como </a:t>
            </a:r>
            <a:r>
              <a:rPr lang="pt-BR" dirty="0" err="1"/>
              <a:t>funcao.php</a:t>
            </a:r>
            <a:endParaRPr lang="pt-BR" dirty="0"/>
          </a:p>
          <a:p>
            <a:r>
              <a:rPr lang="pt-BR" dirty="0"/>
              <a:t>Este arquivo deverá possuir todas as funções a serem executadas.</a:t>
            </a:r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nomefuncao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ação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ola</a:t>
            </a:r>
            <a:r>
              <a:rPr lang="pt-BR" dirty="0"/>
              <a:t> (){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(“Olá mundo”);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84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732ED-A918-4A46-A69F-9A25537D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chamar 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AC341-207C-4A21-852D-9D639299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arquivo principal, pode ser o index ou outro arquivo podemos chamar através do comando include</a:t>
            </a:r>
          </a:p>
          <a:p>
            <a:endParaRPr lang="pt-BR" dirty="0"/>
          </a:p>
          <a:p>
            <a:r>
              <a:rPr lang="pt-BR" dirty="0"/>
              <a:t>Include “</a:t>
            </a:r>
            <a:r>
              <a:rPr lang="pt-BR" dirty="0" err="1"/>
              <a:t>funcao.php</a:t>
            </a:r>
            <a:r>
              <a:rPr lang="pt-BR" dirty="0"/>
              <a:t>”;</a:t>
            </a:r>
          </a:p>
          <a:p>
            <a:pPr marL="0" indent="0">
              <a:buNone/>
            </a:pPr>
            <a:r>
              <a:rPr lang="pt-BR" dirty="0" err="1"/>
              <a:t>ola</a:t>
            </a:r>
            <a:r>
              <a:rPr lang="pt-BR" dirty="0"/>
              <a:t>();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466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ROTINAS OU FUNÇÕES EM PHP</vt:lpstr>
      <vt:lpstr>Rotinas ou Funções</vt:lpstr>
      <vt:lpstr>Declaração</vt:lpstr>
      <vt:lpstr>Como chamar a função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ROTINAS OU FUNÇÕES EM PHP</dc:title>
  <dc:creator>LUIZ HENRIQUE DE ALMEIDA FERNANDES</dc:creator>
  <cp:lastModifiedBy>LUIZ HENRIQUE DE ALMEIDA FERNANDES</cp:lastModifiedBy>
  <cp:revision>2</cp:revision>
  <dcterms:created xsi:type="dcterms:W3CDTF">2021-11-16T11:18:44Z</dcterms:created>
  <dcterms:modified xsi:type="dcterms:W3CDTF">2021-11-16T15:18:59Z</dcterms:modified>
</cp:coreProperties>
</file>