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98" r:id="rId4"/>
    <p:sldId id="273" r:id="rId5"/>
    <p:sldId id="275" r:id="rId6"/>
    <p:sldId id="308" r:id="rId7"/>
    <p:sldId id="276" r:id="rId8"/>
    <p:sldId id="297" r:id="rId9"/>
    <p:sldId id="289" r:id="rId10"/>
    <p:sldId id="290" r:id="rId11"/>
    <p:sldId id="278" r:id="rId12"/>
    <p:sldId id="291" r:id="rId13"/>
    <p:sldId id="292" r:id="rId14"/>
    <p:sldId id="293" r:id="rId15"/>
    <p:sldId id="294" r:id="rId16"/>
    <p:sldId id="295" r:id="rId17"/>
    <p:sldId id="299" r:id="rId18"/>
    <p:sldId id="300" r:id="rId19"/>
    <p:sldId id="301" r:id="rId20"/>
    <p:sldId id="279" r:id="rId21"/>
    <p:sldId id="302" r:id="rId22"/>
    <p:sldId id="306" r:id="rId23"/>
    <p:sldId id="303" r:id="rId24"/>
    <p:sldId id="304" r:id="rId25"/>
    <p:sldId id="305" r:id="rId26"/>
    <p:sldId id="307" r:id="rId27"/>
    <p:sldId id="280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FCCA0-1AE9-40A5-977D-1941DC4A878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9CD8-C06C-4D8F-B845-55062058BA02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Nova Engine OLTP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1DEC7BB-316E-4245-A68D-DAEC6EE28559}" type="par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15A32EE2-2DB6-4F4E-8420-423BB762768B}" type="sib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DC13094D-0D35-4457-89A6-EDF41DA19C7E}">
      <dgm:prSet phldrT="[Text]" custT="1"/>
      <dgm:spPr/>
      <dgm:t>
        <a:bodyPr/>
        <a:lstStyle/>
        <a:p>
          <a:r>
            <a:rPr lang="pt-BR" sz="2000" b="0" dirty="0" smtClean="0">
              <a:latin typeface="Garamond" panose="02020404030301010803" pitchFamily="18" charset="0"/>
            </a:rPr>
            <a:t>Integrado com o SQL Server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EF81A88F-E1B9-4D4C-846C-7D44F27093E3}" type="parTrans" cxnId="{9AEA1737-8BE1-4504-81A4-9D672223DFE7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0F17FA4E-6311-4EB2-8573-B78E727FA033}" type="sibTrans" cxnId="{9AEA1737-8BE1-4504-81A4-9D672223DFE7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D5EADD5D-1A5F-4418-A1AF-FA733554B237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Suporte a ACID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9698901D-6C36-48F4-8E99-50905BE691B6}" type="parTrans" cxnId="{FD075984-1921-404C-9FB3-1A2834E3DA2F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81B897BE-C29E-4B20-8B50-A7DC4D43FA5F}" type="sibTrans" cxnId="{FD075984-1921-404C-9FB3-1A2834E3DA2F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89B14447-B2D4-429F-82E4-1E5F7B0EBF96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Novo Tipo de Índice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FBD555E4-DCE9-4C98-8762-ACCE099AA78C}" type="parTrans" cxnId="{07673496-EED7-46BF-A8C1-FCDB2D85100D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92B5DCB0-3CF5-4377-9945-D1A7C38D3172}" type="sibTrans" cxnId="{07673496-EED7-46BF-A8C1-FCDB2D85100D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A5BF7430-D7F8-4B0B-8C11-CE717A58A900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 Sem Locks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785580C-4E76-4C3F-BB10-9734B9482654}" type="parTrans" cxnId="{662872F1-2997-4F00-BD6A-31C9859BBEAA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A8859B18-3997-4E7F-9944-4B2BDF441E99}" type="sibTrans" cxnId="{662872F1-2997-4F00-BD6A-31C9859BBEAA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1F7FF2E1-D071-4158-8B1D-D76F156B5748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Melhoria de até 10x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6D45DF08-1048-4E6E-BA9D-9022D0FC1949}" type="parTrans" cxnId="{B11CCCD3-06EA-4381-A7B5-42E67C5313D1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94A89F55-284B-4CCE-95D3-29F82320BE1B}" type="sibTrans" cxnId="{B11CCCD3-06EA-4381-A7B5-42E67C5313D1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21823344-56E5-4860-8749-F67A35F5BB01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Tabelas In-Memory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81946717-6FB3-44FF-A193-136A41225C91}" type="parTrans" cxnId="{3E28D279-69D9-454B-BF30-220FC301A727}">
      <dgm:prSet/>
      <dgm:spPr/>
      <dgm:t>
        <a:bodyPr/>
        <a:lstStyle/>
        <a:p>
          <a:endParaRPr lang="en-US"/>
        </a:p>
      </dgm:t>
    </dgm:pt>
    <dgm:pt modelId="{2AEB74D6-7FDB-406F-A5A8-6E7CBCFDC832}" type="sibTrans" cxnId="{3E28D279-69D9-454B-BF30-220FC301A727}">
      <dgm:prSet/>
      <dgm:spPr/>
      <dgm:t>
        <a:bodyPr/>
        <a:lstStyle/>
        <a:p>
          <a:endParaRPr lang="en-US"/>
        </a:p>
      </dgm:t>
    </dgm:pt>
    <dgm:pt modelId="{9DC55C9B-34A7-4CF0-8BDA-67F55F664902}" type="pres">
      <dgm:prSet presAssocID="{2E7FCCA0-1AE9-40A5-977D-1941DC4A87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B62BD-FDC0-4781-AD08-CC47CE1B3FCA}" type="pres">
      <dgm:prSet presAssocID="{2E7FCCA0-1AE9-40A5-977D-1941DC4A8780}" presName="cycle" presStyleCnt="0"/>
      <dgm:spPr/>
    </dgm:pt>
    <dgm:pt modelId="{C3563DEB-8E1D-4145-8415-BFC046EFC427}" type="pres">
      <dgm:prSet presAssocID="{23A79CD8-C06C-4D8F-B845-55062058BA02}" presName="nodeFirstNode" presStyleLbl="node1" presStyleIdx="0" presStyleCnt="7" custScaleY="114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77EC-332A-41D4-9726-5BCB5D90CFCE}" type="pres">
      <dgm:prSet presAssocID="{15A32EE2-2DB6-4F4E-8420-423BB762768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EE9B37E-BC38-407B-A3A8-DE0D4CDE8E78}" type="pres">
      <dgm:prSet presAssocID="{DC13094D-0D35-4457-89A6-EDF41DA19C7E}" presName="nodeFollowingNodes" presStyleLbl="node1" presStyleIdx="1" presStyleCnt="7" custScaleY="131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F2154-24E7-46A5-9B9A-773EE2C801B4}" type="pres">
      <dgm:prSet presAssocID="{D5EADD5D-1A5F-4418-A1AF-FA733554B237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87B97-F46D-4D36-A3EE-FE91FDD1514E}" type="pres">
      <dgm:prSet presAssocID="{21823344-56E5-4860-8749-F67A35F5BB01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B98F0-74FE-4785-BEC6-3D94117D9B0D}" type="pres">
      <dgm:prSet presAssocID="{89B14447-B2D4-429F-82E4-1E5F7B0EBF96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1BEE4-7751-42A1-9044-4D980B9A205A}" type="pres">
      <dgm:prSet presAssocID="{A5BF7430-D7F8-4B0B-8C11-CE717A58A900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71411-696B-4462-9488-F366B723261C}" type="pres">
      <dgm:prSet presAssocID="{1F7FF2E1-D071-4158-8B1D-D76F156B5748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872F1-2997-4F00-BD6A-31C9859BBEAA}" srcId="{2E7FCCA0-1AE9-40A5-977D-1941DC4A8780}" destId="{A5BF7430-D7F8-4B0B-8C11-CE717A58A900}" srcOrd="5" destOrd="0" parTransId="{A785580C-4E76-4C3F-BB10-9734B9482654}" sibTransId="{A8859B18-3997-4E7F-9944-4B2BDF441E99}"/>
    <dgm:cxn modelId="{5E8F3824-CC55-487F-99A7-2341F339B2C1}" type="presOf" srcId="{2E7FCCA0-1AE9-40A5-977D-1941DC4A8780}" destId="{9DC55C9B-34A7-4CF0-8BDA-67F55F664902}" srcOrd="0" destOrd="0" presId="urn:microsoft.com/office/officeart/2005/8/layout/cycle3"/>
    <dgm:cxn modelId="{C1CD261D-DC72-4049-82BE-D7F3F61B8F84}" type="presOf" srcId="{15A32EE2-2DB6-4F4E-8420-423BB762768B}" destId="{D9C277EC-332A-41D4-9726-5BCB5D90CFCE}" srcOrd="0" destOrd="0" presId="urn:microsoft.com/office/officeart/2005/8/layout/cycle3"/>
    <dgm:cxn modelId="{B11CCCD3-06EA-4381-A7B5-42E67C5313D1}" srcId="{2E7FCCA0-1AE9-40A5-977D-1941DC4A8780}" destId="{1F7FF2E1-D071-4158-8B1D-D76F156B5748}" srcOrd="6" destOrd="0" parTransId="{6D45DF08-1048-4E6E-BA9D-9022D0FC1949}" sibTransId="{94A89F55-284B-4CCE-95D3-29F82320BE1B}"/>
    <dgm:cxn modelId="{E5357C45-31AB-4C9F-8A60-62D799D65843}" type="presOf" srcId="{A5BF7430-D7F8-4B0B-8C11-CE717A58A900}" destId="{E551BEE4-7751-42A1-9044-4D980B9A205A}" srcOrd="0" destOrd="0" presId="urn:microsoft.com/office/officeart/2005/8/layout/cycle3"/>
    <dgm:cxn modelId="{407B86D3-046E-465E-82E7-220B99A167AD}" type="presOf" srcId="{23A79CD8-C06C-4D8F-B845-55062058BA02}" destId="{C3563DEB-8E1D-4145-8415-BFC046EFC427}" srcOrd="0" destOrd="0" presId="urn:microsoft.com/office/officeart/2005/8/layout/cycle3"/>
    <dgm:cxn modelId="{3E28D279-69D9-454B-BF30-220FC301A727}" srcId="{2E7FCCA0-1AE9-40A5-977D-1941DC4A8780}" destId="{21823344-56E5-4860-8749-F67A35F5BB01}" srcOrd="3" destOrd="0" parTransId="{81946717-6FB3-44FF-A193-136A41225C91}" sibTransId="{2AEB74D6-7FDB-406F-A5A8-6E7CBCFDC832}"/>
    <dgm:cxn modelId="{9AEA1737-8BE1-4504-81A4-9D672223DFE7}" srcId="{2E7FCCA0-1AE9-40A5-977D-1941DC4A8780}" destId="{DC13094D-0D35-4457-89A6-EDF41DA19C7E}" srcOrd="1" destOrd="0" parTransId="{EF81A88F-E1B9-4D4C-846C-7D44F27093E3}" sibTransId="{0F17FA4E-6311-4EB2-8573-B78E727FA033}"/>
    <dgm:cxn modelId="{07673496-EED7-46BF-A8C1-FCDB2D85100D}" srcId="{2E7FCCA0-1AE9-40A5-977D-1941DC4A8780}" destId="{89B14447-B2D4-429F-82E4-1E5F7B0EBF96}" srcOrd="4" destOrd="0" parTransId="{FBD555E4-DCE9-4C98-8762-ACCE099AA78C}" sibTransId="{92B5DCB0-3CF5-4377-9945-D1A7C38D3172}"/>
    <dgm:cxn modelId="{FD075984-1921-404C-9FB3-1A2834E3DA2F}" srcId="{2E7FCCA0-1AE9-40A5-977D-1941DC4A8780}" destId="{D5EADD5D-1A5F-4418-A1AF-FA733554B237}" srcOrd="2" destOrd="0" parTransId="{9698901D-6C36-48F4-8E99-50905BE691B6}" sibTransId="{81B897BE-C29E-4B20-8B50-A7DC4D43FA5F}"/>
    <dgm:cxn modelId="{4EE7F0F6-2E8F-404F-B5F1-6AE57375A454}" type="presOf" srcId="{DC13094D-0D35-4457-89A6-EDF41DA19C7E}" destId="{1EE9B37E-BC38-407B-A3A8-DE0D4CDE8E78}" srcOrd="0" destOrd="0" presId="urn:microsoft.com/office/officeart/2005/8/layout/cycle3"/>
    <dgm:cxn modelId="{57F3EEB7-C5AE-421F-A4E7-4DB288AA5582}" srcId="{2E7FCCA0-1AE9-40A5-977D-1941DC4A8780}" destId="{23A79CD8-C06C-4D8F-B845-55062058BA02}" srcOrd="0" destOrd="0" parTransId="{A1DEC7BB-316E-4245-A68D-DAEC6EE28559}" sibTransId="{15A32EE2-2DB6-4F4E-8420-423BB762768B}"/>
    <dgm:cxn modelId="{CCEEE938-A2EB-494B-9FF8-6ACB66CCFB91}" type="presOf" srcId="{D5EADD5D-1A5F-4418-A1AF-FA733554B237}" destId="{1BBF2154-24E7-46A5-9B9A-773EE2C801B4}" srcOrd="0" destOrd="0" presId="urn:microsoft.com/office/officeart/2005/8/layout/cycle3"/>
    <dgm:cxn modelId="{1CBEEA5C-CB34-48B3-BB46-E4F621E83817}" type="presOf" srcId="{1F7FF2E1-D071-4158-8B1D-D76F156B5748}" destId="{7AA71411-696B-4462-9488-F366B723261C}" srcOrd="0" destOrd="0" presId="urn:microsoft.com/office/officeart/2005/8/layout/cycle3"/>
    <dgm:cxn modelId="{3E498347-9425-404F-AD3F-56FACD34ABC8}" type="presOf" srcId="{21823344-56E5-4860-8749-F67A35F5BB01}" destId="{AD587B97-F46D-4D36-A3EE-FE91FDD1514E}" srcOrd="0" destOrd="0" presId="urn:microsoft.com/office/officeart/2005/8/layout/cycle3"/>
    <dgm:cxn modelId="{94913DA2-0591-4FE8-80EC-FF3DA8A0F94A}" type="presOf" srcId="{89B14447-B2D4-429F-82E4-1E5F7B0EBF96}" destId="{FAFB98F0-74FE-4785-BEC6-3D94117D9B0D}" srcOrd="0" destOrd="0" presId="urn:microsoft.com/office/officeart/2005/8/layout/cycle3"/>
    <dgm:cxn modelId="{CEABE970-0EA3-4463-B852-78AB15F941CD}" type="presParOf" srcId="{9DC55C9B-34A7-4CF0-8BDA-67F55F664902}" destId="{1D6B62BD-FDC0-4781-AD08-CC47CE1B3FCA}" srcOrd="0" destOrd="0" presId="urn:microsoft.com/office/officeart/2005/8/layout/cycle3"/>
    <dgm:cxn modelId="{17CA552A-033C-4168-AF9C-BA180068E9EC}" type="presParOf" srcId="{1D6B62BD-FDC0-4781-AD08-CC47CE1B3FCA}" destId="{C3563DEB-8E1D-4145-8415-BFC046EFC427}" srcOrd="0" destOrd="0" presId="urn:microsoft.com/office/officeart/2005/8/layout/cycle3"/>
    <dgm:cxn modelId="{765979CB-0941-42E1-B00A-7288B26FDC32}" type="presParOf" srcId="{1D6B62BD-FDC0-4781-AD08-CC47CE1B3FCA}" destId="{D9C277EC-332A-41D4-9726-5BCB5D90CFCE}" srcOrd="1" destOrd="0" presId="urn:microsoft.com/office/officeart/2005/8/layout/cycle3"/>
    <dgm:cxn modelId="{974F36DA-A337-4D74-8B88-FD7311ABD821}" type="presParOf" srcId="{1D6B62BD-FDC0-4781-AD08-CC47CE1B3FCA}" destId="{1EE9B37E-BC38-407B-A3A8-DE0D4CDE8E78}" srcOrd="2" destOrd="0" presId="urn:microsoft.com/office/officeart/2005/8/layout/cycle3"/>
    <dgm:cxn modelId="{BC8895F3-BD3A-4C30-82E7-B37642E29AEF}" type="presParOf" srcId="{1D6B62BD-FDC0-4781-AD08-CC47CE1B3FCA}" destId="{1BBF2154-24E7-46A5-9B9A-773EE2C801B4}" srcOrd="3" destOrd="0" presId="urn:microsoft.com/office/officeart/2005/8/layout/cycle3"/>
    <dgm:cxn modelId="{E0A7E807-0344-438C-AF0C-3981E08CD462}" type="presParOf" srcId="{1D6B62BD-FDC0-4781-AD08-CC47CE1B3FCA}" destId="{AD587B97-F46D-4D36-A3EE-FE91FDD1514E}" srcOrd="4" destOrd="0" presId="urn:microsoft.com/office/officeart/2005/8/layout/cycle3"/>
    <dgm:cxn modelId="{A05A3882-D5E5-4941-9E62-343B177F78F7}" type="presParOf" srcId="{1D6B62BD-FDC0-4781-AD08-CC47CE1B3FCA}" destId="{FAFB98F0-74FE-4785-BEC6-3D94117D9B0D}" srcOrd="5" destOrd="0" presId="urn:microsoft.com/office/officeart/2005/8/layout/cycle3"/>
    <dgm:cxn modelId="{81089546-588A-4425-A5CA-2D6D8BCD7D7D}" type="presParOf" srcId="{1D6B62BD-FDC0-4781-AD08-CC47CE1B3FCA}" destId="{E551BEE4-7751-42A1-9044-4D980B9A205A}" srcOrd="6" destOrd="0" presId="urn:microsoft.com/office/officeart/2005/8/layout/cycle3"/>
    <dgm:cxn modelId="{5145325E-B7F1-4601-82A8-B70E4CDD8B4D}" type="presParOf" srcId="{1D6B62BD-FDC0-4781-AD08-CC47CE1B3FCA}" destId="{7AA71411-696B-4462-9488-F366B723261C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FCCA0-1AE9-40A5-977D-1941DC4A878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9CD8-C06C-4D8F-B845-55062058BA02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Filegroup – Memory_Optimized_Data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1DEC7BB-316E-4245-A68D-DAEC6EE28559}" type="par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15A32EE2-2DB6-4F4E-8420-423BB762768B}" type="sib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DC13094D-0D35-4457-89A6-EDF41DA19C7E}">
      <dgm:prSet phldrT="[Text]" custT="1"/>
      <dgm:spPr/>
      <dgm:t>
        <a:bodyPr/>
        <a:lstStyle/>
        <a:p>
          <a:r>
            <a:rPr lang="pt-BR" sz="2000" b="0" dirty="0" smtClean="0">
              <a:latin typeface="Garamond" panose="02020404030301010803" pitchFamily="18" charset="0"/>
            </a:rPr>
            <a:t>DROP – RECREATE – RELOAD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EF81A88F-E1B9-4D4C-846C-7D44F27093E3}" type="parTrans" cxnId="{9AEA1737-8BE1-4504-81A4-9D672223DFE7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0F17FA4E-6311-4EB2-8573-B78E727FA033}" type="sibTrans" cxnId="{9AEA1737-8BE1-4504-81A4-9D672223DFE7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B4314BC1-6D72-42EE-9057-E7F70BB5F941}">
      <dgm:prSet phldrT="[Text]" custT="1"/>
      <dgm:spPr/>
      <dgm:t>
        <a:bodyPr/>
        <a:lstStyle/>
        <a:p>
          <a:r>
            <a:rPr lang="pt-BR" sz="2000" b="0" dirty="0" smtClean="0">
              <a:latin typeface="Garamond" panose="02020404030301010803" pitchFamily="18" charset="0"/>
            </a:rPr>
            <a:t>Sem Constraint – Somente PrimaryKey – NonClustered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06974086-E466-461C-8D92-E03D8D6C05BA}" type="parTrans" cxnId="{55C6560E-49D5-48F1-BD4D-1BC02ACBDFE7}">
      <dgm:prSet/>
      <dgm:spPr/>
      <dgm:t>
        <a:bodyPr/>
        <a:lstStyle/>
        <a:p>
          <a:endParaRPr lang="en-US"/>
        </a:p>
      </dgm:t>
    </dgm:pt>
    <dgm:pt modelId="{40811358-06D5-418E-BB19-DF0C304BB2C7}" type="sibTrans" cxnId="{55C6560E-49D5-48F1-BD4D-1BC02ACBDFE7}">
      <dgm:prSet/>
      <dgm:spPr/>
      <dgm:t>
        <a:bodyPr/>
        <a:lstStyle/>
        <a:p>
          <a:endParaRPr lang="en-US"/>
        </a:p>
      </dgm:t>
    </dgm:pt>
    <dgm:pt modelId="{51C1F571-4E88-4A61-8B10-49C400F8E61B}">
      <dgm:prSet phldrT="[Text]" custT="1"/>
      <dgm:spPr/>
      <dgm:t>
        <a:bodyPr/>
        <a:lstStyle/>
        <a:p>
          <a:r>
            <a:rPr lang="pt-BR" sz="2000" b="0" dirty="0" smtClean="0">
              <a:latin typeface="Garamond" panose="02020404030301010803" pitchFamily="18" charset="0"/>
            </a:rPr>
            <a:t>Sem Identity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F459A58D-9223-4115-9378-E42046E8F217}" type="parTrans" cxnId="{39949491-0556-4104-8CFC-8CC49416E7CE}">
      <dgm:prSet/>
      <dgm:spPr/>
      <dgm:t>
        <a:bodyPr/>
        <a:lstStyle/>
        <a:p>
          <a:endParaRPr lang="en-US"/>
        </a:p>
      </dgm:t>
    </dgm:pt>
    <dgm:pt modelId="{B1B0A847-48BB-455F-8458-6E1A82255C1D}" type="sibTrans" cxnId="{39949491-0556-4104-8CFC-8CC49416E7CE}">
      <dgm:prSet/>
      <dgm:spPr/>
      <dgm:t>
        <a:bodyPr/>
        <a:lstStyle/>
        <a:p>
          <a:endParaRPr lang="en-US"/>
        </a:p>
      </dgm:t>
    </dgm:pt>
    <dgm:pt modelId="{9DC55C9B-34A7-4CF0-8BDA-67F55F664902}" type="pres">
      <dgm:prSet presAssocID="{2E7FCCA0-1AE9-40A5-977D-1941DC4A87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B62BD-FDC0-4781-AD08-CC47CE1B3FCA}" type="pres">
      <dgm:prSet presAssocID="{2E7FCCA0-1AE9-40A5-977D-1941DC4A8780}" presName="cycle" presStyleCnt="0"/>
      <dgm:spPr/>
    </dgm:pt>
    <dgm:pt modelId="{C3563DEB-8E1D-4145-8415-BFC046EFC427}" type="pres">
      <dgm:prSet presAssocID="{23A79CD8-C06C-4D8F-B845-55062058BA02}" presName="nodeFirstNode" presStyleLbl="node1" presStyleIdx="0" presStyleCnt="4" custScaleY="114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77EC-332A-41D4-9726-5BCB5D90CFCE}" type="pres">
      <dgm:prSet presAssocID="{15A32EE2-2DB6-4F4E-8420-423BB762768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EE9B37E-BC38-407B-A3A8-DE0D4CDE8E78}" type="pres">
      <dgm:prSet presAssocID="{DC13094D-0D35-4457-89A6-EDF41DA19C7E}" presName="nodeFollowingNodes" presStyleLbl="node1" presStyleIdx="1" presStyleCnt="4" custScaleY="131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8E760-93DE-4BC5-859A-0ABE62DF8749}" type="pres">
      <dgm:prSet presAssocID="{B4314BC1-6D72-42EE-9057-E7F70BB5F941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510B8-01B0-43D0-8BFA-8A073D363876}" type="pres">
      <dgm:prSet presAssocID="{51C1F571-4E88-4A61-8B10-49C400F8E61B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66E51-D276-4C4B-9AFA-FEFE344B2325}" type="presOf" srcId="{51C1F571-4E88-4A61-8B10-49C400F8E61B}" destId="{C57510B8-01B0-43D0-8BFA-8A073D363876}" srcOrd="0" destOrd="0" presId="urn:microsoft.com/office/officeart/2005/8/layout/cycle3"/>
    <dgm:cxn modelId="{60FFEE5A-8590-445E-BB81-B02C84B3B2A5}" type="presOf" srcId="{2E7FCCA0-1AE9-40A5-977D-1941DC4A8780}" destId="{9DC55C9B-34A7-4CF0-8BDA-67F55F664902}" srcOrd="0" destOrd="0" presId="urn:microsoft.com/office/officeart/2005/8/layout/cycle3"/>
    <dgm:cxn modelId="{18E2842E-E0FE-4AFC-91EA-ED8C412BEF03}" type="presOf" srcId="{23A79CD8-C06C-4D8F-B845-55062058BA02}" destId="{C3563DEB-8E1D-4145-8415-BFC046EFC427}" srcOrd="0" destOrd="0" presId="urn:microsoft.com/office/officeart/2005/8/layout/cycle3"/>
    <dgm:cxn modelId="{2FF877FA-B7C8-4213-8152-0DF2D598409D}" type="presOf" srcId="{B4314BC1-6D72-42EE-9057-E7F70BB5F941}" destId="{79D8E760-93DE-4BC5-859A-0ABE62DF8749}" srcOrd="0" destOrd="0" presId="urn:microsoft.com/office/officeart/2005/8/layout/cycle3"/>
    <dgm:cxn modelId="{39949491-0556-4104-8CFC-8CC49416E7CE}" srcId="{2E7FCCA0-1AE9-40A5-977D-1941DC4A8780}" destId="{51C1F571-4E88-4A61-8B10-49C400F8E61B}" srcOrd="3" destOrd="0" parTransId="{F459A58D-9223-4115-9378-E42046E8F217}" sibTransId="{B1B0A847-48BB-455F-8458-6E1A82255C1D}"/>
    <dgm:cxn modelId="{97D1C0B9-D5BD-4722-9101-0E2D9D94F53B}" type="presOf" srcId="{15A32EE2-2DB6-4F4E-8420-423BB762768B}" destId="{D9C277EC-332A-41D4-9726-5BCB5D90CFCE}" srcOrd="0" destOrd="0" presId="urn:microsoft.com/office/officeart/2005/8/layout/cycle3"/>
    <dgm:cxn modelId="{0AEF8C1A-D88C-4814-B98B-04C054889798}" type="presOf" srcId="{DC13094D-0D35-4457-89A6-EDF41DA19C7E}" destId="{1EE9B37E-BC38-407B-A3A8-DE0D4CDE8E78}" srcOrd="0" destOrd="0" presId="urn:microsoft.com/office/officeart/2005/8/layout/cycle3"/>
    <dgm:cxn modelId="{57F3EEB7-C5AE-421F-A4E7-4DB288AA5582}" srcId="{2E7FCCA0-1AE9-40A5-977D-1941DC4A8780}" destId="{23A79CD8-C06C-4D8F-B845-55062058BA02}" srcOrd="0" destOrd="0" parTransId="{A1DEC7BB-316E-4245-A68D-DAEC6EE28559}" sibTransId="{15A32EE2-2DB6-4F4E-8420-423BB762768B}"/>
    <dgm:cxn modelId="{9AEA1737-8BE1-4504-81A4-9D672223DFE7}" srcId="{2E7FCCA0-1AE9-40A5-977D-1941DC4A8780}" destId="{DC13094D-0D35-4457-89A6-EDF41DA19C7E}" srcOrd="1" destOrd="0" parTransId="{EF81A88F-E1B9-4D4C-846C-7D44F27093E3}" sibTransId="{0F17FA4E-6311-4EB2-8573-B78E727FA033}"/>
    <dgm:cxn modelId="{55C6560E-49D5-48F1-BD4D-1BC02ACBDFE7}" srcId="{2E7FCCA0-1AE9-40A5-977D-1941DC4A8780}" destId="{B4314BC1-6D72-42EE-9057-E7F70BB5F941}" srcOrd="2" destOrd="0" parTransId="{06974086-E466-461C-8D92-E03D8D6C05BA}" sibTransId="{40811358-06D5-418E-BB19-DF0C304BB2C7}"/>
    <dgm:cxn modelId="{9BC40954-0791-4F4A-8913-C8890F1A8473}" type="presParOf" srcId="{9DC55C9B-34A7-4CF0-8BDA-67F55F664902}" destId="{1D6B62BD-FDC0-4781-AD08-CC47CE1B3FCA}" srcOrd="0" destOrd="0" presId="urn:microsoft.com/office/officeart/2005/8/layout/cycle3"/>
    <dgm:cxn modelId="{9311470E-CCC7-4898-B971-3B5C40022562}" type="presParOf" srcId="{1D6B62BD-FDC0-4781-AD08-CC47CE1B3FCA}" destId="{C3563DEB-8E1D-4145-8415-BFC046EFC427}" srcOrd="0" destOrd="0" presId="urn:microsoft.com/office/officeart/2005/8/layout/cycle3"/>
    <dgm:cxn modelId="{E93F92DF-E01D-4206-9AA9-5FEA4D98EA2E}" type="presParOf" srcId="{1D6B62BD-FDC0-4781-AD08-CC47CE1B3FCA}" destId="{D9C277EC-332A-41D4-9726-5BCB5D90CFCE}" srcOrd="1" destOrd="0" presId="urn:microsoft.com/office/officeart/2005/8/layout/cycle3"/>
    <dgm:cxn modelId="{BDB4930D-7AB7-4499-A352-6EF164D7C46C}" type="presParOf" srcId="{1D6B62BD-FDC0-4781-AD08-CC47CE1B3FCA}" destId="{1EE9B37E-BC38-407B-A3A8-DE0D4CDE8E78}" srcOrd="2" destOrd="0" presId="urn:microsoft.com/office/officeart/2005/8/layout/cycle3"/>
    <dgm:cxn modelId="{BB80503A-E2E9-4855-93E0-E04084B7E321}" type="presParOf" srcId="{1D6B62BD-FDC0-4781-AD08-CC47CE1B3FCA}" destId="{79D8E760-93DE-4BC5-859A-0ABE62DF8749}" srcOrd="3" destOrd="0" presId="urn:microsoft.com/office/officeart/2005/8/layout/cycle3"/>
    <dgm:cxn modelId="{766EB526-1463-480E-8BE1-FAB3266E7CD5}" type="presParOf" srcId="{1D6B62BD-FDC0-4781-AD08-CC47CE1B3FCA}" destId="{C57510B8-01B0-43D0-8BFA-8A073D363876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7FCCA0-1AE9-40A5-977D-1941DC4A878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9CD8-C06C-4D8F-B845-55062058BA02}">
      <dgm:prSet phldrT="[Text]" custT="1"/>
      <dgm:spPr/>
      <dgm:t>
        <a:bodyPr/>
        <a:lstStyle/>
        <a:p>
          <a:r>
            <a:rPr lang="pt-BR" sz="2200" b="0" i="0" dirty="0" smtClean="0">
              <a:latin typeface="Garamond" panose="02020404030301010803" pitchFamily="18" charset="0"/>
              <a:cs typeface="Times New Roman" panose="02020603050405020304" pitchFamily="18" charset="0"/>
            </a:rPr>
            <a:t>Tamanho Tabela = Row Size * Qtd de Registros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1DEC7BB-316E-4245-A68D-DAEC6EE28559}" type="par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15A32EE2-2DB6-4F4E-8420-423BB762768B}" type="sib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82AE2CB9-AB4A-4B29-8649-4B86FD7DBCAB}">
      <dgm:prSet/>
      <dgm:spPr/>
      <dgm:t>
        <a:bodyPr/>
        <a:lstStyle/>
        <a:p>
          <a:pPr rtl="0"/>
          <a:r>
            <a:rPr lang="pt-BR" b="0" i="0" dirty="0" smtClean="0">
              <a:latin typeface="Garamond" panose="02020404030301010803" pitchFamily="18" charset="0"/>
            </a:rPr>
            <a:t>Tamanho Hash Index = bucket_count * 8 Bytes</a:t>
          </a:r>
          <a:endParaRPr lang="en-US" b="0" i="0" dirty="0">
            <a:latin typeface="Garamond" panose="02020404030301010803" pitchFamily="18" charset="0"/>
          </a:endParaRPr>
        </a:p>
      </dgm:t>
    </dgm:pt>
    <dgm:pt modelId="{70173078-B6E1-4914-BF3F-76B69236B2C4}" type="parTrans" cxnId="{BACDD0A8-943E-469C-94DF-2CE2390C528D}">
      <dgm:prSet/>
      <dgm:spPr/>
      <dgm:t>
        <a:bodyPr/>
        <a:lstStyle/>
        <a:p>
          <a:endParaRPr lang="en-US" b="0"/>
        </a:p>
      </dgm:t>
    </dgm:pt>
    <dgm:pt modelId="{B9B9D14B-BB35-4839-9FE5-961B09594F4B}" type="sibTrans" cxnId="{BACDD0A8-943E-469C-94DF-2CE2390C528D}">
      <dgm:prSet/>
      <dgm:spPr/>
      <dgm:t>
        <a:bodyPr/>
        <a:lstStyle/>
        <a:p>
          <a:endParaRPr lang="en-US" b="0"/>
        </a:p>
      </dgm:t>
    </dgm:pt>
    <dgm:pt modelId="{0BEE2E58-6CD8-4368-85A8-510ED7F2E22D}">
      <dgm:prSet/>
      <dgm:spPr/>
      <dgm:t>
        <a:bodyPr/>
        <a:lstStyle/>
        <a:p>
          <a:pPr rtl="0"/>
          <a:r>
            <a:rPr lang="pt-BR" b="0" i="0" dirty="0" smtClean="0">
              <a:latin typeface="Garamond" panose="02020404030301010803" pitchFamily="18" charset="0"/>
              <a:cs typeface="Times New Roman" panose="02020603050405020304" pitchFamily="18" charset="0"/>
            </a:rPr>
            <a:t>SCHEMA e SCHEMA_AND_DATA</a:t>
          </a:r>
          <a:endParaRPr lang="en-US" b="0" i="0" dirty="0">
            <a:latin typeface="Garamond" panose="02020404030301010803" pitchFamily="18" charset="0"/>
          </a:endParaRPr>
        </a:p>
      </dgm:t>
    </dgm:pt>
    <dgm:pt modelId="{7782F98D-636F-4995-99AF-EE2EF3A13AFE}" type="parTrans" cxnId="{17A24A2E-3864-4A34-8B53-137420A2DE42}">
      <dgm:prSet/>
      <dgm:spPr/>
      <dgm:t>
        <a:bodyPr/>
        <a:lstStyle/>
        <a:p>
          <a:endParaRPr lang="en-US" b="0"/>
        </a:p>
      </dgm:t>
    </dgm:pt>
    <dgm:pt modelId="{457F8977-EEC7-4F9B-AFF1-69ABF28B9A9C}" type="sibTrans" cxnId="{17A24A2E-3864-4A34-8B53-137420A2DE42}">
      <dgm:prSet/>
      <dgm:spPr/>
      <dgm:t>
        <a:bodyPr/>
        <a:lstStyle/>
        <a:p>
          <a:endParaRPr lang="en-US" b="0"/>
        </a:p>
      </dgm:t>
    </dgm:pt>
    <dgm:pt modelId="{9DC55C9B-34A7-4CF0-8BDA-67F55F664902}" type="pres">
      <dgm:prSet presAssocID="{2E7FCCA0-1AE9-40A5-977D-1941DC4A87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B62BD-FDC0-4781-AD08-CC47CE1B3FCA}" type="pres">
      <dgm:prSet presAssocID="{2E7FCCA0-1AE9-40A5-977D-1941DC4A8780}" presName="cycle" presStyleCnt="0"/>
      <dgm:spPr/>
    </dgm:pt>
    <dgm:pt modelId="{C3563DEB-8E1D-4145-8415-BFC046EFC427}" type="pres">
      <dgm:prSet presAssocID="{23A79CD8-C06C-4D8F-B845-55062058BA02}" presName="nodeFirstNode" presStyleLbl="node1" presStyleIdx="0" presStyleCnt="3" custScaleY="114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77EC-332A-41D4-9726-5BCB5D90CFCE}" type="pres">
      <dgm:prSet presAssocID="{15A32EE2-2DB6-4F4E-8420-423BB762768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2B5AA7D-CAC8-494D-90F9-BD9682869D7A}" type="pres">
      <dgm:prSet presAssocID="{82AE2CB9-AB4A-4B29-8649-4B86FD7DBCAB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4B50D-45E1-4AD9-8B48-FF8B4D9E5FC0}" type="pres">
      <dgm:prSet presAssocID="{0BEE2E58-6CD8-4368-85A8-510ED7F2E22D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76F59B-A0E5-4106-B69F-10482CB14590}" type="presOf" srcId="{23A79CD8-C06C-4D8F-B845-55062058BA02}" destId="{C3563DEB-8E1D-4145-8415-BFC046EFC427}" srcOrd="0" destOrd="0" presId="urn:microsoft.com/office/officeart/2005/8/layout/cycle3"/>
    <dgm:cxn modelId="{17A24A2E-3864-4A34-8B53-137420A2DE42}" srcId="{2E7FCCA0-1AE9-40A5-977D-1941DC4A8780}" destId="{0BEE2E58-6CD8-4368-85A8-510ED7F2E22D}" srcOrd="2" destOrd="0" parTransId="{7782F98D-636F-4995-99AF-EE2EF3A13AFE}" sibTransId="{457F8977-EEC7-4F9B-AFF1-69ABF28B9A9C}"/>
    <dgm:cxn modelId="{1BF438AF-8D30-418D-BA55-688955FCD6DD}" type="presOf" srcId="{2E7FCCA0-1AE9-40A5-977D-1941DC4A8780}" destId="{9DC55C9B-34A7-4CF0-8BDA-67F55F664902}" srcOrd="0" destOrd="0" presId="urn:microsoft.com/office/officeart/2005/8/layout/cycle3"/>
    <dgm:cxn modelId="{4EE267C6-95DE-4969-A193-DA3ED87A775E}" type="presOf" srcId="{0BEE2E58-6CD8-4368-85A8-510ED7F2E22D}" destId="{DE34B50D-45E1-4AD9-8B48-FF8B4D9E5FC0}" srcOrd="0" destOrd="0" presId="urn:microsoft.com/office/officeart/2005/8/layout/cycle3"/>
    <dgm:cxn modelId="{57F3EEB7-C5AE-421F-A4E7-4DB288AA5582}" srcId="{2E7FCCA0-1AE9-40A5-977D-1941DC4A8780}" destId="{23A79CD8-C06C-4D8F-B845-55062058BA02}" srcOrd="0" destOrd="0" parTransId="{A1DEC7BB-316E-4245-A68D-DAEC6EE28559}" sibTransId="{15A32EE2-2DB6-4F4E-8420-423BB762768B}"/>
    <dgm:cxn modelId="{F1FE3C73-0F45-41E0-8B7F-F4F07604B3AA}" type="presOf" srcId="{82AE2CB9-AB4A-4B29-8649-4B86FD7DBCAB}" destId="{02B5AA7D-CAC8-494D-90F9-BD9682869D7A}" srcOrd="0" destOrd="0" presId="urn:microsoft.com/office/officeart/2005/8/layout/cycle3"/>
    <dgm:cxn modelId="{BACDD0A8-943E-469C-94DF-2CE2390C528D}" srcId="{2E7FCCA0-1AE9-40A5-977D-1941DC4A8780}" destId="{82AE2CB9-AB4A-4B29-8649-4B86FD7DBCAB}" srcOrd="1" destOrd="0" parTransId="{70173078-B6E1-4914-BF3F-76B69236B2C4}" sibTransId="{B9B9D14B-BB35-4839-9FE5-961B09594F4B}"/>
    <dgm:cxn modelId="{B42FDD9D-7BB1-4275-8FE5-1BEA97F73F58}" type="presOf" srcId="{15A32EE2-2DB6-4F4E-8420-423BB762768B}" destId="{D9C277EC-332A-41D4-9726-5BCB5D90CFCE}" srcOrd="0" destOrd="0" presId="urn:microsoft.com/office/officeart/2005/8/layout/cycle3"/>
    <dgm:cxn modelId="{14C13A97-62EC-4249-ADDF-187EF1D903C9}" type="presParOf" srcId="{9DC55C9B-34A7-4CF0-8BDA-67F55F664902}" destId="{1D6B62BD-FDC0-4781-AD08-CC47CE1B3FCA}" srcOrd="0" destOrd="0" presId="urn:microsoft.com/office/officeart/2005/8/layout/cycle3"/>
    <dgm:cxn modelId="{5C78C4B8-D325-4236-B9D2-739C16114905}" type="presParOf" srcId="{1D6B62BD-FDC0-4781-AD08-CC47CE1B3FCA}" destId="{C3563DEB-8E1D-4145-8415-BFC046EFC427}" srcOrd="0" destOrd="0" presId="urn:microsoft.com/office/officeart/2005/8/layout/cycle3"/>
    <dgm:cxn modelId="{8DB48972-84A9-4308-BD59-BC93FDAF5FD2}" type="presParOf" srcId="{1D6B62BD-FDC0-4781-AD08-CC47CE1B3FCA}" destId="{D9C277EC-332A-41D4-9726-5BCB5D90CFCE}" srcOrd="1" destOrd="0" presId="urn:microsoft.com/office/officeart/2005/8/layout/cycle3"/>
    <dgm:cxn modelId="{8E13F1D8-BEE1-4B0F-B56E-E6DD7DBD4C9B}" type="presParOf" srcId="{1D6B62BD-FDC0-4781-AD08-CC47CE1B3FCA}" destId="{02B5AA7D-CAC8-494D-90F9-BD9682869D7A}" srcOrd="2" destOrd="0" presId="urn:microsoft.com/office/officeart/2005/8/layout/cycle3"/>
    <dgm:cxn modelId="{E05BC6ED-8B0C-46D0-8426-5C32C97EC487}" type="presParOf" srcId="{1D6B62BD-FDC0-4781-AD08-CC47CE1B3FCA}" destId="{DE34B50D-45E1-4AD9-8B48-FF8B4D9E5FC0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7FCCA0-1AE9-40A5-977D-1941DC4A878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4255B-0080-4922-AB0E-5EB14B6C6ED5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HEAP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C539973B-76DD-4DEF-84F3-DD4ABA15D2EB}" type="parTrans" cxnId="{844CA656-9B5A-4359-8CB4-17A789EC0B64}">
      <dgm:prSet/>
      <dgm:spPr/>
      <dgm:t>
        <a:bodyPr/>
        <a:lstStyle/>
        <a:p>
          <a:endParaRPr lang="en-US"/>
        </a:p>
      </dgm:t>
    </dgm:pt>
    <dgm:pt modelId="{66D07049-4FE0-4DF0-A0A0-B8812FC0AD50}" type="sibTrans" cxnId="{844CA656-9B5A-4359-8CB4-17A789EC0B64}">
      <dgm:prSet/>
      <dgm:spPr/>
      <dgm:t>
        <a:bodyPr/>
        <a:lstStyle/>
        <a:p>
          <a:endParaRPr lang="en-US"/>
        </a:p>
      </dgm:t>
    </dgm:pt>
    <dgm:pt modelId="{40FE465C-A464-4724-AC0F-128BE27FE94A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Row Header e PayLoad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2B82AE7E-AA2E-48AF-AE46-64E037E94383}" type="parTrans" cxnId="{B8E9E029-1CF4-4F00-B51B-4F19946FD07D}">
      <dgm:prSet/>
      <dgm:spPr/>
      <dgm:t>
        <a:bodyPr/>
        <a:lstStyle/>
        <a:p>
          <a:endParaRPr lang="en-US"/>
        </a:p>
      </dgm:t>
    </dgm:pt>
    <dgm:pt modelId="{A3E639B8-3350-43F1-AC28-08AD47253F73}" type="sibTrans" cxnId="{B8E9E029-1CF4-4F00-B51B-4F19946FD07D}">
      <dgm:prSet/>
      <dgm:spPr/>
      <dgm:t>
        <a:bodyPr/>
        <a:lstStyle/>
        <a:p>
          <a:endParaRPr lang="en-US"/>
        </a:p>
      </dgm:t>
    </dgm:pt>
    <dgm:pt modelId="{FB2A9CDC-3DC7-4844-8C33-45BAEA03BBD1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Disk Tables &lt;&gt; In-Memory Tables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51850E91-9FAC-4606-A501-CBDEB1E6CD75}" type="parTrans" cxnId="{34B7D116-3316-4A35-9031-5CFBC232EC5C}">
      <dgm:prSet/>
      <dgm:spPr/>
      <dgm:t>
        <a:bodyPr/>
        <a:lstStyle/>
        <a:p>
          <a:endParaRPr lang="en-US"/>
        </a:p>
      </dgm:t>
    </dgm:pt>
    <dgm:pt modelId="{EDE5F930-A041-4D81-8ABF-97BDE9D46019}" type="sibTrans" cxnId="{34B7D116-3316-4A35-9031-5CFBC232EC5C}">
      <dgm:prSet/>
      <dgm:spPr/>
      <dgm:t>
        <a:bodyPr/>
        <a:lstStyle/>
        <a:p>
          <a:endParaRPr lang="en-US"/>
        </a:p>
      </dgm:t>
    </dgm:pt>
    <dgm:pt modelId="{2BDEA6AC-489C-419A-8017-1EF0FB0F3536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Hash Indexes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3F4A2888-C236-4FA9-9290-AB8FF78CA1F6}" type="parTrans" cxnId="{691383D2-73C9-44F7-ADAE-C38744B8A457}">
      <dgm:prSet/>
      <dgm:spPr/>
      <dgm:t>
        <a:bodyPr/>
        <a:lstStyle/>
        <a:p>
          <a:endParaRPr lang="en-US"/>
        </a:p>
      </dgm:t>
    </dgm:pt>
    <dgm:pt modelId="{A6BAFE98-99BE-4D44-80FC-8B1756E57E56}" type="sibTrans" cxnId="{691383D2-73C9-44F7-ADAE-C38744B8A457}">
      <dgm:prSet/>
      <dgm:spPr/>
      <dgm:t>
        <a:bodyPr/>
        <a:lstStyle/>
        <a:p>
          <a:endParaRPr lang="en-US"/>
        </a:p>
      </dgm:t>
    </dgm:pt>
    <dgm:pt modelId="{9DC55C9B-34A7-4CF0-8BDA-67F55F664902}" type="pres">
      <dgm:prSet presAssocID="{2E7FCCA0-1AE9-40A5-977D-1941DC4A87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B62BD-FDC0-4781-AD08-CC47CE1B3FCA}" type="pres">
      <dgm:prSet presAssocID="{2E7FCCA0-1AE9-40A5-977D-1941DC4A8780}" presName="cycle" presStyleCnt="0"/>
      <dgm:spPr/>
    </dgm:pt>
    <dgm:pt modelId="{3603FD17-3393-4882-9D9D-5382A0A414F4}" type="pres">
      <dgm:prSet presAssocID="{FB2A9CDC-3DC7-4844-8C33-45BAEA03BBD1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4D4CB-2DD5-4A25-9033-E3E4E31E9DD4}" type="pres">
      <dgm:prSet presAssocID="{EDE5F930-A041-4D81-8ABF-97BDE9D4601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EB3AAB29-86BA-46E1-8451-279D957B5B2A}" type="pres">
      <dgm:prSet presAssocID="{A734255B-0080-4922-AB0E-5EB14B6C6E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E3E73-E307-4626-AF59-0D5C6430A623}" type="pres">
      <dgm:prSet presAssocID="{40FE465C-A464-4724-AC0F-128BE27FE94A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8EDCC-C306-4A4A-84F1-60CF75C245DB}" type="pres">
      <dgm:prSet presAssocID="{2BDEA6AC-489C-419A-8017-1EF0FB0F3536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1D5B0D-26A0-4146-931A-17540A4CA27B}" type="presOf" srcId="{2BDEA6AC-489C-419A-8017-1EF0FB0F3536}" destId="{3E68EDCC-C306-4A4A-84F1-60CF75C245DB}" srcOrd="0" destOrd="0" presId="urn:microsoft.com/office/officeart/2005/8/layout/cycle3"/>
    <dgm:cxn modelId="{22D58EF6-BCFF-49E7-8090-68D4F6143BFE}" type="presOf" srcId="{FB2A9CDC-3DC7-4844-8C33-45BAEA03BBD1}" destId="{3603FD17-3393-4882-9D9D-5382A0A414F4}" srcOrd="0" destOrd="0" presId="urn:microsoft.com/office/officeart/2005/8/layout/cycle3"/>
    <dgm:cxn modelId="{AF86A2E4-59B4-42F3-8B9E-01F0B032DEC4}" type="presOf" srcId="{A734255B-0080-4922-AB0E-5EB14B6C6ED5}" destId="{EB3AAB29-86BA-46E1-8451-279D957B5B2A}" srcOrd="0" destOrd="0" presId="urn:microsoft.com/office/officeart/2005/8/layout/cycle3"/>
    <dgm:cxn modelId="{6A01D5AE-BDC1-46C7-8C4E-6AA69E091601}" type="presOf" srcId="{EDE5F930-A041-4D81-8ABF-97BDE9D46019}" destId="{7124D4CB-2DD5-4A25-9033-E3E4E31E9DD4}" srcOrd="0" destOrd="0" presId="urn:microsoft.com/office/officeart/2005/8/layout/cycle3"/>
    <dgm:cxn modelId="{4CD25FB4-32B0-4D32-ABC4-EB61192CF60F}" type="presOf" srcId="{2E7FCCA0-1AE9-40A5-977D-1941DC4A8780}" destId="{9DC55C9B-34A7-4CF0-8BDA-67F55F664902}" srcOrd="0" destOrd="0" presId="urn:microsoft.com/office/officeart/2005/8/layout/cycle3"/>
    <dgm:cxn modelId="{34B7D116-3316-4A35-9031-5CFBC232EC5C}" srcId="{2E7FCCA0-1AE9-40A5-977D-1941DC4A8780}" destId="{FB2A9CDC-3DC7-4844-8C33-45BAEA03BBD1}" srcOrd="0" destOrd="0" parTransId="{51850E91-9FAC-4606-A501-CBDEB1E6CD75}" sibTransId="{EDE5F930-A041-4D81-8ABF-97BDE9D46019}"/>
    <dgm:cxn modelId="{691383D2-73C9-44F7-ADAE-C38744B8A457}" srcId="{2E7FCCA0-1AE9-40A5-977D-1941DC4A8780}" destId="{2BDEA6AC-489C-419A-8017-1EF0FB0F3536}" srcOrd="3" destOrd="0" parTransId="{3F4A2888-C236-4FA9-9290-AB8FF78CA1F6}" sibTransId="{A6BAFE98-99BE-4D44-80FC-8B1756E57E56}"/>
    <dgm:cxn modelId="{95D03CC6-B25A-4BB1-89B3-C910C2E0D0E9}" type="presOf" srcId="{40FE465C-A464-4724-AC0F-128BE27FE94A}" destId="{B93E3E73-E307-4626-AF59-0D5C6430A623}" srcOrd="0" destOrd="0" presId="urn:microsoft.com/office/officeart/2005/8/layout/cycle3"/>
    <dgm:cxn modelId="{B8E9E029-1CF4-4F00-B51B-4F19946FD07D}" srcId="{2E7FCCA0-1AE9-40A5-977D-1941DC4A8780}" destId="{40FE465C-A464-4724-AC0F-128BE27FE94A}" srcOrd="2" destOrd="0" parTransId="{2B82AE7E-AA2E-48AF-AE46-64E037E94383}" sibTransId="{A3E639B8-3350-43F1-AC28-08AD47253F73}"/>
    <dgm:cxn modelId="{844CA656-9B5A-4359-8CB4-17A789EC0B64}" srcId="{2E7FCCA0-1AE9-40A5-977D-1941DC4A8780}" destId="{A734255B-0080-4922-AB0E-5EB14B6C6ED5}" srcOrd="1" destOrd="0" parTransId="{C539973B-76DD-4DEF-84F3-DD4ABA15D2EB}" sibTransId="{66D07049-4FE0-4DF0-A0A0-B8812FC0AD50}"/>
    <dgm:cxn modelId="{75897B02-AEA3-4C82-B636-7490D606C2C5}" type="presParOf" srcId="{9DC55C9B-34A7-4CF0-8BDA-67F55F664902}" destId="{1D6B62BD-FDC0-4781-AD08-CC47CE1B3FCA}" srcOrd="0" destOrd="0" presId="urn:microsoft.com/office/officeart/2005/8/layout/cycle3"/>
    <dgm:cxn modelId="{016A9881-1842-407B-AF2A-B78F153B0132}" type="presParOf" srcId="{1D6B62BD-FDC0-4781-AD08-CC47CE1B3FCA}" destId="{3603FD17-3393-4882-9D9D-5382A0A414F4}" srcOrd="0" destOrd="0" presId="urn:microsoft.com/office/officeart/2005/8/layout/cycle3"/>
    <dgm:cxn modelId="{3F25D5FC-D952-4D85-8D84-6AA386CA0CFF}" type="presParOf" srcId="{1D6B62BD-FDC0-4781-AD08-CC47CE1B3FCA}" destId="{7124D4CB-2DD5-4A25-9033-E3E4E31E9DD4}" srcOrd="1" destOrd="0" presId="urn:microsoft.com/office/officeart/2005/8/layout/cycle3"/>
    <dgm:cxn modelId="{C1B31086-E6E1-4303-9A57-74550BB660AB}" type="presParOf" srcId="{1D6B62BD-FDC0-4781-AD08-CC47CE1B3FCA}" destId="{EB3AAB29-86BA-46E1-8451-279D957B5B2A}" srcOrd="2" destOrd="0" presId="urn:microsoft.com/office/officeart/2005/8/layout/cycle3"/>
    <dgm:cxn modelId="{31DBAFBB-3D18-4B1F-B91E-F9E954986FE2}" type="presParOf" srcId="{1D6B62BD-FDC0-4781-AD08-CC47CE1B3FCA}" destId="{B93E3E73-E307-4626-AF59-0D5C6430A623}" srcOrd="3" destOrd="0" presId="urn:microsoft.com/office/officeart/2005/8/layout/cycle3"/>
    <dgm:cxn modelId="{D1B7B243-530D-4FAB-BF73-8CC5EF1A8B22}" type="presParOf" srcId="{1D6B62BD-FDC0-4781-AD08-CC47CE1B3FCA}" destId="{3E68EDCC-C306-4A4A-84F1-60CF75C245D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7FCCA0-1AE9-40A5-977D-1941DC4A878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9CD8-C06C-4D8F-B845-55062058BA02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Armazenamento In-Memory 512 GB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1DEC7BB-316E-4245-A68D-DAEC6EE28559}" type="par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15A32EE2-2DB6-4F4E-8420-423BB762768B}" type="sib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763E6765-6B84-4701-B75C-F9CF1FEDCF50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2x Tamanho da Tabela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6D8B67C3-EEC2-45E4-9CDB-26D6BBB38A3F}" type="parTrans" cxnId="{B2228259-F233-4CD0-8807-92CA9654F25C}">
      <dgm:prSet/>
      <dgm:spPr/>
      <dgm:t>
        <a:bodyPr/>
        <a:lstStyle/>
        <a:p>
          <a:endParaRPr lang="en-US"/>
        </a:p>
      </dgm:t>
    </dgm:pt>
    <dgm:pt modelId="{3CE3F3CC-7213-4A2A-BC6B-47022BDDC1EF}" type="sibTrans" cxnId="{B2228259-F233-4CD0-8807-92CA9654F25C}">
      <dgm:prSet/>
      <dgm:spPr/>
      <dgm:t>
        <a:bodyPr/>
        <a:lstStyle/>
        <a:p>
          <a:endParaRPr lang="en-US"/>
        </a:p>
      </dgm:t>
    </dgm:pt>
    <dgm:pt modelId="{792BCDDF-4204-49D1-A649-D3FB3C846435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DML – Criação de Row-Versions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422B1DEA-2D0A-4D71-A7EE-AD2A15A56162}" type="parTrans" cxnId="{F65B0635-2B8C-42A4-B3C0-26F3D14376A4}">
      <dgm:prSet/>
      <dgm:spPr/>
      <dgm:t>
        <a:bodyPr/>
        <a:lstStyle/>
        <a:p>
          <a:endParaRPr lang="en-US"/>
        </a:p>
      </dgm:t>
    </dgm:pt>
    <dgm:pt modelId="{69E22B0E-CA10-4F94-81BA-0812ABF9487E}" type="sibTrans" cxnId="{F65B0635-2B8C-42A4-B3C0-26F3D14376A4}">
      <dgm:prSet/>
      <dgm:spPr/>
      <dgm:t>
        <a:bodyPr/>
        <a:lstStyle/>
        <a:p>
          <a:endParaRPr lang="en-US"/>
        </a:p>
      </dgm:t>
    </dgm:pt>
    <dgm:pt modelId="{6BF81428-2CDE-4603-BD4B-FE79F0D22127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Garbage Collector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FFEFA3F7-667C-4FC0-A1F2-6C8E827CC116}" type="parTrans" cxnId="{7ABDDA2D-228D-4345-BDCE-E4B0A10ACE46}">
      <dgm:prSet/>
      <dgm:spPr/>
      <dgm:t>
        <a:bodyPr/>
        <a:lstStyle/>
        <a:p>
          <a:endParaRPr lang="en-US"/>
        </a:p>
      </dgm:t>
    </dgm:pt>
    <dgm:pt modelId="{A10F6E81-7525-4A73-B730-8FED36C53C82}" type="sibTrans" cxnId="{7ABDDA2D-228D-4345-BDCE-E4B0A10ACE46}">
      <dgm:prSet/>
      <dgm:spPr/>
      <dgm:t>
        <a:bodyPr/>
        <a:lstStyle/>
        <a:p>
          <a:endParaRPr lang="en-US"/>
        </a:p>
      </dgm:t>
    </dgm:pt>
    <dgm:pt modelId="{2E6C7D93-A49D-42D9-9172-19C67FB6C3D0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Inserção no Log Otimizado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60FEA2DE-F502-46E9-B9A9-462C8164B8EE}" type="parTrans" cxnId="{C4FC41C7-E87E-47C0-8824-26AD9F5785C5}">
      <dgm:prSet/>
      <dgm:spPr/>
      <dgm:t>
        <a:bodyPr/>
        <a:lstStyle/>
        <a:p>
          <a:endParaRPr lang="en-US"/>
        </a:p>
      </dgm:t>
    </dgm:pt>
    <dgm:pt modelId="{34B8E2BB-04CE-4C3A-858F-F13986F34DC6}" type="sibTrans" cxnId="{C4FC41C7-E87E-47C0-8824-26AD9F5785C5}">
      <dgm:prSet/>
      <dgm:spPr/>
      <dgm:t>
        <a:bodyPr/>
        <a:lstStyle/>
        <a:p>
          <a:endParaRPr lang="en-US"/>
        </a:p>
      </dgm:t>
    </dgm:pt>
    <dgm:pt modelId="{7E132542-E17C-4A2D-8765-30FD332DCD70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Merge Operation - DML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289C92D8-B883-48A0-8FC9-BE370CE0D609}" type="parTrans" cxnId="{8C98E812-63E2-4946-8AE9-08228CFE7F4C}">
      <dgm:prSet/>
      <dgm:spPr/>
      <dgm:t>
        <a:bodyPr/>
        <a:lstStyle/>
        <a:p>
          <a:endParaRPr lang="en-US"/>
        </a:p>
      </dgm:t>
    </dgm:pt>
    <dgm:pt modelId="{C57E6834-17D5-4EDE-92F9-B0A7891214B7}" type="sibTrans" cxnId="{8C98E812-63E2-4946-8AE9-08228CFE7F4C}">
      <dgm:prSet/>
      <dgm:spPr/>
      <dgm:t>
        <a:bodyPr/>
        <a:lstStyle/>
        <a:p>
          <a:endParaRPr lang="en-US"/>
        </a:p>
      </dgm:t>
    </dgm:pt>
    <dgm:pt modelId="{9DC55C9B-34A7-4CF0-8BDA-67F55F664902}" type="pres">
      <dgm:prSet presAssocID="{2E7FCCA0-1AE9-40A5-977D-1941DC4A87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B62BD-FDC0-4781-AD08-CC47CE1B3FCA}" type="pres">
      <dgm:prSet presAssocID="{2E7FCCA0-1AE9-40A5-977D-1941DC4A8780}" presName="cycle" presStyleCnt="0"/>
      <dgm:spPr/>
    </dgm:pt>
    <dgm:pt modelId="{C3563DEB-8E1D-4145-8415-BFC046EFC427}" type="pres">
      <dgm:prSet presAssocID="{23A79CD8-C06C-4D8F-B845-55062058BA02}" presName="nodeFirstNode" presStyleLbl="node1" presStyleIdx="0" presStyleCnt="6" custScaleY="131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77EC-332A-41D4-9726-5BCB5D90CFCE}" type="pres">
      <dgm:prSet presAssocID="{15A32EE2-2DB6-4F4E-8420-423BB762768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D957929D-5AA8-4331-AA57-1DA69C5D8EE2}" type="pres">
      <dgm:prSet presAssocID="{763E6765-6B84-4701-B75C-F9CF1FEDCF5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3F000-4818-4322-AB97-E415DDBA1334}" type="pres">
      <dgm:prSet presAssocID="{792BCDDF-4204-49D1-A649-D3FB3C846435}" presName="nodeFollowingNodes" presStyleLbl="node1" presStyleIdx="2" presStyleCnt="6" custScaleY="128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5DFA4-4FD3-4E80-B798-D709440B291C}" type="pres">
      <dgm:prSet presAssocID="{6BF81428-2CDE-4603-BD4B-FE79F0D22127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3A3C0-CF0F-4EBE-B332-F653471F65A0}" type="pres">
      <dgm:prSet presAssocID="{2E6C7D93-A49D-42D9-9172-19C67FB6C3D0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E3865-46F7-40D1-90B0-0AD34BF3A73F}" type="pres">
      <dgm:prSet presAssocID="{7E132542-E17C-4A2D-8765-30FD332DCD70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DDA2D-228D-4345-BDCE-E4B0A10ACE46}" srcId="{2E7FCCA0-1AE9-40A5-977D-1941DC4A8780}" destId="{6BF81428-2CDE-4603-BD4B-FE79F0D22127}" srcOrd="3" destOrd="0" parTransId="{FFEFA3F7-667C-4FC0-A1F2-6C8E827CC116}" sibTransId="{A10F6E81-7525-4A73-B730-8FED36C53C82}"/>
    <dgm:cxn modelId="{F14D136C-A277-413A-91FB-AF5D80FF518D}" type="presOf" srcId="{15A32EE2-2DB6-4F4E-8420-423BB762768B}" destId="{D9C277EC-332A-41D4-9726-5BCB5D90CFCE}" srcOrd="0" destOrd="0" presId="urn:microsoft.com/office/officeart/2005/8/layout/cycle3"/>
    <dgm:cxn modelId="{5B786C0E-83A7-4273-BC06-86DC7A9C189D}" type="presOf" srcId="{792BCDDF-4204-49D1-A649-D3FB3C846435}" destId="{16A3F000-4818-4322-AB97-E415DDBA1334}" srcOrd="0" destOrd="0" presId="urn:microsoft.com/office/officeart/2005/8/layout/cycle3"/>
    <dgm:cxn modelId="{C4FC41C7-E87E-47C0-8824-26AD9F5785C5}" srcId="{2E7FCCA0-1AE9-40A5-977D-1941DC4A8780}" destId="{2E6C7D93-A49D-42D9-9172-19C67FB6C3D0}" srcOrd="4" destOrd="0" parTransId="{60FEA2DE-F502-46E9-B9A9-462C8164B8EE}" sibTransId="{34B8E2BB-04CE-4C3A-858F-F13986F34DC6}"/>
    <dgm:cxn modelId="{C5992795-5F36-49C6-B2F1-F79EDD1E03BD}" type="presOf" srcId="{7E132542-E17C-4A2D-8765-30FD332DCD70}" destId="{B39E3865-46F7-40D1-90B0-0AD34BF3A73F}" srcOrd="0" destOrd="0" presId="urn:microsoft.com/office/officeart/2005/8/layout/cycle3"/>
    <dgm:cxn modelId="{2F81093D-A747-4338-B85B-5A1F773153D0}" type="presOf" srcId="{6BF81428-2CDE-4603-BD4B-FE79F0D22127}" destId="{2D45DFA4-4FD3-4E80-B798-D709440B291C}" srcOrd="0" destOrd="0" presId="urn:microsoft.com/office/officeart/2005/8/layout/cycle3"/>
    <dgm:cxn modelId="{8C98E812-63E2-4946-8AE9-08228CFE7F4C}" srcId="{2E7FCCA0-1AE9-40A5-977D-1941DC4A8780}" destId="{7E132542-E17C-4A2D-8765-30FD332DCD70}" srcOrd="5" destOrd="0" parTransId="{289C92D8-B883-48A0-8FC9-BE370CE0D609}" sibTransId="{C57E6834-17D5-4EDE-92F9-B0A7891214B7}"/>
    <dgm:cxn modelId="{73554515-0A4A-4934-9F55-666541BB95A5}" type="presOf" srcId="{23A79CD8-C06C-4D8F-B845-55062058BA02}" destId="{C3563DEB-8E1D-4145-8415-BFC046EFC427}" srcOrd="0" destOrd="0" presId="urn:microsoft.com/office/officeart/2005/8/layout/cycle3"/>
    <dgm:cxn modelId="{826BE8BD-1200-4287-AB8E-87FA2E46A454}" type="presOf" srcId="{2E6C7D93-A49D-42D9-9172-19C67FB6C3D0}" destId="{A833A3C0-CF0F-4EBE-B332-F653471F65A0}" srcOrd="0" destOrd="0" presId="urn:microsoft.com/office/officeart/2005/8/layout/cycle3"/>
    <dgm:cxn modelId="{466E493D-CA82-4CDB-BC01-1FE825BAA7FA}" type="presOf" srcId="{763E6765-6B84-4701-B75C-F9CF1FEDCF50}" destId="{D957929D-5AA8-4331-AA57-1DA69C5D8EE2}" srcOrd="0" destOrd="0" presId="urn:microsoft.com/office/officeart/2005/8/layout/cycle3"/>
    <dgm:cxn modelId="{B2228259-F233-4CD0-8807-92CA9654F25C}" srcId="{2E7FCCA0-1AE9-40A5-977D-1941DC4A8780}" destId="{763E6765-6B84-4701-B75C-F9CF1FEDCF50}" srcOrd="1" destOrd="0" parTransId="{6D8B67C3-EEC2-45E4-9CDB-26D6BBB38A3F}" sibTransId="{3CE3F3CC-7213-4A2A-BC6B-47022BDDC1EF}"/>
    <dgm:cxn modelId="{57F3EEB7-C5AE-421F-A4E7-4DB288AA5582}" srcId="{2E7FCCA0-1AE9-40A5-977D-1941DC4A8780}" destId="{23A79CD8-C06C-4D8F-B845-55062058BA02}" srcOrd="0" destOrd="0" parTransId="{A1DEC7BB-316E-4245-A68D-DAEC6EE28559}" sibTransId="{15A32EE2-2DB6-4F4E-8420-423BB762768B}"/>
    <dgm:cxn modelId="{DA1E6C05-13D7-44CD-B865-D5EA4E958DC1}" type="presOf" srcId="{2E7FCCA0-1AE9-40A5-977D-1941DC4A8780}" destId="{9DC55C9B-34A7-4CF0-8BDA-67F55F664902}" srcOrd="0" destOrd="0" presId="urn:microsoft.com/office/officeart/2005/8/layout/cycle3"/>
    <dgm:cxn modelId="{F65B0635-2B8C-42A4-B3C0-26F3D14376A4}" srcId="{2E7FCCA0-1AE9-40A5-977D-1941DC4A8780}" destId="{792BCDDF-4204-49D1-A649-D3FB3C846435}" srcOrd="2" destOrd="0" parTransId="{422B1DEA-2D0A-4D71-A7EE-AD2A15A56162}" sibTransId="{69E22B0E-CA10-4F94-81BA-0812ABF9487E}"/>
    <dgm:cxn modelId="{6D42F82F-2734-4A15-AFA5-C733F701EE63}" type="presParOf" srcId="{9DC55C9B-34A7-4CF0-8BDA-67F55F664902}" destId="{1D6B62BD-FDC0-4781-AD08-CC47CE1B3FCA}" srcOrd="0" destOrd="0" presId="urn:microsoft.com/office/officeart/2005/8/layout/cycle3"/>
    <dgm:cxn modelId="{1C951285-A947-4B0D-998E-BECCEEDF172E}" type="presParOf" srcId="{1D6B62BD-FDC0-4781-AD08-CC47CE1B3FCA}" destId="{C3563DEB-8E1D-4145-8415-BFC046EFC427}" srcOrd="0" destOrd="0" presId="urn:microsoft.com/office/officeart/2005/8/layout/cycle3"/>
    <dgm:cxn modelId="{072073B4-BE8E-4788-A9E1-250F5CFD223A}" type="presParOf" srcId="{1D6B62BD-FDC0-4781-AD08-CC47CE1B3FCA}" destId="{D9C277EC-332A-41D4-9726-5BCB5D90CFCE}" srcOrd="1" destOrd="0" presId="urn:microsoft.com/office/officeart/2005/8/layout/cycle3"/>
    <dgm:cxn modelId="{02D475AF-5DDA-4823-A798-BC5D362D2DBF}" type="presParOf" srcId="{1D6B62BD-FDC0-4781-AD08-CC47CE1B3FCA}" destId="{D957929D-5AA8-4331-AA57-1DA69C5D8EE2}" srcOrd="2" destOrd="0" presId="urn:microsoft.com/office/officeart/2005/8/layout/cycle3"/>
    <dgm:cxn modelId="{6FFA53EA-2C5D-4192-BFBB-97DCF2EB9F21}" type="presParOf" srcId="{1D6B62BD-FDC0-4781-AD08-CC47CE1B3FCA}" destId="{16A3F000-4818-4322-AB97-E415DDBA1334}" srcOrd="3" destOrd="0" presId="urn:microsoft.com/office/officeart/2005/8/layout/cycle3"/>
    <dgm:cxn modelId="{460D3D3C-0F36-4864-B162-CCAB0E9AAF82}" type="presParOf" srcId="{1D6B62BD-FDC0-4781-AD08-CC47CE1B3FCA}" destId="{2D45DFA4-4FD3-4E80-B798-D709440B291C}" srcOrd="4" destOrd="0" presId="urn:microsoft.com/office/officeart/2005/8/layout/cycle3"/>
    <dgm:cxn modelId="{5CAE4D24-BC08-4FD0-93F2-49C8ECE51EF9}" type="presParOf" srcId="{1D6B62BD-FDC0-4781-AD08-CC47CE1B3FCA}" destId="{A833A3C0-CF0F-4EBE-B332-F653471F65A0}" srcOrd="5" destOrd="0" presId="urn:microsoft.com/office/officeart/2005/8/layout/cycle3"/>
    <dgm:cxn modelId="{2C25A551-0FDA-41CD-86D6-E64C8B0CB335}" type="presParOf" srcId="{1D6B62BD-FDC0-4781-AD08-CC47CE1B3FCA}" destId="{B39E3865-46F7-40D1-90B0-0AD34BF3A73F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7FCCA0-1AE9-40A5-977D-1941DC4A878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9CD8-C06C-4D8F-B845-55062058BA02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Muito mais Eficiente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1DEC7BB-316E-4245-A68D-DAEC6EE28559}" type="par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15A32EE2-2DB6-4F4E-8420-423BB762768B}" type="sibTrans" cxnId="{57F3EEB7-C5AE-421F-A4E7-4DB288AA5582}">
      <dgm:prSet/>
      <dgm:spPr/>
      <dgm:t>
        <a:bodyPr/>
        <a:lstStyle/>
        <a:p>
          <a:endParaRPr lang="en-US" sz="2200" b="0">
            <a:latin typeface="Garamond" panose="02020404030301010803" pitchFamily="18" charset="0"/>
          </a:endParaRPr>
        </a:p>
      </dgm:t>
    </dgm:pt>
    <dgm:pt modelId="{598E93E5-566E-4D23-BE82-4AB4B2BB1A9D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Ganhos de Performance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8F27A456-A752-4690-BA20-6A1B7E311183}" type="parTrans" cxnId="{683BD778-C079-4E9D-AA9E-48569A13EEE2}">
      <dgm:prSet/>
      <dgm:spPr/>
      <dgm:t>
        <a:bodyPr/>
        <a:lstStyle/>
        <a:p>
          <a:endParaRPr lang="en-US"/>
        </a:p>
      </dgm:t>
    </dgm:pt>
    <dgm:pt modelId="{A3F42A78-25DC-43F6-9BA4-0FF587311E68}" type="sibTrans" cxnId="{683BD778-C079-4E9D-AA9E-48569A13EEE2}">
      <dgm:prSet/>
      <dgm:spPr/>
      <dgm:t>
        <a:bodyPr/>
        <a:lstStyle/>
        <a:p>
          <a:endParaRPr lang="en-US"/>
        </a:p>
      </dgm:t>
    </dgm:pt>
    <dgm:pt modelId="{2FCF7A9E-437A-48B5-9E11-5BA1858B26CF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Fácil de Implementação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CFBEE340-DB1C-4EC5-8CAB-FAB470087C0C}" type="parTrans" cxnId="{53B06B09-6CD6-494E-92EB-E458118F7BA7}">
      <dgm:prSet/>
      <dgm:spPr/>
      <dgm:t>
        <a:bodyPr/>
        <a:lstStyle/>
        <a:p>
          <a:endParaRPr lang="en-US"/>
        </a:p>
      </dgm:t>
    </dgm:pt>
    <dgm:pt modelId="{CC037B2A-DB79-4EF6-9FEB-8C8C55235BD5}" type="sibTrans" cxnId="{53B06B09-6CD6-494E-92EB-E458118F7BA7}">
      <dgm:prSet/>
      <dgm:spPr/>
      <dgm:t>
        <a:bodyPr/>
        <a:lstStyle/>
        <a:p>
          <a:endParaRPr lang="en-US"/>
        </a:p>
      </dgm:t>
    </dgm:pt>
    <dgm:pt modelId="{CADA0B56-BF82-47BE-B2E7-985712EC4ADC}">
      <dgm:prSet phldrT="[Text]" custT="1"/>
      <dgm:spPr/>
      <dgm:t>
        <a:bodyPr/>
        <a:lstStyle/>
        <a:p>
          <a:r>
            <a:rPr lang="pt-BR" sz="2200" b="0" dirty="0" smtClean="0">
              <a:latin typeface="Garamond" panose="02020404030301010803" pitchFamily="18" charset="0"/>
            </a:rPr>
            <a:t>Comparativo entre Disk-Tables e In-Memory Tables</a:t>
          </a:r>
          <a:endParaRPr lang="en-US" sz="2200" b="0" dirty="0">
            <a:latin typeface="Garamond" panose="02020404030301010803" pitchFamily="18" charset="0"/>
          </a:endParaRPr>
        </a:p>
      </dgm:t>
    </dgm:pt>
    <dgm:pt modelId="{A840DAF6-163E-4870-9193-D543AF692BD4}" type="parTrans" cxnId="{252A98CA-8585-4DA9-A6E5-41B434FBBFBA}">
      <dgm:prSet/>
      <dgm:spPr/>
      <dgm:t>
        <a:bodyPr/>
        <a:lstStyle/>
        <a:p>
          <a:endParaRPr lang="en-US"/>
        </a:p>
      </dgm:t>
    </dgm:pt>
    <dgm:pt modelId="{A7F14C6D-2ABA-463D-AD39-224C21549736}" type="sibTrans" cxnId="{252A98CA-8585-4DA9-A6E5-41B434FBBFBA}">
      <dgm:prSet/>
      <dgm:spPr/>
      <dgm:t>
        <a:bodyPr/>
        <a:lstStyle/>
        <a:p>
          <a:endParaRPr lang="en-US"/>
        </a:p>
      </dgm:t>
    </dgm:pt>
    <dgm:pt modelId="{9DC55C9B-34A7-4CF0-8BDA-67F55F664902}" type="pres">
      <dgm:prSet presAssocID="{2E7FCCA0-1AE9-40A5-977D-1941DC4A87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B62BD-FDC0-4781-AD08-CC47CE1B3FCA}" type="pres">
      <dgm:prSet presAssocID="{2E7FCCA0-1AE9-40A5-977D-1941DC4A8780}" presName="cycle" presStyleCnt="0"/>
      <dgm:spPr/>
    </dgm:pt>
    <dgm:pt modelId="{C3563DEB-8E1D-4145-8415-BFC046EFC427}" type="pres">
      <dgm:prSet presAssocID="{23A79CD8-C06C-4D8F-B845-55062058BA02}" presName="nodeFirstNode" presStyleLbl="node1" presStyleIdx="0" presStyleCnt="4" custScaleY="131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277EC-332A-41D4-9726-5BCB5D90CFCE}" type="pres">
      <dgm:prSet presAssocID="{15A32EE2-2DB6-4F4E-8420-423BB762768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0C851C7-F043-44D5-AC53-1A8180518CEE}" type="pres">
      <dgm:prSet presAssocID="{598E93E5-566E-4D23-BE82-4AB4B2BB1A9D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D07D4-8295-4F76-9300-F3FB000C09DC}" type="pres">
      <dgm:prSet presAssocID="{2FCF7A9E-437A-48B5-9E11-5BA1858B26CF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C4CA7-05DC-4F56-9AF3-1A5A9C268A71}" type="pres">
      <dgm:prSet presAssocID="{CADA0B56-BF82-47BE-B2E7-985712EC4AD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C9E8D4-5C35-43B0-953F-D4B0F8381C77}" type="presOf" srcId="{23A79CD8-C06C-4D8F-B845-55062058BA02}" destId="{C3563DEB-8E1D-4145-8415-BFC046EFC427}" srcOrd="0" destOrd="0" presId="urn:microsoft.com/office/officeart/2005/8/layout/cycle3"/>
    <dgm:cxn modelId="{6416A862-D7F4-408D-8115-5D3B0D74A63A}" type="presOf" srcId="{2E7FCCA0-1AE9-40A5-977D-1941DC4A8780}" destId="{9DC55C9B-34A7-4CF0-8BDA-67F55F664902}" srcOrd="0" destOrd="0" presId="urn:microsoft.com/office/officeart/2005/8/layout/cycle3"/>
    <dgm:cxn modelId="{252A98CA-8585-4DA9-A6E5-41B434FBBFBA}" srcId="{2E7FCCA0-1AE9-40A5-977D-1941DC4A8780}" destId="{CADA0B56-BF82-47BE-B2E7-985712EC4ADC}" srcOrd="3" destOrd="0" parTransId="{A840DAF6-163E-4870-9193-D543AF692BD4}" sibTransId="{A7F14C6D-2ABA-463D-AD39-224C21549736}"/>
    <dgm:cxn modelId="{BE86FFAC-2C72-4EA9-A8C3-95ABC65BF86B}" type="presOf" srcId="{15A32EE2-2DB6-4F4E-8420-423BB762768B}" destId="{D9C277EC-332A-41D4-9726-5BCB5D90CFCE}" srcOrd="0" destOrd="0" presId="urn:microsoft.com/office/officeart/2005/8/layout/cycle3"/>
    <dgm:cxn modelId="{98C178E9-292A-44F4-B885-DF61DB05D2F8}" type="presOf" srcId="{2FCF7A9E-437A-48B5-9E11-5BA1858B26CF}" destId="{6A3D07D4-8295-4F76-9300-F3FB000C09DC}" srcOrd="0" destOrd="0" presId="urn:microsoft.com/office/officeart/2005/8/layout/cycle3"/>
    <dgm:cxn modelId="{683BD778-C079-4E9D-AA9E-48569A13EEE2}" srcId="{2E7FCCA0-1AE9-40A5-977D-1941DC4A8780}" destId="{598E93E5-566E-4D23-BE82-4AB4B2BB1A9D}" srcOrd="1" destOrd="0" parTransId="{8F27A456-A752-4690-BA20-6A1B7E311183}" sibTransId="{A3F42A78-25DC-43F6-9BA4-0FF587311E68}"/>
    <dgm:cxn modelId="{57F3EEB7-C5AE-421F-A4E7-4DB288AA5582}" srcId="{2E7FCCA0-1AE9-40A5-977D-1941DC4A8780}" destId="{23A79CD8-C06C-4D8F-B845-55062058BA02}" srcOrd="0" destOrd="0" parTransId="{A1DEC7BB-316E-4245-A68D-DAEC6EE28559}" sibTransId="{15A32EE2-2DB6-4F4E-8420-423BB762768B}"/>
    <dgm:cxn modelId="{F1B1F402-34D3-470A-8876-73C3EA5A1D51}" type="presOf" srcId="{598E93E5-566E-4D23-BE82-4AB4B2BB1A9D}" destId="{F0C851C7-F043-44D5-AC53-1A8180518CEE}" srcOrd="0" destOrd="0" presId="urn:microsoft.com/office/officeart/2005/8/layout/cycle3"/>
    <dgm:cxn modelId="{53B06B09-6CD6-494E-92EB-E458118F7BA7}" srcId="{2E7FCCA0-1AE9-40A5-977D-1941DC4A8780}" destId="{2FCF7A9E-437A-48B5-9E11-5BA1858B26CF}" srcOrd="2" destOrd="0" parTransId="{CFBEE340-DB1C-4EC5-8CAB-FAB470087C0C}" sibTransId="{CC037B2A-DB79-4EF6-9FEB-8C8C55235BD5}"/>
    <dgm:cxn modelId="{44C4FFEA-8B8A-44BF-A365-40847ABC9871}" type="presOf" srcId="{CADA0B56-BF82-47BE-B2E7-985712EC4ADC}" destId="{970C4CA7-05DC-4F56-9AF3-1A5A9C268A71}" srcOrd="0" destOrd="0" presId="urn:microsoft.com/office/officeart/2005/8/layout/cycle3"/>
    <dgm:cxn modelId="{BE28C898-EF1D-4B13-8FBA-21338382843B}" type="presParOf" srcId="{9DC55C9B-34A7-4CF0-8BDA-67F55F664902}" destId="{1D6B62BD-FDC0-4781-AD08-CC47CE1B3FCA}" srcOrd="0" destOrd="0" presId="urn:microsoft.com/office/officeart/2005/8/layout/cycle3"/>
    <dgm:cxn modelId="{0BB02926-F097-4B1A-BB3C-86D250516E28}" type="presParOf" srcId="{1D6B62BD-FDC0-4781-AD08-CC47CE1B3FCA}" destId="{C3563DEB-8E1D-4145-8415-BFC046EFC427}" srcOrd="0" destOrd="0" presId="urn:microsoft.com/office/officeart/2005/8/layout/cycle3"/>
    <dgm:cxn modelId="{F7975ED8-BBA2-4C0A-8A57-E3A7777994E8}" type="presParOf" srcId="{1D6B62BD-FDC0-4781-AD08-CC47CE1B3FCA}" destId="{D9C277EC-332A-41D4-9726-5BCB5D90CFCE}" srcOrd="1" destOrd="0" presId="urn:microsoft.com/office/officeart/2005/8/layout/cycle3"/>
    <dgm:cxn modelId="{62B2B33F-A534-4DEC-862B-3CF323CF4182}" type="presParOf" srcId="{1D6B62BD-FDC0-4781-AD08-CC47CE1B3FCA}" destId="{F0C851C7-F043-44D5-AC53-1A8180518CEE}" srcOrd="2" destOrd="0" presId="urn:microsoft.com/office/officeart/2005/8/layout/cycle3"/>
    <dgm:cxn modelId="{132EA45B-0D99-491B-9B2F-AC04FF11967C}" type="presParOf" srcId="{1D6B62BD-FDC0-4781-AD08-CC47CE1B3FCA}" destId="{6A3D07D4-8295-4F76-9300-F3FB000C09DC}" srcOrd="3" destOrd="0" presId="urn:microsoft.com/office/officeart/2005/8/layout/cycle3"/>
    <dgm:cxn modelId="{6832CC9F-7C80-48F3-82B7-FD1D1138CC1F}" type="presParOf" srcId="{1D6B62BD-FDC0-4781-AD08-CC47CE1B3FCA}" destId="{970C4CA7-05DC-4F56-9AF3-1A5A9C268A7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EC-332A-41D4-9726-5BCB5D90CFCE}">
      <dsp:nvSpPr>
        <dsp:cNvPr id="0" name=""/>
        <dsp:cNvSpPr/>
      </dsp:nvSpPr>
      <dsp:spPr>
        <a:xfrm>
          <a:off x="1747573" y="-2622"/>
          <a:ext cx="4666951" cy="4666951"/>
        </a:xfrm>
        <a:prstGeom prst="circularArrow">
          <a:avLst>
            <a:gd name="adj1" fmla="val 5544"/>
            <a:gd name="adj2" fmla="val 330680"/>
            <a:gd name="adj3" fmla="val 14502505"/>
            <a:gd name="adj4" fmla="val 1695782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3DEB-8E1D-4145-8415-BFC046EFC427}">
      <dsp:nvSpPr>
        <dsp:cNvPr id="0" name=""/>
        <dsp:cNvSpPr/>
      </dsp:nvSpPr>
      <dsp:spPr>
        <a:xfrm>
          <a:off x="3347735" y="-25543"/>
          <a:ext cx="1466626" cy="841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Nova Engine OLTP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3388826" y="15548"/>
        <a:ext cx="1384444" cy="759573"/>
      </dsp:txXfrm>
    </dsp:sp>
    <dsp:sp modelId="{1EE9B37E-BC38-407B-A3A8-DE0D4CDE8E78}">
      <dsp:nvSpPr>
        <dsp:cNvPr id="0" name=""/>
        <dsp:cNvSpPr/>
      </dsp:nvSpPr>
      <dsp:spPr>
        <a:xfrm>
          <a:off x="4903714" y="663541"/>
          <a:ext cx="1466626" cy="962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>
              <a:latin typeface="Garamond" panose="02020404030301010803" pitchFamily="18" charset="0"/>
            </a:rPr>
            <a:t>Integrado com o SQL Server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4950686" y="710513"/>
        <a:ext cx="1372682" cy="868280"/>
      </dsp:txXfrm>
    </dsp:sp>
    <dsp:sp modelId="{1BBF2154-24E7-46A5-9B9A-773EE2C801B4}">
      <dsp:nvSpPr>
        <dsp:cNvPr id="0" name=""/>
        <dsp:cNvSpPr/>
      </dsp:nvSpPr>
      <dsp:spPr>
        <a:xfrm>
          <a:off x="5288008" y="2461703"/>
          <a:ext cx="1466626" cy="73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Suporte a ACID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5323805" y="2497500"/>
        <a:ext cx="1395032" cy="661719"/>
      </dsp:txXfrm>
    </dsp:sp>
    <dsp:sp modelId="{AD587B97-F46D-4D36-A3EE-FE91FDD1514E}">
      <dsp:nvSpPr>
        <dsp:cNvPr id="0" name=""/>
        <dsp:cNvSpPr/>
      </dsp:nvSpPr>
      <dsp:spPr>
        <a:xfrm>
          <a:off x="4211238" y="3811931"/>
          <a:ext cx="1466626" cy="73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Tabelas In-Memory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4247035" y="3847728"/>
        <a:ext cx="1395032" cy="661719"/>
      </dsp:txXfrm>
    </dsp:sp>
    <dsp:sp modelId="{FAFB98F0-74FE-4785-BEC6-3D94117D9B0D}">
      <dsp:nvSpPr>
        <dsp:cNvPr id="0" name=""/>
        <dsp:cNvSpPr/>
      </dsp:nvSpPr>
      <dsp:spPr>
        <a:xfrm>
          <a:off x="2484232" y="3811931"/>
          <a:ext cx="1466626" cy="73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Novo Tipo de Índice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520029" y="3847728"/>
        <a:ext cx="1395032" cy="661719"/>
      </dsp:txXfrm>
    </dsp:sp>
    <dsp:sp modelId="{E551BEE4-7751-42A1-9044-4D980B9A205A}">
      <dsp:nvSpPr>
        <dsp:cNvPr id="0" name=""/>
        <dsp:cNvSpPr/>
      </dsp:nvSpPr>
      <dsp:spPr>
        <a:xfrm>
          <a:off x="1407462" y="2461703"/>
          <a:ext cx="1466626" cy="73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 Sem Locks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1443259" y="2497500"/>
        <a:ext cx="1395032" cy="661719"/>
      </dsp:txXfrm>
    </dsp:sp>
    <dsp:sp modelId="{7AA71411-696B-4462-9488-F366B723261C}">
      <dsp:nvSpPr>
        <dsp:cNvPr id="0" name=""/>
        <dsp:cNvSpPr/>
      </dsp:nvSpPr>
      <dsp:spPr>
        <a:xfrm>
          <a:off x="1791757" y="777997"/>
          <a:ext cx="1466626" cy="73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Melhoria de até 10x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1827554" y="813794"/>
        <a:ext cx="1395032" cy="661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EC-332A-41D4-9726-5BCB5D90CFCE}">
      <dsp:nvSpPr>
        <dsp:cNvPr id="0" name=""/>
        <dsp:cNvSpPr/>
      </dsp:nvSpPr>
      <dsp:spPr>
        <a:xfrm>
          <a:off x="1921833" y="-52289"/>
          <a:ext cx="4318430" cy="4318430"/>
        </a:xfrm>
        <a:prstGeom prst="circularArrow">
          <a:avLst>
            <a:gd name="adj1" fmla="val 4668"/>
            <a:gd name="adj2" fmla="val 272909"/>
            <a:gd name="adj3" fmla="val 12888814"/>
            <a:gd name="adj4" fmla="val 1799180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3DEB-8E1D-4145-8415-BFC046EFC427}">
      <dsp:nvSpPr>
        <dsp:cNvPr id="0" name=""/>
        <dsp:cNvSpPr/>
      </dsp:nvSpPr>
      <dsp:spPr>
        <a:xfrm>
          <a:off x="2664239" y="-51537"/>
          <a:ext cx="2833618" cy="162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Filegroup – Memory_Optimized_Data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743630" y="27854"/>
        <a:ext cx="2674836" cy="1467545"/>
      </dsp:txXfrm>
    </dsp:sp>
    <dsp:sp modelId="{1EE9B37E-BC38-407B-A3A8-DE0D4CDE8E78}">
      <dsp:nvSpPr>
        <dsp:cNvPr id="0" name=""/>
        <dsp:cNvSpPr/>
      </dsp:nvSpPr>
      <dsp:spPr>
        <a:xfrm>
          <a:off x="4214843" y="1382689"/>
          <a:ext cx="2833618" cy="1859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>
              <a:latin typeface="Garamond" panose="02020404030301010803" pitchFamily="18" charset="0"/>
            </a:rPr>
            <a:t>DROP – RECREATE – RELOAD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4305596" y="1473442"/>
        <a:ext cx="2652112" cy="1677574"/>
      </dsp:txXfrm>
    </dsp:sp>
    <dsp:sp modelId="{79D8E760-93DE-4BC5-859A-0ABE62DF8749}">
      <dsp:nvSpPr>
        <dsp:cNvPr id="0" name=""/>
        <dsp:cNvSpPr/>
      </dsp:nvSpPr>
      <dsp:spPr>
        <a:xfrm>
          <a:off x="2664239" y="3154428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>
              <a:latin typeface="Garamond" panose="02020404030301010803" pitchFamily="18" charset="0"/>
            </a:rPr>
            <a:t>Sem Constraint – Somente PrimaryKey – NonClustered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2733402" y="3223591"/>
        <a:ext cx="2695292" cy="1278483"/>
      </dsp:txXfrm>
    </dsp:sp>
    <dsp:sp modelId="{C57510B8-01B0-43D0-8BFA-8A073D363876}">
      <dsp:nvSpPr>
        <dsp:cNvPr id="0" name=""/>
        <dsp:cNvSpPr/>
      </dsp:nvSpPr>
      <dsp:spPr>
        <a:xfrm>
          <a:off x="1113635" y="1603824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>
              <a:latin typeface="Garamond" panose="02020404030301010803" pitchFamily="18" charset="0"/>
            </a:rPr>
            <a:t>Sem Identity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1182798" y="1672987"/>
        <a:ext cx="2695292" cy="127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EC-332A-41D4-9726-5BCB5D90CFCE}">
      <dsp:nvSpPr>
        <dsp:cNvPr id="0" name=""/>
        <dsp:cNvSpPr/>
      </dsp:nvSpPr>
      <dsp:spPr>
        <a:xfrm>
          <a:off x="1848449" y="-205229"/>
          <a:ext cx="4465199" cy="4465199"/>
        </a:xfrm>
        <a:prstGeom prst="circularArrow">
          <a:avLst>
            <a:gd name="adj1" fmla="val 5689"/>
            <a:gd name="adj2" fmla="val 340510"/>
            <a:gd name="adj3" fmla="val 12374276"/>
            <a:gd name="adj4" fmla="val 18303804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3DEB-8E1D-4145-8415-BFC046EFC427}">
      <dsp:nvSpPr>
        <dsp:cNvPr id="0" name=""/>
        <dsp:cNvSpPr/>
      </dsp:nvSpPr>
      <dsp:spPr>
        <a:xfrm>
          <a:off x="2494860" y="-57487"/>
          <a:ext cx="3172377" cy="1820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Tamanho Tabela = Row Size * Qtd de Registros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583742" y="31395"/>
        <a:ext cx="2994613" cy="1642990"/>
      </dsp:txXfrm>
    </dsp:sp>
    <dsp:sp modelId="{02B5AA7D-CAC8-494D-90F9-BD9682869D7A}">
      <dsp:nvSpPr>
        <dsp:cNvPr id="0" name=""/>
        <dsp:cNvSpPr/>
      </dsp:nvSpPr>
      <dsp:spPr>
        <a:xfrm>
          <a:off x="4187191" y="2990998"/>
          <a:ext cx="3172377" cy="1586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latin typeface="Garamond" panose="02020404030301010803" pitchFamily="18" charset="0"/>
            </a:rPr>
            <a:t>Tamanho Hash Index = bucket_count * 8 Bytes</a:t>
          </a:r>
          <a:endParaRPr lang="en-US" sz="2200" b="0" i="0" kern="1200" dirty="0">
            <a:latin typeface="Garamond" panose="02020404030301010803" pitchFamily="18" charset="0"/>
          </a:endParaRPr>
        </a:p>
      </dsp:txBody>
      <dsp:txXfrm>
        <a:off x="4264622" y="3068429"/>
        <a:ext cx="3017515" cy="1431326"/>
      </dsp:txXfrm>
    </dsp:sp>
    <dsp:sp modelId="{DE34B50D-45E1-4AD9-8B48-FF8B4D9E5FC0}">
      <dsp:nvSpPr>
        <dsp:cNvPr id="0" name=""/>
        <dsp:cNvSpPr/>
      </dsp:nvSpPr>
      <dsp:spPr>
        <a:xfrm>
          <a:off x="802528" y="2990998"/>
          <a:ext cx="3172377" cy="1586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latin typeface="Garamond" panose="02020404030301010803" pitchFamily="18" charset="0"/>
              <a:cs typeface="Times New Roman" panose="02020603050405020304" pitchFamily="18" charset="0"/>
            </a:rPr>
            <a:t>SCHEMA e SCHEMA_AND_DATA</a:t>
          </a:r>
          <a:endParaRPr lang="en-US" sz="2200" b="0" i="0" kern="1200" dirty="0">
            <a:latin typeface="Garamond" panose="02020404030301010803" pitchFamily="18" charset="0"/>
          </a:endParaRPr>
        </a:p>
      </dsp:txBody>
      <dsp:txXfrm>
        <a:off x="879959" y="3068429"/>
        <a:ext cx="3017515" cy="1431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4D4CB-2DD5-4A25-9033-E3E4E31E9DD4}">
      <dsp:nvSpPr>
        <dsp:cNvPr id="0" name=""/>
        <dsp:cNvSpPr/>
      </dsp:nvSpPr>
      <dsp:spPr>
        <a:xfrm>
          <a:off x="1921833" y="-104669"/>
          <a:ext cx="4318430" cy="4318430"/>
        </a:xfrm>
        <a:prstGeom prst="circularArrow">
          <a:avLst>
            <a:gd name="adj1" fmla="val 4668"/>
            <a:gd name="adj2" fmla="val 272909"/>
            <a:gd name="adj3" fmla="val 12888814"/>
            <a:gd name="adj4" fmla="val 1799180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3FD17-3393-4882-9D9D-5382A0A414F4}">
      <dsp:nvSpPr>
        <dsp:cNvPr id="0" name=""/>
        <dsp:cNvSpPr/>
      </dsp:nvSpPr>
      <dsp:spPr>
        <a:xfrm>
          <a:off x="2664239" y="841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Disk Tables &lt;&gt; In-Memory Tables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733402" y="70004"/>
        <a:ext cx="2695292" cy="1278483"/>
      </dsp:txXfrm>
    </dsp:sp>
    <dsp:sp modelId="{EB3AAB29-86BA-46E1-8451-279D957B5B2A}">
      <dsp:nvSpPr>
        <dsp:cNvPr id="0" name=""/>
        <dsp:cNvSpPr/>
      </dsp:nvSpPr>
      <dsp:spPr>
        <a:xfrm>
          <a:off x="4214843" y="1551445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HEAP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4284006" y="1620608"/>
        <a:ext cx="2695292" cy="1278483"/>
      </dsp:txXfrm>
    </dsp:sp>
    <dsp:sp modelId="{B93E3E73-E307-4626-AF59-0D5C6430A623}">
      <dsp:nvSpPr>
        <dsp:cNvPr id="0" name=""/>
        <dsp:cNvSpPr/>
      </dsp:nvSpPr>
      <dsp:spPr>
        <a:xfrm>
          <a:off x="2664239" y="3102048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Row Header e PayLoad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733402" y="3171211"/>
        <a:ext cx="2695292" cy="1278483"/>
      </dsp:txXfrm>
    </dsp:sp>
    <dsp:sp modelId="{3E68EDCC-C306-4A4A-84F1-60CF75C245DB}">
      <dsp:nvSpPr>
        <dsp:cNvPr id="0" name=""/>
        <dsp:cNvSpPr/>
      </dsp:nvSpPr>
      <dsp:spPr>
        <a:xfrm>
          <a:off x="1113635" y="1551445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Hash Indexes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1182798" y="1620608"/>
        <a:ext cx="2695292" cy="1278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EC-332A-41D4-9726-5BCB5D90CFCE}">
      <dsp:nvSpPr>
        <dsp:cNvPr id="0" name=""/>
        <dsp:cNvSpPr/>
      </dsp:nvSpPr>
      <dsp:spPr>
        <a:xfrm>
          <a:off x="1826437" y="63017"/>
          <a:ext cx="4509222" cy="4509222"/>
        </a:xfrm>
        <a:prstGeom prst="circularArrow">
          <a:avLst>
            <a:gd name="adj1" fmla="val 5274"/>
            <a:gd name="adj2" fmla="val 312630"/>
            <a:gd name="adj3" fmla="val 14226750"/>
            <a:gd name="adj4" fmla="val 17127827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3DEB-8E1D-4145-8415-BFC046EFC427}">
      <dsp:nvSpPr>
        <dsp:cNvPr id="0" name=""/>
        <dsp:cNvSpPr/>
      </dsp:nvSpPr>
      <dsp:spPr>
        <a:xfrm>
          <a:off x="3223191" y="-65249"/>
          <a:ext cx="1715714" cy="1125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Armazenamento In-Memory 512 GB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3278126" y="-10314"/>
        <a:ext cx="1605844" cy="1015475"/>
      </dsp:txXfrm>
    </dsp:sp>
    <dsp:sp modelId="{D957929D-5AA8-4331-AA57-1DA69C5D8EE2}">
      <dsp:nvSpPr>
        <dsp:cNvPr id="0" name=""/>
        <dsp:cNvSpPr/>
      </dsp:nvSpPr>
      <dsp:spPr>
        <a:xfrm>
          <a:off x="4807411" y="983144"/>
          <a:ext cx="1715714" cy="857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2x Tamanho da Tabela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4849288" y="1025021"/>
        <a:ext cx="1631960" cy="774103"/>
      </dsp:txXfrm>
    </dsp:sp>
    <dsp:sp modelId="{16A3F000-4818-4322-AB97-E415DDBA1334}">
      <dsp:nvSpPr>
        <dsp:cNvPr id="0" name=""/>
        <dsp:cNvSpPr/>
      </dsp:nvSpPr>
      <dsp:spPr>
        <a:xfrm>
          <a:off x="4807411" y="2690902"/>
          <a:ext cx="1715714" cy="1100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DML – Criação de Row-Versions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4861154" y="2744645"/>
        <a:ext cx="1608228" cy="993453"/>
      </dsp:txXfrm>
    </dsp:sp>
    <dsp:sp modelId="{2D45DFA4-4FD3-4E80-B798-D709440B291C}">
      <dsp:nvSpPr>
        <dsp:cNvPr id="0" name=""/>
        <dsp:cNvSpPr/>
      </dsp:nvSpPr>
      <dsp:spPr>
        <a:xfrm>
          <a:off x="3223191" y="3727093"/>
          <a:ext cx="1715714" cy="857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Garbage Collector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3265068" y="3768970"/>
        <a:ext cx="1631960" cy="774103"/>
      </dsp:txXfrm>
    </dsp:sp>
    <dsp:sp modelId="{A833A3C0-CF0F-4EBE-B332-F653471F65A0}">
      <dsp:nvSpPr>
        <dsp:cNvPr id="0" name=""/>
        <dsp:cNvSpPr/>
      </dsp:nvSpPr>
      <dsp:spPr>
        <a:xfrm>
          <a:off x="1638972" y="2812443"/>
          <a:ext cx="1715714" cy="857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Inserção no Log Otimizado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1680849" y="2854320"/>
        <a:ext cx="1631960" cy="774103"/>
      </dsp:txXfrm>
    </dsp:sp>
    <dsp:sp modelId="{B39E3865-46F7-40D1-90B0-0AD34BF3A73F}">
      <dsp:nvSpPr>
        <dsp:cNvPr id="0" name=""/>
        <dsp:cNvSpPr/>
      </dsp:nvSpPr>
      <dsp:spPr>
        <a:xfrm>
          <a:off x="1638972" y="983144"/>
          <a:ext cx="1715714" cy="857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Merge Operation - DML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1680849" y="1025021"/>
        <a:ext cx="1631960" cy="7741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EC-332A-41D4-9726-5BCB5D90CFCE}">
      <dsp:nvSpPr>
        <dsp:cNvPr id="0" name=""/>
        <dsp:cNvSpPr/>
      </dsp:nvSpPr>
      <dsp:spPr>
        <a:xfrm>
          <a:off x="1921833" y="5774"/>
          <a:ext cx="4318431" cy="4318431"/>
        </a:xfrm>
        <a:prstGeom prst="circularArrow">
          <a:avLst>
            <a:gd name="adj1" fmla="val 4668"/>
            <a:gd name="adj2" fmla="val 272909"/>
            <a:gd name="adj3" fmla="val 12888815"/>
            <a:gd name="adj4" fmla="val 17991800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3DEB-8E1D-4145-8415-BFC046EFC427}">
      <dsp:nvSpPr>
        <dsp:cNvPr id="0" name=""/>
        <dsp:cNvSpPr/>
      </dsp:nvSpPr>
      <dsp:spPr>
        <a:xfrm>
          <a:off x="2664239" y="-109601"/>
          <a:ext cx="2833618" cy="1858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Muito mais Eficiente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754968" y="-18872"/>
        <a:ext cx="2652160" cy="1677126"/>
      </dsp:txXfrm>
    </dsp:sp>
    <dsp:sp modelId="{F0C851C7-F043-44D5-AC53-1A8180518CEE}">
      <dsp:nvSpPr>
        <dsp:cNvPr id="0" name=""/>
        <dsp:cNvSpPr/>
      </dsp:nvSpPr>
      <dsp:spPr>
        <a:xfrm>
          <a:off x="4214843" y="1661889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Ganhos de Performance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4284006" y="1731052"/>
        <a:ext cx="2695292" cy="1278483"/>
      </dsp:txXfrm>
    </dsp:sp>
    <dsp:sp modelId="{6A3D07D4-8295-4F76-9300-F3FB000C09DC}">
      <dsp:nvSpPr>
        <dsp:cNvPr id="0" name=""/>
        <dsp:cNvSpPr/>
      </dsp:nvSpPr>
      <dsp:spPr>
        <a:xfrm>
          <a:off x="2664239" y="3212493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Fácil de Implementação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2733402" y="3281656"/>
        <a:ext cx="2695292" cy="1278483"/>
      </dsp:txXfrm>
    </dsp:sp>
    <dsp:sp modelId="{970C4CA7-05DC-4F56-9AF3-1A5A9C268A71}">
      <dsp:nvSpPr>
        <dsp:cNvPr id="0" name=""/>
        <dsp:cNvSpPr/>
      </dsp:nvSpPr>
      <dsp:spPr>
        <a:xfrm>
          <a:off x="1113635" y="1661889"/>
          <a:ext cx="2833618" cy="1416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kern="1200" dirty="0" smtClean="0">
              <a:latin typeface="Garamond" panose="02020404030301010803" pitchFamily="18" charset="0"/>
            </a:rPr>
            <a:t>Comparativo entre Disk-Tables e In-Memory Tables</a:t>
          </a:r>
          <a:endParaRPr lang="en-US" sz="2200" b="0" kern="1200" dirty="0">
            <a:latin typeface="Garamond" panose="02020404030301010803" pitchFamily="18" charset="0"/>
          </a:endParaRPr>
        </a:p>
      </dsp:txBody>
      <dsp:txXfrm>
        <a:off x="1182798" y="1731052"/>
        <a:ext cx="2695292" cy="127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6942-8FEA-46BC-97E1-1EAEF761AB73}" type="datetimeFigureOut">
              <a:rPr lang="en-US" smtClean="0"/>
              <a:t>13/09/02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26A34-6FBF-467F-A406-2B6D19ECE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8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8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1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82" y="5649926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13/09/02</a:t>
            </a:fld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13/09/02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uanmorenodba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1092881"/>
            <a:ext cx="8347389" cy="98643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‘Hekaton’ – Um novo Paradigma !</a:t>
            </a:r>
            <a:r>
              <a:rPr lang="pt-BR" sz="4400" b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84433" y="5512753"/>
            <a:ext cx="5728687" cy="1290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Luan </a:t>
            </a:r>
            <a: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Moreno Medeiros Maciel [SQL.Soul]</a:t>
            </a:r>
            <a:b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</a:br>
            <a:r>
              <a:rPr lang="en-US" sz="2400" b="1" i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MCSE Data Platform - MCT</a:t>
            </a:r>
            <a:br>
              <a:rPr lang="en-US" sz="2400" b="1" i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  <a:hlinkClick r:id="rId3"/>
              </a:rPr>
              <a:t>http</a:t>
            </a:r>
            <a: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  <a:hlinkClick r:id="rId3"/>
              </a:rPr>
              <a:t>://luanmorenodba.wordpress.com/</a:t>
            </a:r>
            <a: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	</a:t>
            </a:r>
            <a:b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</a:br>
            <a: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@luansql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829835"/>
            <a:ext cx="8347389" cy="98643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Demonstração - 2</a:t>
            </a:r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Mdw - AMR - Analysis, Migration and Reportig </a:t>
            </a:r>
            <a:r>
              <a:rPr lang="pt-BR" sz="5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Tool e Query Interop</a:t>
            </a:r>
            <a:endParaRPr lang="pt-BR" sz="50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Banco de Dados In-Memory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61546761"/>
              </p:ext>
            </p:extLst>
          </p:nvPr>
        </p:nvGraphicFramePr>
        <p:xfrm>
          <a:off x="457200" y="1417638"/>
          <a:ext cx="8162098" cy="45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8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Tabelas In-Memory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0441773"/>
              </p:ext>
            </p:extLst>
          </p:nvPr>
        </p:nvGraphicFramePr>
        <p:xfrm>
          <a:off x="457200" y="1417638"/>
          <a:ext cx="8162098" cy="45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3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829835"/>
            <a:ext cx="8347389" cy="98643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Demonstração - </a:t>
            </a:r>
            <a:r>
              <a:rPr lang="pt-BR" sz="4400" b="1" dirty="0">
                <a:latin typeface="Garamond" panose="02020404030301010803" pitchFamily="18" charset="0"/>
              </a:rPr>
              <a:t>3</a:t>
            </a:r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Criação Banco de Dados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Criação de Tabelas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Memory Usage By Memory Optimized Objects</a:t>
            </a:r>
          </a:p>
        </p:txBody>
      </p:sp>
    </p:spTree>
    <p:extLst>
      <p:ext uri="{BB962C8B-B14F-4D97-AF65-F5344CB8AC3E}">
        <p14:creationId xmlns:p14="http://schemas.microsoft.com/office/powerpoint/2010/main" val="6042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Armazenamento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3434004"/>
              </p:ext>
            </p:extLst>
          </p:nvPr>
        </p:nvGraphicFramePr>
        <p:xfrm>
          <a:off x="457200" y="1417638"/>
          <a:ext cx="8162098" cy="45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7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Armazenamento – Row Header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9280"/>
            <a:ext cx="8402985" cy="25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Armazenamento - PayLoad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737"/>
            <a:ext cx="8450366" cy="31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Armazenamento – Parte 1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6" y="1574235"/>
            <a:ext cx="6960920" cy="4053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64"/>
            <a:ext cx="8229600" cy="1143000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Armazenamento – Parte 2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9" y="1749925"/>
            <a:ext cx="7754569" cy="3561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1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Armazenamento – Parte 3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0" y="1749730"/>
            <a:ext cx="8254890" cy="373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5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324220"/>
            <a:ext cx="8229600" cy="714919"/>
          </a:xfrm>
        </p:spPr>
        <p:txBody>
          <a:bodyPr/>
          <a:lstStyle/>
          <a:p>
            <a:r>
              <a:rPr lang="pt-BR" b="1" dirty="0" smtClean="0">
                <a:latin typeface="Garamond" panose="02020404030301010803" pitchFamily="18" charset="0"/>
              </a:rPr>
              <a:t>......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71" y="1379320"/>
            <a:ext cx="3992190" cy="45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Gerenciamento de Memória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1173" y="6286903"/>
            <a:ext cx="99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26/11/2011 |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31995555"/>
              </p:ext>
            </p:extLst>
          </p:nvPr>
        </p:nvGraphicFramePr>
        <p:xfrm>
          <a:off x="457200" y="1417637"/>
          <a:ext cx="8162098" cy="4519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6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Garbage Collector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3" y="1547877"/>
            <a:ext cx="6400510" cy="4224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4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Garbage Collector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3" y="1547877"/>
            <a:ext cx="6400510" cy="4224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228193" y="3659902"/>
            <a:ext cx="623577" cy="3382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9555" y="4140281"/>
            <a:ext cx="623577" cy="33820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Merge Operation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20" y="1618971"/>
            <a:ext cx="5056138" cy="4098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1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Merge Operation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82727"/>
            <a:ext cx="7960290" cy="3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Merge Operation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25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9" y="1519454"/>
            <a:ext cx="2513354" cy="4241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27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829835"/>
            <a:ext cx="8347389" cy="98643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Demonstração - 4</a:t>
            </a:r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pt-BR" sz="44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Transactional Log In-Memory</a:t>
            </a:r>
          </a:p>
        </p:txBody>
      </p:sp>
    </p:spTree>
    <p:extLst>
      <p:ext uri="{BB962C8B-B14F-4D97-AF65-F5344CB8AC3E}">
        <p14:creationId xmlns:p14="http://schemas.microsoft.com/office/powerpoint/2010/main" val="25439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latin typeface="Garamond" panose="02020404030301010803" pitchFamily="18" charset="0"/>
              </a:rPr>
              <a:t/>
            </a:r>
            <a:br>
              <a:rPr lang="pt-BR" sz="4000" b="1" dirty="0" smtClean="0">
                <a:latin typeface="Garamond" panose="02020404030301010803" pitchFamily="18" charset="0"/>
              </a:rPr>
            </a:br>
            <a:r>
              <a:rPr lang="pt-BR" sz="4000" b="1" dirty="0" smtClean="0">
                <a:latin typeface="Garamond" panose="02020404030301010803" pitchFamily="18" charset="0"/>
              </a:rPr>
              <a:t>Disk-Tables </a:t>
            </a:r>
            <a:r>
              <a:rPr lang="pt-BR" sz="4000" b="1" dirty="0">
                <a:latin typeface="Garamond" panose="02020404030301010803" pitchFamily="18" charset="0"/>
              </a:rPr>
              <a:t>Vs In-Memory Tables</a:t>
            </a:r>
            <a:br>
              <a:rPr lang="pt-BR" sz="4000" b="1" dirty="0">
                <a:latin typeface="Garamond" panose="02020404030301010803" pitchFamily="18" charset="0"/>
              </a:rPr>
            </a:b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1173" y="6286903"/>
            <a:ext cx="99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26/11/2011 |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27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9269164"/>
              </p:ext>
            </p:extLst>
          </p:nvPr>
        </p:nvGraphicFramePr>
        <p:xfrm>
          <a:off x="457200" y="1417637"/>
          <a:ext cx="8162098" cy="4519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5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829835"/>
            <a:ext cx="8347389" cy="98643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Demonstração - 5</a:t>
            </a:r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pt-BR" sz="44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Disk-Tables Vs In-Memory Tables</a:t>
            </a:r>
            <a:br>
              <a:rPr lang="pt-BR" sz="4400" b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pt-BR" sz="44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829835"/>
            <a:ext cx="8347389" cy="986439"/>
          </a:xfrm>
        </p:spPr>
        <p:txBody>
          <a:bodyPr>
            <a:normAutofit/>
          </a:bodyPr>
          <a:lstStyle/>
          <a:p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pt-BR" sz="44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552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324220"/>
            <a:ext cx="8229600" cy="714919"/>
          </a:xfrm>
        </p:spPr>
        <p:txBody>
          <a:bodyPr/>
          <a:lstStyle/>
          <a:p>
            <a:r>
              <a:rPr lang="pt-BR" b="1" dirty="0" smtClean="0">
                <a:latin typeface="Garamond" panose="02020404030301010803" pitchFamily="18" charset="0"/>
              </a:rPr>
              <a:t>......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6231699" cy="2120029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Data Architect em SQL Server</a:t>
            </a:r>
          </a:p>
          <a:p>
            <a:r>
              <a:rPr lang="pt-BR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MCSE – Data Platform</a:t>
            </a:r>
          </a:p>
          <a:p>
            <a:r>
              <a:rPr lang="pt-BR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MCT – Microsoft Certified Trainer</a:t>
            </a:r>
          </a:p>
          <a:p>
            <a:r>
              <a:rPr lang="pt-BR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Líder de Equipe Brasília – São Paulo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Agenda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2066" y="1455217"/>
            <a:ext cx="6722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Introdução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In-Memory – OLTP Pilares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Banco de Dados In-Memory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Tabelas In-Memory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Armazenamento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Gerenciamento de Memória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Garamond" panose="02020404030301010803" pitchFamily="18" charset="0"/>
              </a:rPr>
              <a:t>Disk-Tables Vs In-Memory Tables</a:t>
            </a:r>
          </a:p>
        </p:txBody>
      </p:sp>
    </p:spTree>
    <p:extLst>
      <p:ext uri="{BB962C8B-B14F-4D97-AF65-F5344CB8AC3E}">
        <p14:creationId xmlns:p14="http://schemas.microsoft.com/office/powerpoint/2010/main" val="6608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Introdução</a:t>
            </a: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64028579"/>
              </p:ext>
            </p:extLst>
          </p:nvPr>
        </p:nvGraphicFramePr>
        <p:xfrm>
          <a:off x="457200" y="1417637"/>
          <a:ext cx="8162098" cy="4519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749978"/>
            <a:ext cx="7924800" cy="1510230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000" b="1" kern="1200" dirty="0" smtClean="0">
                <a:latin typeface="Garamond" panose="02020404030301010803" pitchFamily="18" charset="0"/>
              </a:rPr>
              <a:t>Mission Critical Performance</a:t>
            </a:r>
            <a:endParaRPr lang="en-US" sz="5000" b="1" kern="1200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56" y="3505200"/>
            <a:ext cx="237172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2" y="4419600"/>
            <a:ext cx="15716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9378"/>
            <a:ext cx="8229600" cy="1143000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OLTP - Pilares</a:t>
            </a:r>
            <a:endParaRPr lang="en-US" sz="4400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578279"/>
            <a:ext cx="7659666" cy="20928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600" b="1" dirty="0" smtClean="0">
                <a:latin typeface="Garamond" panose="02020404030301010803" pitchFamily="18" charset="0"/>
              </a:rPr>
              <a:t>Memória</a:t>
            </a:r>
            <a:r>
              <a:rPr lang="pt-BR" sz="2600" dirty="0" smtClean="0">
                <a:latin typeface="Garamond" panose="02020404030301010803" pitchFamily="18" charset="0"/>
              </a:rPr>
              <a:t> – Alta Performance nas Operações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Otimizado para Memória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Índices (Hash e Range)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Sem Buffer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Armazenameno em FileStream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66" y="3911243"/>
            <a:ext cx="7659666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600" b="1" dirty="0" smtClean="0">
                <a:latin typeface="Garamond" panose="02020404030301010803" pitchFamily="18" charset="0"/>
              </a:rPr>
              <a:t>Concorrência</a:t>
            </a:r>
            <a:r>
              <a:rPr lang="pt-BR" sz="2600" dirty="0" smtClean="0">
                <a:latin typeface="Garamond" panose="02020404030301010803" pitchFamily="18" charset="0"/>
              </a:rPr>
              <a:t> – Escalabilidade do Recurso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Versionamento Otimista – Suporte ACID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Sem 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Sem Lock Manager, Latch, SpinLocks</a:t>
            </a:r>
          </a:p>
        </p:txBody>
      </p:sp>
    </p:spTree>
    <p:extLst>
      <p:ext uri="{BB962C8B-B14F-4D97-AF65-F5344CB8AC3E}">
        <p14:creationId xmlns:p14="http://schemas.microsoft.com/office/powerpoint/2010/main" val="33523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33" y="829835"/>
            <a:ext cx="8347389" cy="98643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Demonstração - 1</a:t>
            </a:r>
            <a:endParaRPr lang="en-US" sz="4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47479" y="2487615"/>
            <a:ext cx="8283162" cy="25603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2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pt-BR" sz="50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fontAlgn="ctr"/>
            <a:r>
              <a:rPr lang="pt-BR" sz="66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Lock</a:t>
            </a:r>
            <a:endParaRPr lang="pt-BR" sz="66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9378"/>
            <a:ext cx="8229600" cy="1143000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latin typeface="Garamond" panose="02020404030301010803" pitchFamily="18" charset="0"/>
              </a:rPr>
              <a:t>OLTP - Pilares</a:t>
            </a:r>
            <a:endParaRPr lang="en-US" sz="4400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578279"/>
            <a:ext cx="7659666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600" b="1" dirty="0" smtClean="0">
                <a:latin typeface="Garamond" panose="02020404030301010803" pitchFamily="18" charset="0"/>
              </a:rPr>
              <a:t>Compilação em T-SQL </a:t>
            </a:r>
            <a:r>
              <a:rPr lang="pt-BR" sz="2600" dirty="0" smtClean="0">
                <a:latin typeface="Garamond" panose="02020404030301010803" pitchFamily="18" charset="0"/>
              </a:rPr>
              <a:t>– Eficiência no Procedimento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Compilado em C e Visual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Chamada feito por DDL’s somente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Maior velocidade durante a hora de compilação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66" y="3673248"/>
            <a:ext cx="7659666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600" b="1" dirty="0" smtClean="0">
                <a:latin typeface="Garamond" panose="02020404030301010803" pitchFamily="18" charset="0"/>
              </a:rPr>
              <a:t>Integração</a:t>
            </a:r>
            <a:r>
              <a:rPr lang="pt-BR" sz="2600" dirty="0" smtClean="0">
                <a:latin typeface="Garamond" panose="02020404030301010803" pitchFamily="18" charset="0"/>
              </a:rPr>
              <a:t> – Engine Híbrida – Query Interop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Mesmo gerenciamento dos 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Integração das consultas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Garamond" panose="02020404030301010803" pitchFamily="18" charset="0"/>
              </a:rPr>
              <a:t>Integrado com RG, HA, Backup-Restore..</a:t>
            </a:r>
          </a:p>
        </p:txBody>
      </p:sp>
    </p:spTree>
    <p:extLst>
      <p:ext uri="{BB962C8B-B14F-4D97-AF65-F5344CB8AC3E}">
        <p14:creationId xmlns:p14="http://schemas.microsoft.com/office/powerpoint/2010/main" val="11894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413</Words>
  <Application>Microsoft Office PowerPoint</Application>
  <PresentationFormat>On-screen Show (4:3)</PresentationFormat>
  <Paragraphs>128</Paragraphs>
  <Slides>29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Garamond</vt:lpstr>
      <vt:lpstr>Times New Roman</vt:lpstr>
      <vt:lpstr>Wingdings</vt:lpstr>
      <vt:lpstr>Office Theme</vt:lpstr>
      <vt:lpstr>‘Hekaton’ – Um novo Paradigma ! </vt:lpstr>
      <vt:lpstr>......</vt:lpstr>
      <vt:lpstr>......</vt:lpstr>
      <vt:lpstr>Agenda</vt:lpstr>
      <vt:lpstr>Introdução</vt:lpstr>
      <vt:lpstr>PowerPoint Presentation</vt:lpstr>
      <vt:lpstr>OLTP - Pilares</vt:lpstr>
      <vt:lpstr>Demonstração - 1</vt:lpstr>
      <vt:lpstr>OLTP - Pilares</vt:lpstr>
      <vt:lpstr>Demonstração - 2</vt:lpstr>
      <vt:lpstr>Banco de Dados In-Memory</vt:lpstr>
      <vt:lpstr>Tabelas In-Memory</vt:lpstr>
      <vt:lpstr>Demonstração - 3</vt:lpstr>
      <vt:lpstr>Armazenamento</vt:lpstr>
      <vt:lpstr>Armazenamento – Row Header</vt:lpstr>
      <vt:lpstr>Armazenamento - PayLoad</vt:lpstr>
      <vt:lpstr>Armazenamento – Parte 1</vt:lpstr>
      <vt:lpstr>Armazenamento – Parte 2</vt:lpstr>
      <vt:lpstr>Armazenamento – Parte 3</vt:lpstr>
      <vt:lpstr>Gerenciamento de Memória</vt:lpstr>
      <vt:lpstr>Garbage Collector</vt:lpstr>
      <vt:lpstr>Garbage Collector</vt:lpstr>
      <vt:lpstr>Merge Operation</vt:lpstr>
      <vt:lpstr>Merge Operation</vt:lpstr>
      <vt:lpstr>Merge Operation</vt:lpstr>
      <vt:lpstr>Demonstração - 4</vt:lpstr>
      <vt:lpstr> Disk-Tables Vs In-Memory Tables </vt:lpstr>
      <vt:lpstr>Demonstração - 5</vt:lpstr>
      <vt:lpstr>PowerPoint Presentation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Luan Moreno Medeiros Maciel</cp:lastModifiedBy>
  <cp:revision>231</cp:revision>
  <dcterms:created xsi:type="dcterms:W3CDTF">2011-08-19T20:30:49Z</dcterms:created>
  <dcterms:modified xsi:type="dcterms:W3CDTF">2013-09-02T15:08:22Z</dcterms:modified>
</cp:coreProperties>
</file>