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1" r:id="rId6"/>
    <p:sldId id="264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05463" y="1631091"/>
            <a:ext cx="6862119" cy="914400"/>
          </a:xfrm>
        </p:spPr>
        <p:txBody>
          <a:bodyPr/>
          <a:lstStyle/>
          <a:p>
            <a:r>
              <a:rPr lang="pt-BR" dirty="0" smtClean="0"/>
              <a:t>IoT Internet das coisa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53054" y="3416520"/>
            <a:ext cx="7766936" cy="1096899"/>
          </a:xfrm>
        </p:spPr>
        <p:txBody>
          <a:bodyPr/>
          <a:lstStyle/>
          <a:p>
            <a:pPr algn="l"/>
            <a:r>
              <a:rPr lang="pt-BR" dirty="0" smtClean="0"/>
              <a:t>Definições sobre tudo o que engloba o mundo de IoT.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247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05464" y="1433384"/>
            <a:ext cx="6862119" cy="914400"/>
          </a:xfrm>
        </p:spPr>
        <p:txBody>
          <a:bodyPr/>
          <a:lstStyle/>
          <a:p>
            <a:r>
              <a:rPr lang="pt-BR" dirty="0" smtClean="0"/>
              <a:t>Definição de internet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53055" y="3671893"/>
            <a:ext cx="7766936" cy="1096899"/>
          </a:xfrm>
        </p:spPr>
        <p:txBody>
          <a:bodyPr/>
          <a:lstStyle/>
          <a:p>
            <a:pPr algn="l"/>
            <a:r>
              <a:rPr lang="pt-BR" dirty="0" smtClean="0"/>
              <a:t>	Internet é </a:t>
            </a:r>
            <a:r>
              <a:rPr lang="pt-BR" dirty="0"/>
              <a:t>a </a:t>
            </a:r>
            <a:r>
              <a:rPr lang="pt-BR" dirty="0" smtClean="0"/>
              <a:t>conexão de redes diversas e distintas pelo mundo.</a:t>
            </a:r>
          </a:p>
          <a:p>
            <a:pPr algn="l"/>
            <a:r>
              <a:rPr lang="pt-BR" dirty="0" smtClean="0"/>
              <a:t>Qualquer serviço ou aplicação disponível e acessível de qualquer lugar, faz parte de internet.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421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73375" y="320423"/>
            <a:ext cx="6862119" cy="914400"/>
          </a:xfrm>
        </p:spPr>
        <p:txBody>
          <a:bodyPr/>
          <a:lstStyle/>
          <a:p>
            <a:r>
              <a:rPr lang="pt-BR" dirty="0" smtClean="0"/>
              <a:t>Definições de Coisas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36732" y="1140227"/>
            <a:ext cx="7766936" cy="5623177"/>
          </a:xfrm>
        </p:spPr>
        <p:txBody>
          <a:bodyPr>
            <a:normAutofit lnSpcReduction="10000"/>
          </a:bodyPr>
          <a:lstStyle/>
          <a:p>
            <a:pPr algn="l"/>
            <a:r>
              <a:rPr lang="pt-BR" dirty="0" smtClean="0"/>
              <a:t>	Em IoT, ‘Coisas’ são objetos que posso monitora e programar ações, para eventos esperados, inesperados ou para precauções.</a:t>
            </a:r>
          </a:p>
          <a:p>
            <a:pPr algn="l"/>
            <a:r>
              <a:rPr lang="pt-BR" dirty="0"/>
              <a:t>	</a:t>
            </a:r>
            <a:r>
              <a:rPr lang="pt-BR" dirty="0" smtClean="0"/>
              <a:t>Para que estas e outras ações seja possíveis, os equipamentos utilizam sensores, que a parte vital de uma rede com IoT. </a:t>
            </a:r>
            <a:endParaRPr lang="pt-BR" dirty="0"/>
          </a:p>
          <a:p>
            <a:pPr algn="l"/>
            <a:r>
              <a:rPr lang="pt-BR" dirty="0" smtClean="0"/>
              <a:t>	Os sensores convertem parâmetros físicos, como a vibração de um motor, e transforma em sinal que pode ser medido eletricamente. Nem todos os sensores são iguais e cada instalação requer um tipo especifico.</a:t>
            </a:r>
          </a:p>
          <a:p>
            <a:pPr algn="l"/>
            <a:r>
              <a:rPr lang="pt-BR" dirty="0"/>
              <a:t>	</a:t>
            </a:r>
            <a:r>
              <a:rPr lang="pt-BR" dirty="0" smtClean="0"/>
              <a:t>É preciso estudar sua topologia para escolher o sensor adequado.  Certas características precisam ser avaliadas na hora da escolha, sendo elas:</a:t>
            </a:r>
          </a:p>
          <a:p>
            <a:pPr algn="l"/>
            <a:r>
              <a:rPr lang="pt-BR" dirty="0" smtClean="0"/>
              <a:t>	* Precisão </a:t>
            </a:r>
          </a:p>
          <a:p>
            <a:pPr algn="l"/>
            <a:r>
              <a:rPr lang="pt-BR" dirty="0"/>
              <a:t>	</a:t>
            </a:r>
            <a:r>
              <a:rPr lang="pt-BR" dirty="0" smtClean="0"/>
              <a:t>* Condições ambientais</a:t>
            </a:r>
          </a:p>
          <a:p>
            <a:pPr algn="l"/>
            <a:r>
              <a:rPr lang="pt-BR" dirty="0"/>
              <a:t>	</a:t>
            </a:r>
            <a:r>
              <a:rPr lang="pt-BR" dirty="0" smtClean="0"/>
              <a:t>* Alcance</a:t>
            </a:r>
          </a:p>
          <a:p>
            <a:pPr algn="l"/>
            <a:r>
              <a:rPr lang="pt-BR" dirty="0"/>
              <a:t>	</a:t>
            </a:r>
            <a:r>
              <a:rPr lang="pt-BR" dirty="0" smtClean="0"/>
              <a:t>* Calibragem </a:t>
            </a:r>
          </a:p>
          <a:p>
            <a:pPr algn="l"/>
            <a:r>
              <a:rPr lang="pt-BR" dirty="0"/>
              <a:t>	</a:t>
            </a:r>
            <a:r>
              <a:rPr lang="pt-BR" dirty="0" smtClean="0"/>
              <a:t>* Poder de decisão</a:t>
            </a:r>
            <a:endParaRPr lang="pt-BR" dirty="0"/>
          </a:p>
          <a:p>
            <a:pPr algn="l"/>
            <a:r>
              <a:rPr lang="pt-BR" dirty="0" smtClean="0"/>
              <a:t>	* Custo </a:t>
            </a:r>
          </a:p>
          <a:p>
            <a:pPr algn="l"/>
            <a:r>
              <a:rPr lang="pt-BR" dirty="0"/>
              <a:t>	</a:t>
            </a:r>
            <a:r>
              <a:rPr lang="pt-BR" dirty="0" smtClean="0"/>
              <a:t>* Repetição </a:t>
            </a:r>
          </a:p>
        </p:txBody>
      </p:sp>
    </p:spTree>
    <p:extLst>
      <p:ext uri="{BB962C8B-B14F-4D97-AF65-F5344CB8AC3E}">
        <p14:creationId xmlns:p14="http://schemas.microsoft.com/office/powerpoint/2010/main" val="352800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91994" y="288324"/>
            <a:ext cx="6862119" cy="914400"/>
          </a:xfrm>
        </p:spPr>
        <p:txBody>
          <a:bodyPr/>
          <a:lstStyle/>
          <a:p>
            <a:r>
              <a:rPr lang="pt-BR" dirty="0" smtClean="0"/>
              <a:t>Oque é MCU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81207" y="2032564"/>
            <a:ext cx="7766936" cy="3475425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O </a:t>
            </a:r>
            <a:r>
              <a:rPr lang="pt-BR" dirty="0" smtClean="0">
                <a:solidFill>
                  <a:schemeClr val="tx1"/>
                </a:solidFill>
              </a:rPr>
              <a:t>NodeMCU</a:t>
            </a:r>
            <a:r>
              <a:rPr lang="pt-BR" dirty="0"/>
              <a:t> é </a:t>
            </a:r>
            <a:r>
              <a:rPr lang="pt-BR" dirty="0" smtClean="0"/>
              <a:t>um firmware</a:t>
            </a:r>
            <a:r>
              <a:rPr lang="pt-BR" dirty="0"/>
              <a:t> e kit de desenvolvimento que permite a programação de protótipos para a Internet das Coisas (IoT). O </a:t>
            </a:r>
            <a:r>
              <a:rPr lang="pt-BR" dirty="0" smtClean="0"/>
              <a:t>firmware</a:t>
            </a:r>
            <a:r>
              <a:rPr lang="pt-BR" dirty="0"/>
              <a:t> utiliza o paradigma </a:t>
            </a:r>
            <a:r>
              <a:rPr lang="pt-BR" dirty="0" smtClean="0"/>
              <a:t>event</a:t>
            </a:r>
            <a:r>
              <a:rPr lang="pt-BR" i="1" dirty="0" smtClean="0"/>
              <a:t>-</a:t>
            </a:r>
            <a:r>
              <a:rPr lang="pt-BR" dirty="0" smtClean="0"/>
              <a:t>driven</a:t>
            </a:r>
            <a:r>
              <a:rPr lang="pt-BR" dirty="0"/>
              <a:t> para facilitar o desenvolvimento de aplicações que necessitem acesso à Internet. Além disso, integra módulos de GPIO, 1-Wire, I2C, SPI, PWM, ADC, entre outros, para facilitar o manuseio de módulos baseados no chip ESP8266.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2352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91994" y="288324"/>
            <a:ext cx="6862119" cy="914400"/>
          </a:xfrm>
        </p:spPr>
        <p:txBody>
          <a:bodyPr/>
          <a:lstStyle/>
          <a:p>
            <a:r>
              <a:rPr lang="pt-BR" dirty="0" smtClean="0"/>
              <a:t>SBC </a:t>
            </a:r>
            <a:r>
              <a:rPr lang="pt-BR" dirty="0" err="1" smtClean="0"/>
              <a:t>Broker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81207" y="2032564"/>
            <a:ext cx="7766936" cy="3475425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SBC tem o papel de intermedia o trafego de dados do equipamento do MCU para a rede, e também cuida da parte de criptografar dados se necessário.</a:t>
            </a:r>
          </a:p>
        </p:txBody>
      </p:sp>
    </p:spTree>
    <p:extLst>
      <p:ext uri="{BB962C8B-B14F-4D97-AF65-F5344CB8AC3E}">
        <p14:creationId xmlns:p14="http://schemas.microsoft.com/office/powerpoint/2010/main" val="224484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346" y="0"/>
            <a:ext cx="12587346" cy="6858000"/>
          </a:xfrm>
        </p:spPr>
      </p:pic>
    </p:spTree>
    <p:extLst>
      <p:ext uri="{BB962C8B-B14F-4D97-AF65-F5344CB8AC3E}">
        <p14:creationId xmlns:p14="http://schemas.microsoft.com/office/powerpoint/2010/main" val="16092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33615" y="255373"/>
            <a:ext cx="6862119" cy="914400"/>
          </a:xfrm>
        </p:spPr>
        <p:txBody>
          <a:bodyPr/>
          <a:lstStyle/>
          <a:p>
            <a:pPr algn="ctr"/>
            <a:r>
              <a:rPr lang="pt-BR" dirty="0" smtClean="0"/>
              <a:t>Oque é IoT ?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81206" y="2147894"/>
            <a:ext cx="7766936" cy="3475425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IoT é comunicação </a:t>
            </a:r>
            <a:r>
              <a:rPr lang="pt-BR" dirty="0"/>
              <a:t>máquina a máquina (M2M) via Internet, que permite que diferentes objetos, de carros a máquinas industriais ou bens de consumo como calçados e roupas, compartilhem dados e informações para concluir determinadas tarefas. A base para o funcionamento da IoT são sensores e dispositivos, que tornam a comunicação entre as “coisas” possível. Além disso, é preciso um sistema de computação para analisar os dados recebidos e gerenciar as ações de cada objeto conectado a essa rede.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5378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33615" y="691978"/>
            <a:ext cx="6862119" cy="914400"/>
          </a:xfrm>
        </p:spPr>
        <p:txBody>
          <a:bodyPr/>
          <a:lstStyle/>
          <a:p>
            <a:pPr algn="ctr"/>
            <a:r>
              <a:rPr lang="pt-BR" dirty="0" smtClean="0"/>
              <a:t>Cenário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81207" y="2032564"/>
            <a:ext cx="7766936" cy="3475425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	No cenário a cima temos conectados no MCU um Ar-condicionado, cafeteira, aparelho de som, janelas e portas, sendo monitorado por um smartphone e um notebook que podem efetuar ou programar ações. Tem um </a:t>
            </a:r>
            <a:r>
              <a:rPr lang="pt-BR" dirty="0" err="1" smtClean="0"/>
              <a:t>broker</a:t>
            </a:r>
            <a:r>
              <a:rPr lang="pt-BR" dirty="0" smtClean="0"/>
              <a:t> que esta interligando o MCU com o roteador.</a:t>
            </a:r>
          </a:p>
        </p:txBody>
      </p:sp>
    </p:spTree>
    <p:extLst>
      <p:ext uri="{BB962C8B-B14F-4D97-AF65-F5344CB8AC3E}">
        <p14:creationId xmlns:p14="http://schemas.microsoft.com/office/powerpoint/2010/main" val="38601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33615" y="691978"/>
            <a:ext cx="6862119" cy="914400"/>
          </a:xfrm>
        </p:spPr>
        <p:txBody>
          <a:bodyPr/>
          <a:lstStyle/>
          <a:p>
            <a:pPr algn="ctr"/>
            <a:r>
              <a:rPr lang="pt-BR" dirty="0" smtClean="0"/>
              <a:t>Oque é IoT ?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81207" y="2032564"/>
            <a:ext cx="7766936" cy="3475425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IoT é a </a:t>
            </a:r>
            <a:r>
              <a:rPr lang="pt-BR" dirty="0"/>
              <a:t>comunicação máquina a máquina (M2M) via Internet, que permite que diferentes </a:t>
            </a:r>
            <a:r>
              <a:rPr lang="pt-BR" dirty="0" smtClean="0"/>
              <a:t>objetos </a:t>
            </a:r>
            <a:r>
              <a:rPr lang="pt-BR" dirty="0"/>
              <a:t>compartilhem dados e informações para concluir determinadas tarefas. A base para o funcionamento da IoT são sensores e dispositivos, que tornam a comunicação entre as “coisas” possível. Além disso, é preciso um sistema de computação para analisar os dados recebidos e gerenciar as ações de cada objeto conectado a essa rede.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67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</TotalTime>
  <Words>231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Facetado</vt:lpstr>
      <vt:lpstr>IoT Internet das coisa</vt:lpstr>
      <vt:lpstr>Definição de internet</vt:lpstr>
      <vt:lpstr>Definições de Coisas</vt:lpstr>
      <vt:lpstr>Oque é MCU</vt:lpstr>
      <vt:lpstr>SBC Broker</vt:lpstr>
      <vt:lpstr>Apresentação do PowerPoint</vt:lpstr>
      <vt:lpstr>Oque é IoT ?</vt:lpstr>
      <vt:lpstr>Cenário </vt:lpstr>
      <vt:lpstr>Oque é IoT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Definição de internet</dc:title>
  <dc:creator>LUIZ HENRIQUE GOMES DA SILVA</dc:creator>
  <cp:lastModifiedBy>LUIZ HENRIQUE GOMES DA SILVA</cp:lastModifiedBy>
  <cp:revision>10</cp:revision>
  <dcterms:created xsi:type="dcterms:W3CDTF">2018-04-09T17:52:11Z</dcterms:created>
  <dcterms:modified xsi:type="dcterms:W3CDTF">2018-04-09T19:52:45Z</dcterms:modified>
</cp:coreProperties>
</file>