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CFCC-4BDE-4908-80B7-414D0A1D81A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C0DA9-7360-40D7-95AF-131059971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99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C0DA9-7360-40D7-95AF-1310599715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96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9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8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25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95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97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49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7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53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22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58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chemeClr val="accent6">
                <a:lumMod val="50000"/>
              </a:schemeClr>
            </a:gs>
            <a:gs pos="48000">
              <a:srgbClr val="627C50"/>
            </a:gs>
            <a:gs pos="100000">
              <a:schemeClr val="accent6">
                <a:lumMod val="50000"/>
              </a:schemeClr>
            </a:gs>
            <a:gs pos="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CB91-82F4-4EEA-9F6E-BC1C49F3F332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9480-FEAE-45D6-A7BD-55A58A1CC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90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07" y="-2623317"/>
            <a:ext cx="12192000" cy="95228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" y="4800054"/>
            <a:ext cx="1789612" cy="17896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16" y="5716635"/>
            <a:ext cx="985702" cy="9857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82191" y="442993"/>
            <a:ext cx="2052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Você é </a:t>
            </a:r>
            <a:r>
              <a:rPr lang="pt-BR" sz="1100" b="1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Pablito</a:t>
            </a:r>
            <a:r>
              <a:rPr lang="pt-BR" sz="1100" b="1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pt-BR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um garoto que ama sair para brincar com seus amigos, coisa que, em 2020, se tornou rara...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090058" y="5104062"/>
            <a:ext cx="2792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OCR A Extended" panose="02010509020102010303" pitchFamily="50" charset="0"/>
              </a:rPr>
              <a:t>Seu inimigo? O inimigo de todos.</a:t>
            </a:r>
          </a:p>
          <a:p>
            <a:endParaRPr lang="pt-BR" sz="1200" dirty="0">
              <a:latin typeface="OCR A Extended" panose="02010509020102010303" pitchFamily="50" charset="0"/>
            </a:endParaRPr>
          </a:p>
          <a:p>
            <a:r>
              <a:rPr lang="pt-BR" sz="1200" dirty="0" smtClean="0">
                <a:latin typeface="OCR A Extended" panose="02010509020102010303" pitchFamily="50" charset="0"/>
              </a:rPr>
              <a:t>O inimigo invisível que assola o mundo a meses... </a:t>
            </a:r>
          </a:p>
          <a:p>
            <a:r>
              <a:rPr lang="pt-BR" sz="1200" b="1" dirty="0" smtClean="0">
                <a:latin typeface="OCR A Extended" panose="02010509020102010303" pitchFamily="50" charset="0"/>
              </a:rPr>
              <a:t>O </a:t>
            </a:r>
            <a:r>
              <a:rPr lang="pt-BR" sz="1200" b="1" dirty="0" err="1" smtClean="0">
                <a:latin typeface="OCR A Extended" panose="02010509020102010303" pitchFamily="50" charset="0"/>
              </a:rPr>
              <a:t>Coronavírus</a:t>
            </a:r>
            <a:r>
              <a:rPr lang="pt-BR" sz="1200" b="1" dirty="0" smtClean="0">
                <a:latin typeface="OCR A Extended" panose="02010509020102010303" pitchFamily="50" charset="0"/>
              </a:rPr>
              <a:t>...</a:t>
            </a:r>
            <a:endParaRPr lang="pt-BR" sz="1200" b="1" dirty="0">
              <a:latin typeface="OCR A Extended" panose="02010509020102010303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05433" y="1613601"/>
            <a:ext cx="24545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S PGothic" panose="020B0600070205080204" pitchFamily="34" charset="-128"/>
                <a:ea typeface="MS PGothic" panose="020B0600070205080204" pitchFamily="34" charset="-128"/>
              </a:rPr>
              <a:t>Em Cuide-C, com uma série de </a:t>
            </a:r>
            <a:r>
              <a:rPr lang="pt-BR" sz="1100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minijogos,</a:t>
            </a:r>
            <a:r>
              <a:rPr lang="pt-BR" sz="1100" dirty="0">
                <a:latin typeface="MS PGothic" panose="020B0600070205080204" pitchFamily="34" charset="-128"/>
                <a:ea typeface="MS PGothic" panose="020B0600070205080204" pitchFamily="34" charset="-128"/>
              </a:rPr>
              <a:t> você descobrirá a nova rotina do </a:t>
            </a:r>
            <a:r>
              <a:rPr lang="pt-BR" sz="11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Pablito</a:t>
            </a:r>
            <a:r>
              <a:rPr lang="pt-BR" sz="1100" dirty="0">
                <a:latin typeface="MS PGothic" panose="020B0600070205080204" pitchFamily="34" charset="-128"/>
                <a:ea typeface="MS PGothic" panose="020B0600070205080204" pitchFamily="34" charset="-128"/>
              </a:rPr>
              <a:t>, que está se adaptando a </a:t>
            </a:r>
            <a:r>
              <a:rPr lang="pt-BR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pandemia.</a:t>
            </a:r>
            <a:endParaRPr lang="pt-BR" sz="11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pt-BR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Os minijogos frisarão os principais cuidados a se tomar nos tempos atuais, com o intuito de ensinar as crianças a se proteger e proteger seus familiares.</a:t>
            </a:r>
            <a:endParaRPr lang="pt-BR" sz="11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711" y="5485315"/>
            <a:ext cx="1691637" cy="169163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69" y="5198432"/>
            <a:ext cx="614498" cy="6144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08255" y="5364280"/>
            <a:ext cx="1691637" cy="16916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07" y="3030041"/>
            <a:ext cx="614498" cy="61449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49" y="6303824"/>
            <a:ext cx="614498" cy="6144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228" y="3429743"/>
            <a:ext cx="788334" cy="78833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5" y="4046313"/>
            <a:ext cx="462098" cy="46209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76" y="5728117"/>
            <a:ext cx="614498" cy="61449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643" y="4829708"/>
            <a:ext cx="383171" cy="383171"/>
          </a:xfrm>
          <a:prstGeom prst="rect">
            <a:avLst/>
          </a:prstGeom>
        </p:spPr>
      </p:pic>
      <p:sp>
        <p:nvSpPr>
          <p:cNvPr id="7" name="Retângulo Arredondado 6"/>
          <p:cNvSpPr/>
          <p:nvPr/>
        </p:nvSpPr>
        <p:spPr>
          <a:xfrm>
            <a:off x="4365438" y="76455"/>
            <a:ext cx="3454582" cy="1417137"/>
          </a:xfrm>
          <a:prstGeom prst="roundRect">
            <a:avLst/>
          </a:prstGeom>
          <a:solidFill>
            <a:srgbClr val="7C4D1A"/>
          </a:solidFill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b="11656"/>
          <a:stretch/>
        </p:blipFill>
        <p:spPr>
          <a:xfrm>
            <a:off x="4610100" y="206426"/>
            <a:ext cx="1031455" cy="102229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562" y="1242980"/>
            <a:ext cx="410088" cy="41008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1012">
            <a:off x="4169098" y="-45043"/>
            <a:ext cx="410088" cy="41008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393" y="-5745"/>
            <a:ext cx="739607" cy="103135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85" y="-5744"/>
            <a:ext cx="739607" cy="103135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895" y="1034431"/>
            <a:ext cx="2121610" cy="159120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59" y="1789200"/>
            <a:ext cx="2372354" cy="166215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7" y="68531"/>
            <a:ext cx="1100635" cy="3147892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95" y="510158"/>
            <a:ext cx="381031" cy="381031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68" y="1579874"/>
            <a:ext cx="381031" cy="38103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48" y="2670514"/>
            <a:ext cx="977798" cy="97779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89311" y="1419982"/>
            <a:ext cx="614498" cy="614498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5520106" y="475820"/>
            <a:ext cx="204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/>
                </a:solidFill>
                <a:latin typeface="Arcade Alternate" pitchFamily="2" charset="0"/>
                <a:ea typeface="MS PGothic" panose="020B0600070205080204" pitchFamily="34" charset="-128"/>
              </a:rPr>
              <a:t>Cuide-C</a:t>
            </a:r>
            <a:endParaRPr lang="pt-BR" sz="3600" b="1" dirty="0">
              <a:solidFill>
                <a:schemeClr val="accent6"/>
              </a:solidFill>
              <a:latin typeface="Arcade Alternate" pitchFamily="2" charset="0"/>
              <a:ea typeface="MS PGothic" panose="020B0600070205080204" pitchFamily="34" charset="-128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409113" y="1982455"/>
            <a:ext cx="2052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Durante o Jogo, você visitará os diversos cenários do cotidiano, da vida de quarentena e também a de quem está retomando as atividades.</a:t>
            </a: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17" y="2049620"/>
            <a:ext cx="381031" cy="381031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492" y="4293685"/>
            <a:ext cx="2564315" cy="2564315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8814527" y="4817697"/>
            <a:ext cx="2792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OCR A Extended" panose="02010509020102010303" pitchFamily="50" charset="0"/>
              </a:rPr>
              <a:t>Mantenha-os longe!</a:t>
            </a:r>
          </a:p>
          <a:p>
            <a:endParaRPr lang="pt-BR" sz="1200" b="1" dirty="0">
              <a:latin typeface="OCR A Extended" panose="02010509020102010303" pitchFamily="50" charset="0"/>
            </a:endParaRPr>
          </a:p>
          <a:p>
            <a:r>
              <a:rPr lang="pt-BR" sz="1200" dirty="0" smtClean="0">
                <a:latin typeface="OCR A Extended" panose="02010509020102010303" pitchFamily="50" charset="0"/>
              </a:rPr>
              <a:t>Trabalhe com seu mouse e teclado e complete as tarefas para evitar o contato com o </a:t>
            </a:r>
            <a:r>
              <a:rPr lang="pt-BR" sz="1200" b="1" dirty="0" smtClean="0">
                <a:latin typeface="OCR A Extended" panose="02010509020102010303" pitchFamily="50" charset="0"/>
              </a:rPr>
              <a:t>vírus e acumular pontos!</a:t>
            </a:r>
          </a:p>
          <a:p>
            <a:r>
              <a:rPr lang="pt-BR" sz="1200" b="1" dirty="0" smtClean="0">
                <a:latin typeface="OCR A Extended" panose="02010509020102010303" pitchFamily="50" charset="0"/>
              </a:rPr>
              <a:t>Cuidado! Você pode falhar </a:t>
            </a:r>
          </a:p>
          <a:p>
            <a:r>
              <a:rPr lang="pt-BR" sz="1200" b="1" dirty="0" smtClean="0">
                <a:latin typeface="OCR A Extended" panose="02010509020102010303" pitchFamily="50" charset="0"/>
              </a:rPr>
              <a:t>e</a:t>
            </a:r>
            <a:r>
              <a:rPr lang="pt-BR" sz="1200" b="1" dirty="0">
                <a:latin typeface="OCR A Extended" panose="02010509020102010303" pitchFamily="50" charset="0"/>
              </a:rPr>
              <a:t>m</a:t>
            </a:r>
            <a:r>
              <a:rPr lang="pt-BR" sz="1200" b="1" dirty="0" smtClean="0">
                <a:latin typeface="OCR A Extended" panose="02010509020102010303" pitchFamily="50" charset="0"/>
              </a:rPr>
              <a:t> apenas 3 tarefas!</a:t>
            </a:r>
            <a:endParaRPr lang="pt-BR" sz="1200" b="1" dirty="0">
              <a:latin typeface="OCR A Extended" panose="02010509020102010303" pitchFamily="50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93913" y="5890734"/>
            <a:ext cx="637504" cy="637504"/>
          </a:xfrm>
          <a:prstGeom prst="rect">
            <a:avLst/>
          </a:prstGeom>
        </p:spPr>
      </p:pic>
      <p:sp>
        <p:nvSpPr>
          <p:cNvPr id="38" name="CaixaDeTexto 37"/>
          <p:cNvSpPr txBox="1"/>
          <p:nvPr/>
        </p:nvSpPr>
        <p:spPr>
          <a:xfrm>
            <a:off x="9625167" y="62555"/>
            <a:ext cx="1142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Jogo </a:t>
            </a:r>
            <a:r>
              <a:rPr lang="pt-BR" sz="1000" b="1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Multiplataforma</a:t>
            </a:r>
            <a:r>
              <a:rPr lang="pt-BR" sz="1000" b="1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Recomendado para crianças de todas as idades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090" y="3546214"/>
            <a:ext cx="1181875" cy="1181875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3047181" y="3874744"/>
            <a:ext cx="6060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cade Alternate" pitchFamily="2" charset="0"/>
                <a:ea typeface="MS PGothic" panose="020B0600070205080204" pitchFamily="34" charset="-128"/>
              </a:rPr>
              <a:t>Cuide-C hoje para aproveitar o amanhã!</a:t>
            </a:r>
            <a:endParaRPr lang="pt-BR" sz="2400" b="1" dirty="0">
              <a:solidFill>
                <a:schemeClr val="bg1"/>
              </a:solidFill>
              <a:latin typeface="Arcade Alternate" pitchFamily="2" charset="0"/>
              <a:ea typeface="MS PGothic" panose="020B0600070205080204" pitchFamily="34" charset="-128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54" y="3500545"/>
            <a:ext cx="1091535" cy="1091535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7895363" y="985656"/>
            <a:ext cx="58349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Por: </a:t>
            </a:r>
          </a:p>
          <a:p>
            <a:r>
              <a:rPr lang="pt-BR" sz="1100" b="1" dirty="0" smtClean="0">
                <a:solidFill>
                  <a:schemeClr val="bg1"/>
                </a:solidFill>
              </a:rPr>
              <a:t>Heloisa P. </a:t>
            </a:r>
            <a:r>
              <a:rPr lang="pt-BR" sz="1100" b="1" dirty="0" err="1" smtClean="0">
                <a:solidFill>
                  <a:schemeClr val="bg1"/>
                </a:solidFill>
              </a:rPr>
              <a:t>Cavichiolli</a:t>
            </a:r>
            <a:r>
              <a:rPr lang="pt-BR" sz="1100" b="1" dirty="0" smtClean="0">
                <a:solidFill>
                  <a:schemeClr val="bg1"/>
                </a:solidFill>
              </a:rPr>
              <a:t> - 31928382</a:t>
            </a:r>
          </a:p>
          <a:p>
            <a:r>
              <a:rPr lang="pt-BR" sz="1100" b="1" dirty="0" smtClean="0">
                <a:solidFill>
                  <a:schemeClr val="bg1"/>
                </a:solidFill>
              </a:rPr>
              <a:t>Luiz G. Marcicano – 31943977</a:t>
            </a:r>
          </a:p>
        </p:txBody>
      </p:sp>
    </p:spTree>
    <p:extLst>
      <p:ext uri="{BB962C8B-B14F-4D97-AF65-F5344CB8AC3E}">
        <p14:creationId xmlns:p14="http://schemas.microsoft.com/office/powerpoint/2010/main" val="1940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00"/>
            <a:ext cx="12192000" cy="952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35035" y="4676850"/>
            <a:ext cx="572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Por: </a:t>
            </a:r>
          </a:p>
          <a:p>
            <a:r>
              <a:rPr lang="pt-BR" sz="2400" b="1" dirty="0" smtClean="0">
                <a:solidFill>
                  <a:schemeClr val="bg1"/>
                </a:solidFill>
              </a:rPr>
              <a:t>Heloisa Prado </a:t>
            </a:r>
            <a:r>
              <a:rPr lang="pt-BR" sz="2400" b="1" dirty="0" err="1" smtClean="0">
                <a:solidFill>
                  <a:schemeClr val="bg1"/>
                </a:solidFill>
              </a:rPr>
              <a:t>Cavichiolli</a:t>
            </a:r>
            <a:r>
              <a:rPr lang="pt-BR" sz="2400" b="1" dirty="0" smtClean="0">
                <a:solidFill>
                  <a:schemeClr val="bg1"/>
                </a:solidFill>
              </a:rPr>
              <a:t> - 31928382</a:t>
            </a:r>
          </a:p>
          <a:p>
            <a:r>
              <a:rPr lang="pt-BR" sz="2400" b="1" dirty="0" smtClean="0">
                <a:solidFill>
                  <a:schemeClr val="bg1"/>
                </a:solidFill>
              </a:rPr>
              <a:t>Luiz Guilherme Lima Marcicano – 31943977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138054" y="2095500"/>
            <a:ext cx="5915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Edit Undo Line BRK" pitchFamily="2" charset="0"/>
              </a:rPr>
              <a:t>Game Over</a:t>
            </a:r>
            <a:endParaRPr lang="pt-BR" sz="8000" dirty="0">
              <a:solidFill>
                <a:schemeClr val="bg1"/>
              </a:solidFill>
              <a:latin typeface="Edit Undo Line BR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4271346" y="298823"/>
            <a:ext cx="3699244" cy="1853810"/>
          </a:xfrm>
          <a:prstGeom prst="roundRect">
            <a:avLst/>
          </a:prstGeom>
          <a:solidFill>
            <a:srgbClr val="7C4D1A"/>
          </a:solidFill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b="11656"/>
          <a:stretch/>
        </p:blipFill>
        <p:spPr>
          <a:xfrm>
            <a:off x="4435575" y="349447"/>
            <a:ext cx="1479273" cy="146614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64" y="1560696"/>
            <a:ext cx="923849" cy="9238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1012">
            <a:off x="3833680" y="81289"/>
            <a:ext cx="831881" cy="83188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714609" y="967432"/>
            <a:ext cx="2425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accent6"/>
                </a:solidFill>
                <a:latin typeface="Arcade Alternate" pitchFamily="2" charset="0"/>
                <a:ea typeface="MS PGothic" panose="020B0600070205080204" pitchFamily="34" charset="-128"/>
              </a:rPr>
              <a:t>Cuide-C</a:t>
            </a:r>
            <a:endParaRPr lang="pt-BR" sz="4400" b="1" dirty="0">
              <a:solidFill>
                <a:schemeClr val="accent6"/>
              </a:solidFill>
              <a:latin typeface="Arcade Alternate" pitchFamily="2" charset="0"/>
              <a:ea typeface="MS PGothic" panose="020B0600070205080204" pitchFamily="34" charset="-128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4814637" y="2816457"/>
            <a:ext cx="2612664" cy="563764"/>
          </a:xfrm>
          <a:prstGeom prst="roundRect">
            <a:avLst/>
          </a:prstGeom>
          <a:solidFill>
            <a:srgbClr val="7C4D1A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4814637" y="3883802"/>
            <a:ext cx="2612664" cy="563764"/>
          </a:xfrm>
          <a:prstGeom prst="roundRect">
            <a:avLst/>
          </a:prstGeom>
          <a:solidFill>
            <a:srgbClr val="7C4D1A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4814637" y="4951147"/>
            <a:ext cx="2612664" cy="563764"/>
          </a:xfrm>
          <a:prstGeom prst="roundRect">
            <a:avLst/>
          </a:prstGeom>
          <a:solidFill>
            <a:srgbClr val="7C4D1A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579946" y="2836729"/>
            <a:ext cx="1250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6"/>
                </a:solidFill>
                <a:latin typeface="Arcade Alternate" pitchFamily="2" charset="0"/>
                <a:ea typeface="MS PGothic" panose="020B0600070205080204" pitchFamily="34" charset="-128"/>
              </a:rPr>
              <a:t>Jogar</a:t>
            </a:r>
            <a:endParaRPr lang="pt-BR" sz="2800" b="1" dirty="0">
              <a:solidFill>
                <a:schemeClr val="accent6"/>
              </a:solidFill>
              <a:latin typeface="Arcade Alternate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175212" y="3914527"/>
            <a:ext cx="245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6"/>
                </a:solidFill>
                <a:latin typeface="Arcade Alternate" pitchFamily="2" charset="0"/>
                <a:ea typeface="MS PGothic" panose="020B0600070205080204" pitchFamily="34" charset="-128"/>
              </a:rPr>
              <a:t>Controles</a:t>
            </a:r>
            <a:endParaRPr lang="pt-BR" sz="2800" b="1" dirty="0">
              <a:solidFill>
                <a:schemeClr val="accent6"/>
              </a:solidFill>
              <a:latin typeface="Arcade Alternate" pitchFamily="2" charset="0"/>
              <a:ea typeface="MS PGothic" panose="020B0600070205080204" pitchFamily="34" charset="-128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95796" y="4991691"/>
            <a:ext cx="1250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6"/>
                </a:solidFill>
                <a:latin typeface="Arcade Alternate" pitchFamily="2" charset="0"/>
                <a:ea typeface="MS PGothic" panose="020B0600070205080204" pitchFamily="34" charset="-128"/>
              </a:rPr>
              <a:t>Sobre</a:t>
            </a:r>
            <a:endParaRPr lang="pt-BR" sz="2800" b="1" dirty="0">
              <a:solidFill>
                <a:schemeClr val="accent6"/>
              </a:solidFill>
              <a:latin typeface="Arcade Alternate" pitchFamily="2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54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209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MS PGothic</vt:lpstr>
      <vt:lpstr>Arcade Alternate</vt:lpstr>
      <vt:lpstr>Arial</vt:lpstr>
      <vt:lpstr>Calibri</vt:lpstr>
      <vt:lpstr>Calibri Light</vt:lpstr>
      <vt:lpstr>Edit Undo Line BRK</vt:lpstr>
      <vt:lpstr>OCR A Extended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Marcicano</dc:creator>
  <cp:lastModifiedBy>Luiz Marcicano</cp:lastModifiedBy>
  <cp:revision>29</cp:revision>
  <cp:lastPrinted>2020-10-14T22:28:42Z</cp:lastPrinted>
  <dcterms:created xsi:type="dcterms:W3CDTF">2020-10-08T01:30:49Z</dcterms:created>
  <dcterms:modified xsi:type="dcterms:W3CDTF">2020-10-14T23:09:22Z</dcterms:modified>
</cp:coreProperties>
</file>