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8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9E19-DD73-4EE8-9A62-CB9A5E822AC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7A03-2D54-487C-A8AA-297CC978B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er las imágenes de ori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" b="18046"/>
          <a:stretch/>
        </p:blipFill>
        <p:spPr bwMode="auto">
          <a:xfrm>
            <a:off x="0" y="2584751"/>
            <a:ext cx="12192000" cy="42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66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05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Jano</dc:creator>
  <cp:lastModifiedBy>Jano</cp:lastModifiedBy>
  <cp:revision>5</cp:revision>
  <dcterms:created xsi:type="dcterms:W3CDTF">2021-09-13T17:19:42Z</dcterms:created>
  <dcterms:modified xsi:type="dcterms:W3CDTF">2021-09-13T18:44:04Z</dcterms:modified>
</cp:coreProperties>
</file>