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9" r:id="rId4"/>
    <p:sldId id="2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5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0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9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1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0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4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8E9F-7406-442A-A0D0-2EC8181E8242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B97F-D76C-4273-BDE0-60370D9F02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A5F224-3158-4E3F-8886-EDD091E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Etapa 2 – Parte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1083365" y="1898374"/>
            <a:ext cx="96310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 do Aplicativo: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Nome e TIA dos integrantes de grupo: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1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A5F224-3158-4E3F-8886-EDD091E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Etapa 2 – Parte 2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1081708" y="1451113"/>
            <a:ext cx="10028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Avaliação Heurística</a:t>
            </a:r>
          </a:p>
          <a:p>
            <a:endParaRPr lang="pt-BR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1. Faça o planejamento da Avaliação Heurística de seu protótipo:</a:t>
            </a:r>
          </a:p>
          <a:p>
            <a:pPr lvl="1"/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1.1. Fazer um roteiro com pelo menos três tarefas a serem realizadas no protótipo. As mesmas definidas na Etapa 1 – parte 2.</a:t>
            </a:r>
          </a:p>
          <a:p>
            <a:pPr lvl="1"/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1.2. Para cada tarefa, descrever qual é o objetivo da avaliação heurística.</a:t>
            </a:r>
          </a:p>
          <a:p>
            <a:pPr lvl="1"/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1.3. Criar as fichas de Avaliação Heurística, conforme o PDF "Introdução à Avaliação de Usabilidade e Avaliação Heurística", para entregar a cada avaliador.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A5F224-3158-4E3F-8886-EDD091E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Etapa 2 – Parte 2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1081708" y="1451113"/>
            <a:ext cx="10028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Avaliação Heurística</a:t>
            </a:r>
          </a:p>
          <a:p>
            <a:endParaRPr lang="pt-BR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2. Avaliação Heurística</a:t>
            </a:r>
            <a:b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2.1. Escolha 5 colegas da sala (não pode ser do grupo) para realizar, individualmente, a avaliação heurística do protótipo. Enviem o protótipo para avaliação e a planilha de avaliação heurística para todos os 5 colegas.</a:t>
            </a: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2.2. Cada avaliador deverá fazer a avaliação da interface do protótipo, individualmente. O avaliador deverá realizar as tarefas solicitadas no protótipo e verificar se houve violações nas heurísticas de design. Iremos utilizar as 10 Heurísticas de Nielsen nesta avaliação. Ver as Heurísticas de Nielsen no </a:t>
            </a:r>
            <a:r>
              <a:rPr lang="pt-BR" dirty="0" err="1">
                <a:latin typeface="Comic Sans MS" panose="030F0702030302020204" pitchFamily="66" charset="0"/>
                <a:cs typeface="Arial" panose="020B0604020202020204" pitchFamily="34" charset="0"/>
              </a:rPr>
              <a:t>pdf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 “Modelos Conceituais e Princípios de Design”,</a:t>
            </a:r>
            <a:b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Após realizar as tarefas e analisar a interface, preencha a ficha de avaliação disponível na planilha de avaliação heurística. Preencha uma ficha para cada problema encontrado. Encontre pelo menos 3 problemas. Copie e cole a ficha de a avaliação tantas vezes forem necessárias.</a:t>
            </a:r>
            <a:b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Após preenchida, devolva a planilha para o grupo que a solicitou e entregue sua avaliação no Moodle.</a:t>
            </a:r>
          </a:p>
          <a:p>
            <a:endParaRPr lang="pt-B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A5F224-3158-4E3F-8886-EDD091E3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Etapa 2 – Parte 2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D78F30-04D2-4640-A468-B2DEEAB1371B}"/>
              </a:ext>
            </a:extLst>
          </p:cNvPr>
          <p:cNvSpPr txBox="1"/>
          <p:nvPr/>
        </p:nvSpPr>
        <p:spPr>
          <a:xfrm>
            <a:off x="1081708" y="1451113"/>
            <a:ext cx="10028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Avaliação Heurística</a:t>
            </a:r>
          </a:p>
          <a:p>
            <a:endParaRPr lang="pt-BR" b="1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r>
              <a:rPr lang="pt-BR" b="1" dirty="0">
                <a:latin typeface="Comic Sans MS" panose="030F0702030302020204" pitchFamily="66" charset="0"/>
                <a:cs typeface="Arial" panose="020B0604020202020204" pitchFamily="34" charset="0"/>
              </a:rPr>
              <a:t>OBS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.: Temos 17 projetos na turma. Cada aluno deverá, individualmente, avaliar 3 projetos</a:t>
            </a:r>
            <a:r>
              <a:rPr lang="pt-BR">
                <a:latin typeface="Comic Sans MS" panose="030F0702030302020204" pitchFamily="66" charset="0"/>
                <a:cs typeface="Arial" panose="020B0604020202020204" pitchFamily="34" charset="0"/>
              </a:rPr>
              <a:t>. Para </a:t>
            </a:r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esta tarefa teremos 2 entregas: </a:t>
            </a: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1. As avaliações do grupo;</a:t>
            </a:r>
          </a:p>
          <a:p>
            <a:r>
              <a:rPr lang="pt-BR" dirty="0">
                <a:latin typeface="Comic Sans MS" panose="030F0702030302020204" pitchFamily="66" charset="0"/>
                <a:cs typeface="Arial" panose="020B0604020202020204" pitchFamily="34" charset="0"/>
              </a:rPr>
              <a:t>2. Avaliações individuais.</a:t>
            </a:r>
          </a:p>
        </p:txBody>
      </p:sp>
    </p:spTree>
    <p:extLst>
      <p:ext uri="{BB962C8B-B14F-4D97-AF65-F5344CB8AC3E}">
        <p14:creationId xmlns:p14="http://schemas.microsoft.com/office/powerpoint/2010/main" val="738984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331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Tema do Office</vt:lpstr>
      <vt:lpstr>Etapa 2 – Parte 2</vt:lpstr>
      <vt:lpstr>Etapa 2 – Parte 2 </vt:lpstr>
      <vt:lpstr>Etapa 2 – Parte 2 </vt:lpstr>
      <vt:lpstr>Etapa 2 – Parte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IHC</dc:title>
  <dc:creator>Maria Amelia Eliseo</dc:creator>
  <cp:lastModifiedBy>MARIA AMELIA ELISEO</cp:lastModifiedBy>
  <cp:revision>80</cp:revision>
  <dcterms:created xsi:type="dcterms:W3CDTF">2019-08-15T21:59:31Z</dcterms:created>
  <dcterms:modified xsi:type="dcterms:W3CDTF">2020-10-26T00:53:50Z</dcterms:modified>
</cp:coreProperties>
</file>