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3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9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1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2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1AE4-526A-48E8-802A-2CA2650956CE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82E2-A058-41BB-9790-197CAC635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4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File:Merge-sort-example-300px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XaqR3G_NV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Ordenação: </a:t>
            </a:r>
            <a:r>
              <a:rPr lang="pt-BR" dirty="0" err="1" smtClean="0"/>
              <a:t>MergeSort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2" y="2066857"/>
            <a:ext cx="6639237" cy="34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7" y="2206042"/>
            <a:ext cx="6392184" cy="31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06" y="2206042"/>
            <a:ext cx="5902766" cy="2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84" y="2206042"/>
            <a:ext cx="5949091" cy="2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37" y="2206042"/>
            <a:ext cx="5904583" cy="2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1" y="2206042"/>
            <a:ext cx="6320454" cy="2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15" y="2206041"/>
            <a:ext cx="5979426" cy="2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21" y="2206041"/>
            <a:ext cx="5533624" cy="28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38" y="2206041"/>
            <a:ext cx="5621790" cy="28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Execução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38" y="2206041"/>
            <a:ext cx="5343523" cy="2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-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preciso revolver um problema com uma entrada grande.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facilitar a resolução do problema, a entrada é quebrada em pedaços menores (DIVISÃO).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pedaço da entrada é então tratado separadamente (CONQUISTA). </a:t>
            </a:r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final, os resultados parciais são combinados para gerar o resultado final procurado.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– Algoritmo recursivo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1885950"/>
            <a:ext cx="6964586" cy="43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Dada a sequência: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Ordene em ordem crescente utilizando o algoritmo aprendido em sala (</a:t>
            </a:r>
            <a:r>
              <a:rPr lang="pt-BR" dirty="0" err="1"/>
              <a:t>MergeSort</a:t>
            </a:r>
            <a:r>
              <a:rPr lang="pt-BR" dirty="0"/>
              <a:t>), apresentando a sequência dos números a cada passo (Teste de Mesa</a:t>
            </a:r>
            <a:r>
              <a:rPr lang="pt-BR" dirty="0" smtClean="0"/>
              <a:t>).</a:t>
            </a:r>
          </a:p>
          <a:p>
            <a:r>
              <a:rPr lang="pt-BR" dirty="0" smtClean="0"/>
              <a:t>Qual foi a quantidade de comparações?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7" y="2659822"/>
            <a:ext cx="5135793" cy="4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-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técnica de divisão e conquista consiste de 3 passos: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Divisão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Dividir o problema original em subproblemas menores. </a:t>
            </a:r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Conquista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Resolver cada subproblema recursivamente. </a:t>
            </a:r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Combinação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dirty="0"/>
              <a:t>Combinar as soluções encontradas, compondo uma solução para o problema original.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-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baseados em divisão e conquista são, em geral, recursivos.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maioria dos algoritmos de divisão e conquista divide o problema em subproblemas da mesma natureza, de tamanho n/b. </a:t>
            </a:r>
            <a:endParaRPr lang="pt-BR" dirty="0" smtClean="0"/>
          </a:p>
          <a:p>
            <a:r>
              <a:rPr lang="pt-BR" dirty="0" smtClean="0"/>
              <a:t>Vantagens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Uso </a:t>
            </a:r>
            <a:r>
              <a:rPr lang="pt-BR" dirty="0"/>
              <a:t>eficiente da memória cache: ao final da fase de divisão grande parte dos dados necessários para a fase de combinação já estão disponíveis na cache. </a:t>
            </a:r>
            <a:endParaRPr lang="pt-BR" dirty="0" smtClean="0"/>
          </a:p>
          <a:p>
            <a:pPr lvl="2"/>
            <a:r>
              <a:rPr lang="pt-BR" dirty="0" smtClean="0"/>
              <a:t>Com </a:t>
            </a:r>
            <a:r>
              <a:rPr lang="pt-BR" dirty="0"/>
              <a:t>isso, requerem um número menor de acessos à memória. </a:t>
            </a:r>
            <a:endParaRPr lang="pt-BR" dirty="0" smtClean="0"/>
          </a:p>
          <a:p>
            <a:pPr lvl="1"/>
            <a:r>
              <a:rPr lang="pt-BR" dirty="0" smtClean="0"/>
              <a:t>São </a:t>
            </a:r>
            <a:r>
              <a:rPr lang="pt-BR" dirty="0"/>
              <a:t>altamente paralelizáveis: </a:t>
            </a:r>
            <a:endParaRPr lang="pt-BR" dirty="0" smtClean="0"/>
          </a:p>
          <a:p>
            <a:pPr lvl="2"/>
            <a:r>
              <a:rPr lang="pt-BR" dirty="0" smtClean="0"/>
              <a:t>se </a:t>
            </a:r>
            <a:r>
              <a:rPr lang="pt-BR" dirty="0"/>
              <a:t>existirem vários processadores disponíveis, a estratégia propiciará eficiência.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– Como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três condições que indicam que a estratégia de divisão e conquista pode ser utilizada com sucesso: </a:t>
            </a:r>
            <a:endParaRPr lang="pt-BR" dirty="0" smtClean="0"/>
          </a:p>
          <a:p>
            <a:pPr lvl="1"/>
            <a:r>
              <a:rPr lang="pt-BR" dirty="0" smtClean="0"/>
              <a:t>Deve </a:t>
            </a:r>
            <a:r>
              <a:rPr lang="pt-BR" dirty="0"/>
              <a:t>ser possível decompor uma instância em </a:t>
            </a:r>
            <a:r>
              <a:rPr lang="pt-BR" dirty="0" err="1"/>
              <a:t>sub-instâncias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combinação dos resultados dever ser eficiente (trivial se possível). </a:t>
            </a:r>
            <a:endParaRPr lang="pt-BR" dirty="0" smtClean="0"/>
          </a:p>
          <a:p>
            <a:pPr lvl="1"/>
            <a:r>
              <a:rPr lang="pt-BR" dirty="0" smtClean="0"/>
              <a:t>As </a:t>
            </a:r>
            <a:r>
              <a:rPr lang="pt-BR" dirty="0" err="1"/>
              <a:t>sub-instâncias</a:t>
            </a:r>
            <a:r>
              <a:rPr lang="pt-BR" dirty="0"/>
              <a:t> devem ser mais ou menos do mesmo tamanho.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2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– Como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genérico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94" y="2650767"/>
            <a:ext cx="7945434" cy="23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 – Métodos de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de ordenação que utilizam-se da Divisão e Conquista: </a:t>
            </a:r>
            <a:endParaRPr lang="pt-BR" dirty="0" smtClean="0"/>
          </a:p>
          <a:p>
            <a:pPr lvl="1"/>
            <a:r>
              <a:rPr lang="pt-BR" b="1" dirty="0" err="1" smtClean="0"/>
              <a:t>MergeSort</a:t>
            </a:r>
            <a:r>
              <a:rPr lang="pt-BR" b="1" dirty="0"/>
              <a:t>: </a:t>
            </a:r>
            <a:endParaRPr lang="pt-BR" b="1" dirty="0" smtClean="0"/>
          </a:p>
          <a:p>
            <a:pPr lvl="2"/>
            <a:r>
              <a:rPr lang="pt-BR" dirty="0" smtClean="0"/>
              <a:t>Sempre </a:t>
            </a:r>
            <a:r>
              <a:rPr lang="pt-BR" dirty="0"/>
              <a:t>divide o problema de forma balanceada (subproblemas de mesmo tamanho). </a:t>
            </a:r>
            <a:endParaRPr lang="pt-BR" dirty="0" smtClean="0"/>
          </a:p>
          <a:p>
            <a:pPr lvl="1"/>
            <a:r>
              <a:rPr lang="pt-BR" b="1" dirty="0" err="1" smtClean="0"/>
              <a:t>QuickSort</a:t>
            </a:r>
            <a:r>
              <a:rPr lang="pt-BR" b="1" dirty="0"/>
              <a:t>: </a:t>
            </a:r>
            <a:endParaRPr lang="pt-BR" b="1" dirty="0" smtClean="0"/>
          </a:p>
          <a:p>
            <a:pPr lvl="2"/>
            <a:r>
              <a:rPr lang="pt-BR" dirty="0" smtClean="0"/>
              <a:t>Utiliza </a:t>
            </a:r>
            <a:r>
              <a:rPr lang="pt-BR" dirty="0"/>
              <a:t>o </a:t>
            </a:r>
            <a:r>
              <a:rPr lang="pt-BR" dirty="0" smtClean="0"/>
              <a:t>conceito </a:t>
            </a:r>
            <a:r>
              <a:rPr lang="pt-BR" dirty="0"/>
              <a:t>de pivô para dividir o problema em subproblemas (subproblemas de tamanhos diferentes).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execução do </a:t>
            </a:r>
            <a:r>
              <a:rPr lang="pt-BR" dirty="0" err="1"/>
              <a:t>MergeSort</a:t>
            </a:r>
            <a:r>
              <a:rPr lang="pt-BR" dirty="0"/>
              <a:t> pode ser facilmente descrita por uma árvore binária: </a:t>
            </a:r>
            <a:endParaRPr lang="pt-BR" dirty="0" smtClean="0"/>
          </a:p>
          <a:p>
            <a:pPr lvl="1"/>
            <a:r>
              <a:rPr lang="pt-BR" dirty="0" smtClean="0"/>
              <a:t>Cada </a:t>
            </a:r>
            <a:r>
              <a:rPr lang="pt-BR" dirty="0"/>
              <a:t>nó representa uma chamada recursiva do </a:t>
            </a:r>
            <a:r>
              <a:rPr lang="pt-BR" dirty="0" err="1"/>
              <a:t>MergeSort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nó raiz é a chamada inicial.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nós folha são vetores de 1 ou 2 números (casos base).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27" y="4233114"/>
            <a:ext cx="3293687" cy="1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-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Divida o algoritmo em duas partes. </a:t>
            </a:r>
            <a:endParaRPr lang="pt-BR" dirty="0" smtClean="0"/>
          </a:p>
          <a:p>
            <a:pPr lvl="1"/>
            <a:r>
              <a:rPr lang="pt-BR" dirty="0" smtClean="0"/>
              <a:t>Ordene </a:t>
            </a:r>
            <a:r>
              <a:rPr lang="pt-BR" dirty="0"/>
              <a:t>as duas partes usando chamadas recursivas. </a:t>
            </a:r>
            <a:endParaRPr lang="pt-BR" dirty="0" smtClean="0"/>
          </a:p>
          <a:p>
            <a:pPr lvl="1"/>
            <a:r>
              <a:rPr lang="pt-BR" dirty="0" smtClean="0"/>
              <a:t>Intercale </a:t>
            </a:r>
            <a:r>
              <a:rPr lang="pt-BR" dirty="0"/>
              <a:t>as duas partes, obtendo um conjunto ordenado de todos os elementos. </a:t>
            </a:r>
            <a:endParaRPr lang="pt-BR" dirty="0"/>
          </a:p>
        </p:txBody>
      </p:sp>
      <p:pic>
        <p:nvPicPr>
          <p:cNvPr id="5" name="Imagem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89" y="3720307"/>
            <a:ext cx="980165" cy="889688"/>
          </a:xfrm>
          <a:prstGeom prst="rect">
            <a:avLst/>
          </a:prstGeom>
        </p:spPr>
      </p:pic>
      <p:pic>
        <p:nvPicPr>
          <p:cNvPr id="6" name="Imagem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037" y="3720307"/>
            <a:ext cx="934926" cy="9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477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Métodos de Ordenação: MergeSort</vt:lpstr>
      <vt:lpstr>Divisão e Conquista - Motivação</vt:lpstr>
      <vt:lpstr>Divisão e Conquista - Motivação</vt:lpstr>
      <vt:lpstr>Divisão e Conquista - Motivação</vt:lpstr>
      <vt:lpstr>Divisão e Conquista – Como utilizar?</vt:lpstr>
      <vt:lpstr>Divisão e Conquista – Como utilizar?</vt:lpstr>
      <vt:lpstr>Divisão e Conquista – Métodos de ordenação</vt:lpstr>
      <vt:lpstr>MergeSort - Funcionamento</vt:lpstr>
      <vt:lpstr>MergeSort - Funcionamento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- Execução</vt:lpstr>
      <vt:lpstr>MergeSort – Algoritmo recursivo</vt:lpstr>
      <vt:lpstr>MergeSort - Funcionamento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Ordenação: BubbleSort e InsertionSort</dc:title>
  <dc:creator>Ana Grasielle Dionisio Correa</dc:creator>
  <cp:lastModifiedBy>Ana Grasielle Dionisio Correa</cp:lastModifiedBy>
  <cp:revision>26</cp:revision>
  <dcterms:created xsi:type="dcterms:W3CDTF">2018-08-28T17:16:50Z</dcterms:created>
  <dcterms:modified xsi:type="dcterms:W3CDTF">2018-10-10T18:26:21Z</dcterms:modified>
</cp:coreProperties>
</file>