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2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6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6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95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8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95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5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2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7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E2FF-2217-4516-8664-1D5A4BF043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3CB8-335C-4DF4-A03E-C56E569B2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Python - Dicionários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Algoritmos e Programação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3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Remove todos os elementos </a:t>
            </a:r>
            <a:r>
              <a:rPr lang="pt-BR" dirty="0" err="1" smtClean="0">
                <a:solidFill>
                  <a:srgbClr val="FF0000"/>
                </a:solidFill>
              </a:rPr>
              <a:t>clear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348880"/>
            <a:ext cx="4824536" cy="95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738563"/>
            <a:ext cx="2892552" cy="77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4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Retorna cópia de outro dicionário </a:t>
            </a:r>
            <a:r>
              <a:rPr lang="pt-BR" dirty="0" err="1" smtClean="0">
                <a:solidFill>
                  <a:srgbClr val="FF0000"/>
                </a:solidFill>
              </a:rPr>
              <a:t>copy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48880"/>
            <a:ext cx="419950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73" y="4005064"/>
            <a:ext cx="275457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2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Obtém o valor correspondente à chave e remove o par chave/valor  </a:t>
            </a:r>
            <a:r>
              <a:rPr lang="pt-BR" dirty="0" smtClean="0">
                <a:solidFill>
                  <a:srgbClr val="FF0000"/>
                </a:solidFill>
              </a:rPr>
              <a:t>pop()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2936"/>
            <a:ext cx="51635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5104"/>
            <a:ext cx="276736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3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update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pt-BR" dirty="0" smtClean="0"/>
              <a:t>Atualiza um dicionário com os elementos de outro. Os itens em </a:t>
            </a:r>
            <a:r>
              <a:rPr lang="pt-BR" dirty="0" err="1" smtClean="0"/>
              <a:t>dic</a:t>
            </a:r>
            <a:r>
              <a:rPr lang="pt-BR" dirty="0" smtClean="0"/>
              <a:t> são atualizados ou adicionados um a um ao dicionário original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5616624" cy="101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13176"/>
            <a:ext cx="609716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aninhamento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523569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8" y="4365104"/>
            <a:ext cx="620709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3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Registro de Dados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91321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792966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6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240654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5" y="4149080"/>
            <a:ext cx="276953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5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Inicializando uma matriz: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24973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2" y="4725144"/>
            <a:ext cx="78477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6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Somar duas matrizes: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4541892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50740"/>
            <a:ext cx="5314925" cy="151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8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Faça um algoritmo que preencha uma matriz 3 X 3 de inteiros e imprima: </a:t>
            </a:r>
          </a:p>
          <a:p>
            <a:pPr lvl="1"/>
            <a:r>
              <a:rPr lang="pt-BR" dirty="0" smtClean="0"/>
              <a:t>A matriz completa </a:t>
            </a:r>
          </a:p>
          <a:p>
            <a:pPr lvl="1"/>
            <a:r>
              <a:rPr lang="pt-BR" dirty="0" smtClean="0"/>
              <a:t>A soma dos números ímpares da matriz </a:t>
            </a:r>
          </a:p>
          <a:p>
            <a:pPr lvl="1"/>
            <a:r>
              <a:rPr lang="pt-BR" dirty="0" smtClean="0"/>
              <a:t>A soma dos números pares da matriz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209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estruturas de dados que implementam mapeamentos. </a:t>
            </a:r>
          </a:p>
          <a:p>
            <a:r>
              <a:rPr lang="pt-BR" dirty="0" smtClean="0"/>
              <a:t>Um mapeamento é uma coleção de associações entre pares de valores </a:t>
            </a:r>
          </a:p>
          <a:p>
            <a:pPr lvl="1"/>
            <a:r>
              <a:rPr lang="pt-BR" dirty="0" smtClean="0"/>
              <a:t>O primeiro elemento do par é chamado de chave e o outro de valor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28765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dirty="0" smtClean="0"/>
              <a:t>Elabore um programa que preencha uma matriz 4 X 4 de inteiros e em seguida gere uma lista com a média aritmética de cada uma das linhas da matriz. Escrever a matriz completa e o conteúdo da lista com as médias.</a:t>
            </a:r>
          </a:p>
        </p:txBody>
      </p:sp>
    </p:spTree>
    <p:extLst>
      <p:ext uri="{BB962C8B-B14F-4D97-AF65-F5344CB8AC3E}">
        <p14:creationId xmlns:p14="http://schemas.microsoft.com/office/powerpoint/2010/main" val="28938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Dicionários representam outra estrutura de dados interna de Python </a:t>
            </a:r>
          </a:p>
          <a:p>
            <a:pPr lvl="1"/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tables</a:t>
            </a:r>
            <a:r>
              <a:rPr lang="pt-BR" dirty="0" smtClean="0"/>
              <a:t> </a:t>
            </a:r>
          </a:p>
          <a:p>
            <a:r>
              <a:rPr lang="pt-BR" dirty="0" smtClean="0"/>
              <a:t>Listas -&gt; indexadas por inteiros </a:t>
            </a:r>
          </a:p>
          <a:p>
            <a:r>
              <a:rPr lang="pt-BR" dirty="0" smtClean="0"/>
              <a:t>Dicionários -&gt; indexados por chaves (</a:t>
            </a:r>
            <a:r>
              <a:rPr lang="pt-BR" dirty="0" err="1" smtClean="0"/>
              <a:t>keys</a:t>
            </a:r>
            <a:r>
              <a:rPr lang="pt-BR" dirty="0" smtClean="0"/>
              <a:t>), que podem ser de qualquer tipo imutável (como </a:t>
            </a:r>
            <a:r>
              <a:rPr lang="pt-BR" dirty="0" err="1" smtClean="0"/>
              <a:t>strings</a:t>
            </a:r>
            <a:r>
              <a:rPr lang="pt-BR" dirty="0" smtClean="0"/>
              <a:t> e inteiros).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4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Têm comprimento variável, são heterogêneos e podem ser aninhados. </a:t>
            </a:r>
          </a:p>
          <a:p>
            <a:r>
              <a:rPr lang="pt-BR" dirty="0" smtClean="0"/>
              <a:t>São delimitados por { } </a:t>
            </a:r>
          </a:p>
          <a:p>
            <a:r>
              <a:rPr lang="pt-BR" dirty="0" smtClean="0"/>
              <a:t>Lista de pares chave/valor separados por vírgulas dentro dos delimitadores ( { }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4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o dicionário e seus elementos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0" y="2466975"/>
            <a:ext cx="3670094" cy="153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71" y="4365104"/>
            <a:ext cx="779902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2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Modificações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3248742" cy="20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53136"/>
            <a:ext cx="638999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6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Inserções em posições aleatórias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3111599" cy="200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2" y="4755886"/>
            <a:ext cx="7916066" cy="65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Removendo elementos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7"/>
            <a:ext cx="3096344" cy="18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509120"/>
            <a:ext cx="468605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2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Lista de chaves e valores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items</a:t>
            </a:r>
            <a:r>
              <a:rPr lang="pt-BR" dirty="0" smtClean="0"/>
              <a:t>() retorna uma lista com todos os pares chave/valor do dicionário.</a:t>
            </a:r>
            <a:endParaRPr lang="pt-B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162175"/>
            <a:ext cx="3089056" cy="177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201236"/>
            <a:ext cx="7991189" cy="102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325</Words>
  <Application>Microsoft Office PowerPoint</Application>
  <PresentationFormat>Apresentação na tela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Python - Dicionários </vt:lpstr>
      <vt:lpstr>Dicionários</vt:lpstr>
      <vt:lpstr>Dicionários</vt:lpstr>
      <vt:lpstr>Dicionários</vt:lpstr>
      <vt:lpstr>Operações com Dicionários</vt:lpstr>
      <vt:lpstr>Operações com Dicionários</vt:lpstr>
      <vt:lpstr>Operações com Dicionários</vt:lpstr>
      <vt:lpstr>Operações com Dicionários</vt:lpstr>
      <vt:lpstr>Operações com Dicionários</vt:lpstr>
      <vt:lpstr>Operações com Dicionários</vt:lpstr>
      <vt:lpstr>Operações com Dicionários</vt:lpstr>
      <vt:lpstr>Operações com Dicionários</vt:lpstr>
      <vt:lpstr>Operações com Dicionários</vt:lpstr>
      <vt:lpstr>Operações com Dicionários</vt:lpstr>
      <vt:lpstr>Registro de Dados</vt:lpstr>
      <vt:lpstr>Matrizes com Dicionários</vt:lpstr>
      <vt:lpstr>Matrizes com Dicionários</vt:lpstr>
      <vt:lpstr>Matrizes com Dicionários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Dicionários</dc:title>
  <dc:creator>anagrasi</dc:creator>
  <cp:lastModifiedBy>anagrasi</cp:lastModifiedBy>
  <cp:revision>8</cp:revision>
  <dcterms:created xsi:type="dcterms:W3CDTF">2018-11-14T11:30:27Z</dcterms:created>
  <dcterms:modified xsi:type="dcterms:W3CDTF">2018-11-14T12:52:47Z</dcterms:modified>
</cp:coreProperties>
</file>