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0327-11E2-493C-BA99-02C900168909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9E65-2DAE-4D94-A673-A03BB7B042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1166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0327-11E2-493C-BA99-02C900168909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9E65-2DAE-4D94-A673-A03BB7B042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552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0327-11E2-493C-BA99-02C900168909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9E65-2DAE-4D94-A673-A03BB7B042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3486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0327-11E2-493C-BA99-02C900168909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9E65-2DAE-4D94-A673-A03BB7B042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006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0327-11E2-493C-BA99-02C900168909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9E65-2DAE-4D94-A673-A03BB7B042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1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0327-11E2-493C-BA99-02C900168909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9E65-2DAE-4D94-A673-A03BB7B042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431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0327-11E2-493C-BA99-02C900168909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9E65-2DAE-4D94-A673-A03BB7B042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2985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0327-11E2-493C-BA99-02C900168909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9E65-2DAE-4D94-A673-A03BB7B042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3313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0327-11E2-493C-BA99-02C900168909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9E65-2DAE-4D94-A673-A03BB7B042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211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0327-11E2-493C-BA99-02C900168909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9E65-2DAE-4D94-A673-A03BB7B042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867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0327-11E2-493C-BA99-02C900168909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9E65-2DAE-4D94-A673-A03BB7B042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083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D0327-11E2-493C-BA99-02C900168909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99E65-2DAE-4D94-A673-A03BB7B042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949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1397" y="1122363"/>
            <a:ext cx="9689206" cy="23876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Modelos de processo de software e atividades de software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Ian </a:t>
            </a:r>
            <a:r>
              <a:rPr lang="pt-BR" dirty="0" err="1" smtClean="0"/>
              <a:t>Sommerville</a:t>
            </a:r>
            <a:r>
              <a:rPr lang="pt-BR" dirty="0" smtClean="0"/>
              <a:t>, 9a edição, Pearson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723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Especificação de requisitos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623" y="2276944"/>
            <a:ext cx="59436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996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Especificação de requisitos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12" y="2686050"/>
            <a:ext cx="68865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587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Especificação de requisitos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287" y="2524125"/>
            <a:ext cx="68294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786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 de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Conjunto de atividades relacionadas que levam à produção de um produto de software:</a:t>
            </a:r>
          </a:p>
          <a:p>
            <a:pPr lvl="1"/>
            <a:r>
              <a:rPr lang="pt-BR" dirty="0" smtClean="0"/>
              <a:t>Softwares podem ser desenvolvidos do zero ou estendidos a partir de softwares já existentes.</a:t>
            </a:r>
          </a:p>
          <a:p>
            <a:pPr lvl="1"/>
            <a:r>
              <a:rPr lang="pt-BR" dirty="0"/>
              <a:t> </a:t>
            </a:r>
            <a:r>
              <a:rPr lang="pt-BR" dirty="0" smtClean="0"/>
              <a:t>Uso de componentes já existentes é uma prática comum.</a:t>
            </a:r>
          </a:p>
          <a:p>
            <a:pPr lvl="1"/>
            <a:endParaRPr lang="pt-BR" dirty="0"/>
          </a:p>
          <a:p>
            <a:r>
              <a:rPr lang="pt-BR" dirty="0" smtClean="0"/>
              <a:t>Atividades fundamentais:</a:t>
            </a:r>
          </a:p>
          <a:p>
            <a:pPr lvl="1"/>
            <a:r>
              <a:rPr lang="pt-BR" dirty="0" smtClean="0"/>
              <a:t>Especificação, projeto, implementação, validação e evolução.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236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Modelos de Processo de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Representações simplificadas (abstrações) de um processo de software.</a:t>
            </a:r>
          </a:p>
          <a:p>
            <a:r>
              <a:rPr lang="pt-BR" dirty="0" smtClean="0"/>
              <a:t>Representam frameworks</a:t>
            </a:r>
          </a:p>
          <a:p>
            <a:r>
              <a:rPr lang="pt-BR" dirty="0" smtClean="0"/>
              <a:t>Modelos mais comuns:</a:t>
            </a:r>
          </a:p>
          <a:p>
            <a:pPr lvl="1"/>
            <a:r>
              <a:rPr lang="pt-BR" dirty="0" smtClean="0"/>
              <a:t>Cascata</a:t>
            </a:r>
          </a:p>
          <a:p>
            <a:pPr lvl="1"/>
            <a:r>
              <a:rPr lang="pt-BR" dirty="0" smtClean="0"/>
              <a:t>Incremental</a:t>
            </a:r>
          </a:p>
          <a:p>
            <a:pPr lvl="1"/>
            <a:r>
              <a:rPr lang="pt-BR" dirty="0" smtClean="0"/>
              <a:t>Reuso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9936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Modelos de Processo de software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924050"/>
            <a:ext cx="64008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87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Modelos de Processo de software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637" y="2138362"/>
            <a:ext cx="65627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581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Modelos de Processo de software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962" y="2667000"/>
            <a:ext cx="66960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839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 do Processo de software</a:t>
            </a:r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 smtClean="0"/>
              <a:t>Atividades técnicas, de colaboração e gestão.</a:t>
            </a:r>
          </a:p>
          <a:p>
            <a:r>
              <a:rPr lang="pt-BR" dirty="0" smtClean="0"/>
              <a:t>Objetivo: especificar, implementar e testar o software.</a:t>
            </a:r>
          </a:p>
          <a:p>
            <a:r>
              <a:rPr lang="pt-BR" dirty="0" smtClean="0"/>
              <a:t>Atividades básicas:</a:t>
            </a:r>
          </a:p>
          <a:p>
            <a:pPr lvl="1"/>
            <a:r>
              <a:rPr lang="pt-BR" dirty="0" smtClean="0"/>
              <a:t>Especificação</a:t>
            </a:r>
          </a:p>
          <a:p>
            <a:pPr lvl="1"/>
            <a:r>
              <a:rPr lang="pt-BR" dirty="0" smtClean="0"/>
              <a:t>Desenvolvimento</a:t>
            </a:r>
          </a:p>
          <a:p>
            <a:pPr lvl="1"/>
            <a:r>
              <a:rPr lang="pt-BR" dirty="0" smtClean="0"/>
              <a:t>Validação</a:t>
            </a:r>
          </a:p>
          <a:p>
            <a:pPr lvl="1"/>
            <a:r>
              <a:rPr lang="pt-BR" dirty="0" smtClean="0"/>
              <a:t>Evolução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9439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 do Processo de software</a:t>
            </a:r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 smtClean="0"/>
              <a:t>Atividades técnicas, de colaboração e gestão.</a:t>
            </a:r>
          </a:p>
          <a:p>
            <a:r>
              <a:rPr lang="pt-BR" dirty="0" smtClean="0"/>
              <a:t>Objetivo: especificar, implementar e testar o software.</a:t>
            </a:r>
          </a:p>
          <a:p>
            <a:r>
              <a:rPr lang="pt-BR" dirty="0" smtClean="0"/>
              <a:t>Atividades básicas:</a:t>
            </a:r>
          </a:p>
          <a:p>
            <a:pPr lvl="1"/>
            <a:r>
              <a:rPr lang="pt-BR" dirty="0" smtClean="0"/>
              <a:t>Especificação</a:t>
            </a:r>
          </a:p>
          <a:p>
            <a:pPr lvl="1"/>
            <a:r>
              <a:rPr lang="pt-BR" dirty="0" smtClean="0"/>
              <a:t>Desenvolvimento</a:t>
            </a:r>
          </a:p>
          <a:p>
            <a:pPr lvl="1"/>
            <a:r>
              <a:rPr lang="pt-BR" dirty="0" smtClean="0"/>
              <a:t>Validação</a:t>
            </a:r>
          </a:p>
          <a:p>
            <a:pPr lvl="1"/>
            <a:r>
              <a:rPr lang="pt-BR" dirty="0" smtClean="0"/>
              <a:t>Evolução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5731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Especificação de requisitos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677" y="2150570"/>
            <a:ext cx="665797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9352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184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Modelos de processo de software e atividades de software</vt:lpstr>
      <vt:lpstr>Processo de software</vt:lpstr>
      <vt:lpstr>Modelos de Processo de software</vt:lpstr>
      <vt:lpstr>Modelos de Processo de software</vt:lpstr>
      <vt:lpstr>Modelos de Processo de software</vt:lpstr>
      <vt:lpstr>Modelos de Processo de software</vt:lpstr>
      <vt:lpstr>Atividades do Processo de software</vt:lpstr>
      <vt:lpstr>Atividades do Processo de software</vt:lpstr>
      <vt:lpstr>Especificação de requisitos</vt:lpstr>
      <vt:lpstr>Especificação de requisitos</vt:lpstr>
      <vt:lpstr>Especificação de requisitos</vt:lpstr>
      <vt:lpstr>Especificação de requisitos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Modelos de processo de software</dc:title>
  <dc:creator>Ana Grasielle Dionisio Correa</dc:creator>
  <cp:lastModifiedBy>Ana Grasielle Dionisio Correa</cp:lastModifiedBy>
  <cp:revision>3</cp:revision>
  <dcterms:created xsi:type="dcterms:W3CDTF">2020-02-19T23:58:50Z</dcterms:created>
  <dcterms:modified xsi:type="dcterms:W3CDTF">2020-02-20T00:07:09Z</dcterms:modified>
</cp:coreProperties>
</file>