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E444-429A-42AE-AF4E-3C0BDCEE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9A56F-712F-4E05-BFA3-3A5E13B52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F67EA-0F70-488D-B2FB-85FF70F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AEFC4-AA5F-4266-9271-B12F106F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7752DC-9C78-459B-BC37-E200C554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8A9CA-0DB5-4F82-AFA7-8C38AE1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C9BFBF-6448-4739-9270-2522308A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DE671-5D72-4E48-BED5-068979FC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B8D1A-C95E-4884-B805-E6C52AEC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C5316-0F5F-4DCB-B9B5-29ED59B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C6C7C-3B64-4BB5-9C5E-B470F3887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F28EE6-BD7C-4260-8634-1FD71E35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0E049F-4D1C-4837-AB1A-FC46BE5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50959-E7E0-4894-ACCB-88747CE1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70AA3-6870-4E7B-8184-BEA5F5A9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BD468-D546-40F7-AA90-E8EBA439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69E2E-B30E-4E00-BCC3-AD351B1D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7898E-A11F-4815-A288-DDF9A16F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6604D-A775-4993-A075-ED5BC7EE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8B307-1B44-419E-8800-683B396F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67D12-FDCF-45F0-BFB2-5976D642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1334-F8EC-4E2E-BEF6-CAF72248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9A04B-4660-4317-8770-ED1CA68E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060A4-7FE4-4CC3-99FE-203DD754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97A4D-D578-4847-A8D0-95F661AF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7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DDC8-D777-459E-A69F-ED63E092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403B2-0EB2-41E3-B206-21E1A20F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1C33E6-D8D2-46AA-87C2-B9B493AA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4527A-B2B4-4B68-AA47-4CEF3B45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B8C83-BF44-430D-AD65-91D00CF3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DA0BF-1731-4F4A-B76B-50F0C1AA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6B48-116D-4232-9918-658982D5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C96B6-3755-4C37-8263-E0961DDA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B98D85-EA19-4199-86DE-0E913793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7F7335-73A4-407A-9080-FA76437B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E416CF-648E-4FA7-A261-8E402AFBC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A6264E-414E-4DD3-8142-F6731CD5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2F9177-4646-4CC4-A79B-2886F5FB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8627DA-5DD5-4DBB-A636-78015242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9EC00-41BC-4DA2-A7A5-B490B53A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F49AD4-E0AC-47D7-AAD8-2FAD6C44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7F0B3C-8987-45F0-B3C9-7A968792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330422-20E7-4F80-8AE3-D118D663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AF2FAD-CCD5-4E66-BE02-98EE4A74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3A007F-375B-487D-A462-486789E3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2108BE-6E4E-45F0-AB0D-3F7B009E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0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0060-925D-43B6-888D-AA763664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2D040-4A73-428B-B529-BE05B61E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092186-CC3A-4FCF-93DF-005A8C67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1E6007-C367-47E1-95C3-55EC0216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86C59C-A332-41C2-A026-65801B4E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B5B011-A1D6-4F69-9D5A-0D216129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4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4B35-2029-47B9-A0FC-CD2D284A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340FF2-6753-4357-831A-821D8AC9F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D7988-C40E-4B26-BF62-235071DE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3BE48B-D92F-4DA7-AE59-B6011717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F7FC1-46DF-42C7-B6EC-79FC755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5E3CEF-A69B-4531-ABDC-59788BDF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AB7379-8AD6-4FAE-B6F6-B66142A1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39752-5374-47BD-8530-2D2E0329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9F2B5-67D5-4634-98C4-D4FB405F3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9B6C-EFD6-4052-A24D-D9DF8B2D67D9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DDF33-920D-427D-97C2-ACC2D5A0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15366-5CE9-4550-A9FF-4D25D167B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317F-4413-4DD6-A7D3-80B0D624C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FC1A-C31C-4C44-A161-F980187E3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589311-37AC-4D20-80D0-F48C36A41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Ana Grasielle</a:t>
            </a:r>
          </a:p>
        </p:txBody>
      </p:sp>
    </p:spTree>
    <p:extLst>
      <p:ext uri="{BB962C8B-B14F-4D97-AF65-F5344CB8AC3E}">
        <p14:creationId xmlns:p14="http://schemas.microsoft.com/office/powerpoint/2010/main" val="408868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BA5D230-E030-404F-B71D-86AADCC8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29113"/>
          </a:xfrm>
        </p:spPr>
        <p:txBody>
          <a:bodyPr/>
          <a:lstStyle/>
          <a:p>
            <a:r>
              <a:rPr lang="pt-BR" dirty="0"/>
              <a:t>CCB – 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Board:</a:t>
            </a:r>
          </a:p>
          <a:p>
            <a:pPr lvl="1"/>
            <a:r>
              <a:rPr lang="pt-BR" dirty="0"/>
              <a:t>Grupo de desenvolvimento de produto</a:t>
            </a:r>
          </a:p>
          <a:p>
            <a:r>
              <a:rPr lang="pt-BR" dirty="0"/>
              <a:t>Responsável pela tomada de decisão sobre como um sistema de software deve evoluir.</a:t>
            </a:r>
          </a:p>
          <a:p>
            <a:r>
              <a:rPr lang="pt-BR" dirty="0"/>
              <a:t>Revisa e aprova todas as solicitações de mudanças com exceção de erros simples (ex. telas)</a:t>
            </a:r>
          </a:p>
        </p:txBody>
      </p:sp>
    </p:spTree>
    <p:extLst>
      <p:ext uri="{BB962C8B-B14F-4D97-AF65-F5344CB8AC3E}">
        <p14:creationId xmlns:p14="http://schemas.microsoft.com/office/powerpoint/2010/main" val="198963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BA5D230-E030-404F-B71D-86AADCC8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29113"/>
          </a:xfrm>
        </p:spPr>
        <p:txBody>
          <a:bodyPr/>
          <a:lstStyle/>
          <a:p>
            <a:r>
              <a:rPr lang="pt-BR" dirty="0"/>
              <a:t>Fatores a serem considerados pelo CCB:</a:t>
            </a:r>
          </a:p>
          <a:p>
            <a:pPr lvl="1"/>
            <a:r>
              <a:rPr lang="pt-BR" dirty="0"/>
              <a:t>Consequências de não se fazer a mudança</a:t>
            </a:r>
          </a:p>
          <a:p>
            <a:pPr lvl="1"/>
            <a:r>
              <a:rPr lang="pt-BR" dirty="0"/>
              <a:t>Benefícios da mudança</a:t>
            </a:r>
          </a:p>
          <a:p>
            <a:pPr lvl="1"/>
            <a:r>
              <a:rPr lang="pt-BR" dirty="0"/>
              <a:t>Impacto da mudança</a:t>
            </a:r>
          </a:p>
          <a:p>
            <a:pPr lvl="1"/>
            <a:r>
              <a:rPr lang="pt-BR" dirty="0"/>
              <a:t>Custos de se fazer a mudança</a:t>
            </a:r>
          </a:p>
          <a:p>
            <a:pPr lvl="1"/>
            <a:r>
              <a:rPr lang="pt-BR" dirty="0"/>
              <a:t>Ciclo de release do produto</a:t>
            </a:r>
          </a:p>
        </p:txBody>
      </p:sp>
    </p:spTree>
    <p:extLst>
      <p:ext uri="{BB962C8B-B14F-4D97-AF65-F5344CB8AC3E}">
        <p14:creationId xmlns:p14="http://schemas.microsoft.com/office/powerpoint/2010/main" val="216845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51C0E5-78F3-4244-BF79-7B6E9E11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76" y="1757362"/>
            <a:ext cx="6788761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BA5D230-E030-404F-B71D-86AADCC8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29113"/>
          </a:xfrm>
        </p:spPr>
        <p:txBody>
          <a:bodyPr/>
          <a:lstStyle/>
          <a:p>
            <a:r>
              <a:rPr lang="pt-BR" dirty="0"/>
              <a:t>Descreva seis características essenciais que deveriam ser incluídas em uma ferramenta de suporte ao gerenciamento de mudanças</a:t>
            </a:r>
          </a:p>
          <a:p>
            <a:endParaRPr lang="pt-BR" dirty="0"/>
          </a:p>
          <a:p>
            <a:r>
              <a:rPr lang="pt-BR" dirty="0"/>
              <a:t>Imagine uma situação em que dois desenvolvedores estejam modificando três diferentes componentes de software simultaneamente. Quais dificuldades podem surgir ao tentar fundir </a:t>
            </a:r>
            <a:r>
              <a:rPr lang="pt-BR"/>
              <a:t>as mudanças que eles fizeram?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7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482C0-84FE-4ACF-806A-3F3FE5E2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Políticas, processos e ferramentas para gerenciamento de mudanças do sistema de software.</a:t>
            </a:r>
          </a:p>
          <a:p>
            <a:endParaRPr lang="pt-BR" dirty="0"/>
          </a:p>
          <a:p>
            <a:r>
              <a:rPr lang="pt-BR" dirty="0"/>
              <a:t>Gerenciar os sistemas em evolução:</a:t>
            </a:r>
          </a:p>
          <a:p>
            <a:pPr lvl="1"/>
            <a:r>
              <a:rPr lang="pt-BR" dirty="0"/>
              <a:t>Para não perder o controle de quais mudanças e versões de componentes foram incorporadas em cada versão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198508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A46725-1B4C-4680-AD8E-3B9B8275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70653"/>
            <a:ext cx="8377237" cy="33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 (terminologias)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2A4A233-455B-4D99-977A-B991B577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a diferença entre “item de configuração” e “controle de configuração”?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30ED51A-FA28-43BA-996E-B2254D24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35" y="3752850"/>
            <a:ext cx="2638765" cy="26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 (terminologias)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C60420-AC81-46F0-87EB-3C2A235C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70" y="2366962"/>
            <a:ext cx="5996480" cy="2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 (terminologias)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2A4A233-455B-4D99-977A-B991B577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Qual a diferença entre “versão” e “release”?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30ED51A-FA28-43BA-996E-B2254D24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35" y="3752850"/>
            <a:ext cx="2638765" cy="26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 (terminologias)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2A4A233-455B-4D99-977A-B991B577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 startAt="3"/>
            </a:pPr>
            <a:r>
              <a:rPr lang="pt-BR" dirty="0"/>
              <a:t>Qual a diferença entre “</a:t>
            </a:r>
            <a:r>
              <a:rPr lang="pt-BR" dirty="0" err="1"/>
              <a:t>codeline</a:t>
            </a:r>
            <a:r>
              <a:rPr lang="pt-BR" dirty="0"/>
              <a:t>” e “</a:t>
            </a:r>
            <a:r>
              <a:rPr lang="pt-BR" dirty="0" err="1"/>
              <a:t>mainline</a:t>
            </a:r>
            <a:r>
              <a:rPr lang="pt-BR" dirty="0"/>
              <a:t>” e baseline?</a:t>
            </a:r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30ED51A-FA28-43BA-996E-B2254D24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35" y="3752850"/>
            <a:ext cx="2638765" cy="26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39D4A7-4267-4AA9-9FEE-4BFFD88C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40" y="1690688"/>
            <a:ext cx="5535349" cy="40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F89A-7CBA-47A0-88E4-DE3BF6A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BA5D230-E030-404F-B71D-86AADCC8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29113"/>
          </a:xfrm>
        </p:spPr>
        <p:txBody>
          <a:bodyPr/>
          <a:lstStyle/>
          <a:p>
            <a:pPr marL="514350" indent="-514350" algn="r">
              <a:buFont typeface="+mj-lt"/>
              <a:buAutoNum type="arabicPeriod" startAt="4"/>
            </a:pPr>
            <a:r>
              <a:rPr lang="pt-BR" dirty="0"/>
              <a:t>O que significa CCB e quais fatores devem ser considerados por ele?</a:t>
            </a:r>
          </a:p>
        </p:txBody>
      </p:sp>
    </p:spTree>
    <p:extLst>
      <p:ext uri="{BB962C8B-B14F-4D97-AF65-F5344CB8AC3E}">
        <p14:creationId xmlns:p14="http://schemas.microsoft.com/office/powerpoint/2010/main" val="2265869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Gerenciamento de Configuração</vt:lpstr>
      <vt:lpstr>Gerenciamento de Configuração</vt:lpstr>
      <vt:lpstr>Gerenciamento de Configuração</vt:lpstr>
      <vt:lpstr>Gerenciamento de Configuração (terminologias)</vt:lpstr>
      <vt:lpstr>Gerenciamento de Configuração (terminologias)</vt:lpstr>
      <vt:lpstr>Gerenciamento de Configuração (terminologias)</vt:lpstr>
      <vt:lpstr>Gerenciamento de Configuração (terminologias)</vt:lpstr>
      <vt:lpstr>Gerenciamento de Configuração</vt:lpstr>
      <vt:lpstr>Gerenciamento de Configuração</vt:lpstr>
      <vt:lpstr>Gerenciamento de Configuração</vt:lpstr>
      <vt:lpstr>Gerenciamento de Configuração</vt:lpstr>
      <vt:lpstr>Gerenciamento de Configuração</vt:lpstr>
      <vt:lpstr>Exercicios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Configuração</dc:title>
  <dc:creator>Ana Grasielle</dc:creator>
  <cp:lastModifiedBy>Ana Grasielle</cp:lastModifiedBy>
  <cp:revision>7</cp:revision>
  <dcterms:created xsi:type="dcterms:W3CDTF">2020-06-10T23:48:14Z</dcterms:created>
  <dcterms:modified xsi:type="dcterms:W3CDTF">2020-06-11T22:24:41Z</dcterms:modified>
</cp:coreProperties>
</file>