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9" r:id="rId4"/>
    <p:sldId id="283" r:id="rId5"/>
    <p:sldId id="291" r:id="rId6"/>
    <p:sldId id="284" r:id="rId7"/>
    <p:sldId id="285" r:id="rId8"/>
    <p:sldId id="286" r:id="rId9"/>
    <p:sldId id="288" r:id="rId10"/>
    <p:sldId id="282" r:id="rId11"/>
    <p:sldId id="269" r:id="rId12"/>
    <p:sldId id="2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3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42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9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5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1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4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4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4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59EC7E-10EA-49EF-A67A-447E3C80CAB6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03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serv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AngularJs </a:t>
            </a:r>
            <a:r>
              <a:rPr lang="pt-BR" sz="6000" dirty="0" smtClean="0"/>
              <a:t>e </a:t>
            </a:r>
            <a:r>
              <a:rPr lang="pt-BR" sz="6000" dirty="0" smtClean="0"/>
              <a:t>Single Page Applications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59864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Universidade Federal de Alagoas</a:t>
            </a:r>
          </a:p>
          <a:p>
            <a:r>
              <a:rPr lang="pt-BR" dirty="0" smtClean="0"/>
              <a:t>Cursos de verão 2015</a:t>
            </a:r>
          </a:p>
          <a:p>
            <a:r>
              <a:rPr lang="pt-BR" dirty="0" err="1" smtClean="0"/>
              <a:t>Angularjs</a:t>
            </a:r>
            <a:r>
              <a:rPr lang="pt-BR" dirty="0" smtClean="0"/>
              <a:t>: porque e como utilizar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Views</a:t>
            </a:r>
          </a:p>
          <a:p>
            <a:r>
              <a:rPr lang="pt-BR" dirty="0" smtClean="0"/>
              <a:t>Twitter Bootstrap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8109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Nas próximas aulas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91949"/>
          </a:xfrm>
        </p:spPr>
        <p:txBody>
          <a:bodyPr/>
          <a:lstStyle/>
          <a:p>
            <a:r>
              <a:rPr lang="pt-BR" dirty="0" smtClean="0"/>
              <a:t>Customização </a:t>
            </a:r>
            <a:r>
              <a:rPr lang="pt-BR" dirty="0" smtClean="0"/>
              <a:t>de </a:t>
            </a:r>
            <a:r>
              <a:rPr lang="pt-BR" dirty="0" smtClean="0"/>
              <a:t>diretivas</a:t>
            </a:r>
          </a:p>
          <a:p>
            <a:r>
              <a:rPr lang="pt-BR" dirty="0" smtClean="0"/>
              <a:t>Projeto final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7256" y="20271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sz="6600" dirty="0" smtClean="0"/>
              <a:t>Até a próxima aula!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47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Compreender e </a:t>
            </a:r>
            <a:r>
              <a:rPr lang="pt-BR" dirty="0" smtClean="0"/>
              <a:t>aplicar</a:t>
            </a:r>
            <a:r>
              <a:rPr lang="pt-BR" dirty="0"/>
              <a:t> </a:t>
            </a:r>
            <a:r>
              <a:rPr lang="pt-BR" dirty="0" smtClean="0"/>
              <a:t>Views</a:t>
            </a:r>
          </a:p>
          <a:p>
            <a:r>
              <a:rPr lang="pt-BR" dirty="0" smtClean="0"/>
              <a:t>Construir o primeiro Single Pag</a:t>
            </a:r>
            <a:r>
              <a:rPr lang="pt-BR" dirty="0" smtClean="0"/>
              <a:t>e </a:t>
            </a:r>
            <a:r>
              <a:rPr lang="pt-BR" dirty="0" err="1" smtClean="0"/>
              <a:t>App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Single Page Applications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Single Page Applications são Web </a:t>
            </a:r>
            <a:r>
              <a:rPr lang="pt-BR" dirty="0" err="1" smtClean="0"/>
              <a:t>Apps</a:t>
            </a:r>
            <a:r>
              <a:rPr lang="pt-BR" dirty="0" smtClean="0"/>
              <a:t> onde não há a necessidade de que ocorra um </a:t>
            </a:r>
            <a:r>
              <a:rPr lang="pt-BR" dirty="0" err="1" smtClean="0"/>
              <a:t>recarregamento</a:t>
            </a:r>
            <a:r>
              <a:rPr lang="pt-BR" dirty="0" smtClean="0"/>
              <a:t> do frame do Browser para que uma nova página HTML seja visualizada</a:t>
            </a:r>
          </a:p>
          <a:p>
            <a:r>
              <a:rPr lang="pt-BR" dirty="0" smtClean="0"/>
              <a:t>Melhora significativa na UX e UI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78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Single Page Applications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AngularJs suporta Single Page </a:t>
            </a:r>
            <a:r>
              <a:rPr lang="pt-BR" dirty="0" err="1" smtClean="0"/>
              <a:t>Apps</a:t>
            </a:r>
            <a:r>
              <a:rPr lang="pt-BR" dirty="0" smtClean="0"/>
              <a:t> através de duas diretivas: </a:t>
            </a:r>
            <a:r>
              <a:rPr lang="pt-BR" i="1" dirty="0" err="1" smtClean="0"/>
              <a:t>ng-view</a:t>
            </a:r>
            <a:r>
              <a:rPr lang="pt-BR" i="1" dirty="0" smtClean="0"/>
              <a:t> </a:t>
            </a:r>
            <a:r>
              <a:rPr lang="pt-BR" dirty="0" smtClean="0"/>
              <a:t>e </a:t>
            </a:r>
            <a:r>
              <a:rPr lang="pt-BR" i="1" dirty="0" err="1" smtClean="0"/>
              <a:t>ng-template</a:t>
            </a:r>
            <a:r>
              <a:rPr lang="pt-BR" i="1" dirty="0" smtClean="0"/>
              <a:t>, </a:t>
            </a:r>
            <a:r>
              <a:rPr lang="pt-BR" dirty="0" smtClean="0"/>
              <a:t>e de um serviço $</a:t>
            </a:r>
            <a:r>
              <a:rPr lang="pt-BR" dirty="0" err="1" smtClean="0"/>
              <a:t>route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Até agora utilizamos 3 serviços padrões do Angular: </a:t>
            </a:r>
            <a:r>
              <a:rPr lang="pt-BR" i="1" dirty="0" smtClean="0"/>
              <a:t>$</a:t>
            </a:r>
            <a:r>
              <a:rPr lang="pt-BR" i="1" dirty="0" err="1" smtClean="0"/>
              <a:t>scope</a:t>
            </a:r>
            <a:r>
              <a:rPr lang="pt-BR" i="1" dirty="0" smtClean="0"/>
              <a:t>, $</a:t>
            </a:r>
            <a:r>
              <a:rPr lang="pt-BR" i="1" dirty="0" err="1" smtClean="0"/>
              <a:t>http</a:t>
            </a:r>
            <a:r>
              <a:rPr lang="pt-BR" i="1" dirty="0" smtClean="0"/>
              <a:t> e $</a:t>
            </a:r>
            <a:r>
              <a:rPr lang="pt-BR" i="1" dirty="0" err="1" smtClean="0"/>
              <a:t>route</a:t>
            </a:r>
            <a:r>
              <a:rPr lang="pt-BR" dirty="0" smtClean="0"/>
              <a:t>. Não entraremos em detalhes sobre o que é um serviço e como cria-los. Para saber mais sobre eles, visite a documentação do Angular em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https://docs.angularjs.org/guide/services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162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Single Page Applications: </a:t>
            </a:r>
            <a:r>
              <a:rPr lang="pt-BR" i="1" dirty="0" smtClean="0"/>
              <a:t>$</a:t>
            </a:r>
            <a:r>
              <a:rPr lang="pt-BR" i="1" dirty="0" err="1" smtClean="0"/>
              <a:t>routeProvider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$</a:t>
            </a:r>
            <a:r>
              <a:rPr lang="pt-BR" i="1" dirty="0" err="1" smtClean="0"/>
              <a:t>routeProvider</a:t>
            </a:r>
            <a:r>
              <a:rPr lang="pt-BR" i="1" dirty="0" smtClean="0"/>
              <a:t> </a:t>
            </a:r>
            <a:r>
              <a:rPr lang="pt-BR" dirty="0" smtClean="0"/>
              <a:t>é o serviço responsável por definir configurações de </a:t>
            </a:r>
            <a:r>
              <a:rPr lang="pt-BR" dirty="0" err="1" smtClean="0"/>
              <a:t>URLs</a:t>
            </a:r>
            <a:r>
              <a:rPr lang="pt-BR" dirty="0" smtClean="0"/>
              <a:t>, mapeá-las com suas respectivas páginas HTML e atribuir um </a:t>
            </a:r>
            <a:r>
              <a:rPr lang="pt-BR" dirty="0" err="1" smtClean="0"/>
              <a:t>controller</a:t>
            </a:r>
            <a:r>
              <a:rPr lang="pt-BR" dirty="0" smtClean="0"/>
              <a:t> para seu gerenciamento</a:t>
            </a:r>
          </a:p>
          <a:p>
            <a:endParaRPr lang="pt-BR" dirty="0"/>
          </a:p>
          <a:p>
            <a:r>
              <a:rPr lang="pt-BR" dirty="0" smtClean="0"/>
              <a:t>O atributo </a:t>
            </a:r>
            <a:r>
              <a:rPr lang="pt-BR" i="1" dirty="0" err="1" smtClean="0"/>
              <a:t>when</a:t>
            </a:r>
            <a:r>
              <a:rPr lang="pt-BR" i="1" dirty="0" smtClean="0"/>
              <a:t> </a:t>
            </a:r>
            <a:r>
              <a:rPr lang="pt-BR" dirty="0" smtClean="0"/>
              <a:t>define uma URL, a qual será mapeada para um documento HTML, o qual será gerenciado por um </a:t>
            </a:r>
            <a:r>
              <a:rPr lang="pt-BR" dirty="0" err="1" smtClean="0"/>
              <a:t>controller</a:t>
            </a:r>
            <a:endParaRPr lang="pt-BR" dirty="0" smtClean="0"/>
          </a:p>
          <a:p>
            <a:r>
              <a:rPr lang="pt-BR" dirty="0" smtClean="0"/>
              <a:t>O atributo </a:t>
            </a:r>
            <a:r>
              <a:rPr lang="pt-BR" i="1" dirty="0" err="1" smtClean="0"/>
              <a:t>otherwise</a:t>
            </a:r>
            <a:r>
              <a:rPr lang="pt-BR" dirty="0" smtClean="0"/>
              <a:t> define uma URL a ser redirecionada quando nenhum dos atributos </a:t>
            </a:r>
            <a:r>
              <a:rPr lang="pt-BR" i="1" dirty="0" err="1" smtClean="0"/>
              <a:t>when</a:t>
            </a:r>
            <a:r>
              <a:rPr lang="pt-BR" dirty="0" smtClean="0"/>
              <a:t> anteriores ocorre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2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Single Page Applications: </a:t>
            </a:r>
            <a:r>
              <a:rPr lang="pt-BR" i="1" dirty="0" err="1" smtClean="0"/>
              <a:t>ng-view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smtClean="0"/>
              <a:t>diretiva </a:t>
            </a:r>
            <a:r>
              <a:rPr lang="pt-BR" i="1" dirty="0" err="1" smtClean="0"/>
              <a:t>ng-view</a:t>
            </a:r>
            <a:r>
              <a:rPr lang="pt-BR" i="1" dirty="0" smtClean="0"/>
              <a:t> </a:t>
            </a:r>
            <a:r>
              <a:rPr lang="pt-BR" dirty="0" smtClean="0"/>
              <a:t>é responsável por criar o espaço necessário para a visualização de uma </a:t>
            </a:r>
            <a:r>
              <a:rPr lang="pt-BR" dirty="0" err="1" smtClean="0"/>
              <a:t>view</a:t>
            </a:r>
            <a:r>
              <a:rPr lang="pt-BR" dirty="0" smtClean="0"/>
              <a:t> (documento HTML externo) em sua aplicação</a:t>
            </a:r>
          </a:p>
          <a:p>
            <a:endParaRPr lang="pt-BR" dirty="0"/>
          </a:p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ng-app</a:t>
            </a:r>
            <a:r>
              <a:rPr lang="pt-BR" dirty="0" smtClean="0"/>
              <a:t>=“</a:t>
            </a:r>
            <a:r>
              <a:rPr lang="pt-BR" dirty="0" err="1" smtClean="0"/>
              <a:t>myApp</a:t>
            </a:r>
            <a:r>
              <a:rPr lang="pt-BR" dirty="0" smtClean="0"/>
              <a:t>”&gt;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 err="1" smtClean="0"/>
              <a:t>ng-view</a:t>
            </a:r>
            <a:r>
              <a:rPr lang="pt-BR" dirty="0" smtClean="0"/>
              <a:t>&gt;&lt;/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880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Page Applications: </a:t>
            </a:r>
            <a:r>
              <a:rPr lang="pt-BR" i="1" dirty="0" err="1"/>
              <a:t>ng-view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9854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JavaScript (sem </a:t>
            </a:r>
            <a:r>
              <a:rPr lang="pt-BR" dirty="0" err="1" smtClean="0"/>
              <a:t>controllers</a:t>
            </a:r>
            <a:r>
              <a:rPr lang="pt-BR" dirty="0" smtClean="0"/>
              <a:t>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var </a:t>
            </a:r>
            <a:r>
              <a:rPr lang="pt-BR" dirty="0" err="1" smtClean="0"/>
              <a:t>myApp</a:t>
            </a:r>
            <a:r>
              <a:rPr lang="pt-BR" dirty="0" smtClean="0"/>
              <a:t> = </a:t>
            </a:r>
            <a:r>
              <a:rPr lang="pt-BR" dirty="0" err="1" smtClean="0"/>
              <a:t>angular.module</a:t>
            </a:r>
            <a:r>
              <a:rPr lang="pt-BR" dirty="0" smtClean="0"/>
              <a:t>(“</a:t>
            </a:r>
            <a:r>
              <a:rPr lang="pt-BR" dirty="0" err="1" smtClean="0"/>
              <a:t>myApp</a:t>
            </a:r>
            <a:r>
              <a:rPr lang="pt-BR" dirty="0" smtClean="0"/>
              <a:t>”, [</a:t>
            </a:r>
            <a:r>
              <a:rPr lang="pt-BR" dirty="0" err="1" smtClean="0"/>
              <a:t>ngRoute</a:t>
            </a:r>
            <a:r>
              <a:rPr lang="pt-BR" dirty="0" smtClean="0"/>
              <a:t>]);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myApp.config</a:t>
            </a:r>
            <a:r>
              <a:rPr lang="pt-BR" dirty="0" smtClean="0"/>
              <a:t>([‘$</a:t>
            </a:r>
            <a:r>
              <a:rPr lang="pt-BR" dirty="0" err="1" smtClean="0"/>
              <a:t>routeProvider</a:t>
            </a:r>
            <a:r>
              <a:rPr lang="pt-BR" dirty="0" smtClean="0"/>
              <a:t>’, </a:t>
            </a:r>
            <a:r>
              <a:rPr lang="pt-BR" dirty="0" err="1" smtClean="0"/>
              <a:t>function</a:t>
            </a:r>
            <a:r>
              <a:rPr lang="pt-BR" dirty="0" smtClean="0"/>
              <a:t> ($</a:t>
            </a:r>
            <a:r>
              <a:rPr lang="pt-BR" dirty="0" err="1" smtClean="0"/>
              <a:t>routeProvider</a:t>
            </a:r>
            <a:r>
              <a:rPr lang="pt-BR" dirty="0" smtClean="0"/>
              <a:t>) {</a:t>
            </a:r>
          </a:p>
          <a:p>
            <a:pPr marL="0" indent="0">
              <a:buNone/>
            </a:pPr>
            <a:r>
              <a:rPr lang="pt-BR" dirty="0" smtClean="0"/>
              <a:t>		$</a:t>
            </a:r>
            <a:r>
              <a:rPr lang="pt-BR" dirty="0" err="1" smtClean="0"/>
              <a:t>routeProvider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when</a:t>
            </a:r>
            <a:r>
              <a:rPr lang="pt-BR" dirty="0" smtClean="0"/>
              <a:t>(‘/’, {</a:t>
            </a:r>
          </a:p>
          <a:p>
            <a:pPr marL="0" indent="0">
              <a:buNone/>
            </a:pPr>
            <a:r>
              <a:rPr lang="pt-BR" dirty="0" smtClean="0"/>
              <a:t>				</a:t>
            </a:r>
            <a:r>
              <a:rPr lang="pt-BR" dirty="0" err="1" smtClean="0"/>
              <a:t>templateUrl</a:t>
            </a:r>
            <a:r>
              <a:rPr lang="pt-BR" dirty="0" smtClean="0"/>
              <a:t> : ‘addPost.html’,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dirty="0" err="1" smtClean="0"/>
              <a:t>controller</a:t>
            </a:r>
            <a:r>
              <a:rPr lang="pt-BR" dirty="0" smtClean="0"/>
              <a:t>: ‘</a:t>
            </a:r>
            <a:r>
              <a:rPr lang="pt-BR" dirty="0" err="1" smtClean="0"/>
              <a:t>addPost</a:t>
            </a:r>
            <a:r>
              <a:rPr lang="pt-BR" dirty="0" smtClean="0"/>
              <a:t>’ })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when</a:t>
            </a:r>
            <a:r>
              <a:rPr lang="pt-BR" dirty="0" smtClean="0"/>
              <a:t>(‘/</a:t>
            </a:r>
            <a:r>
              <a:rPr lang="pt-BR" dirty="0" err="1" smtClean="0"/>
              <a:t>editPost</a:t>
            </a:r>
            <a:r>
              <a:rPr lang="pt-BR" dirty="0" smtClean="0"/>
              <a:t>’,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dirty="0" err="1" smtClean="0"/>
              <a:t>templateUrl</a:t>
            </a:r>
            <a:r>
              <a:rPr lang="pt-BR" dirty="0" smtClean="0"/>
              <a:t> </a:t>
            </a:r>
            <a:r>
              <a:rPr lang="pt-BR" dirty="0"/>
              <a:t>: </a:t>
            </a:r>
            <a:r>
              <a:rPr lang="pt-BR" dirty="0" smtClean="0"/>
              <a:t>‘editPost.html</a:t>
            </a:r>
            <a:r>
              <a:rPr lang="pt-BR" dirty="0"/>
              <a:t>’,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dirty="0" err="1"/>
              <a:t>controller</a:t>
            </a:r>
            <a:r>
              <a:rPr lang="pt-BR" dirty="0"/>
              <a:t>: </a:t>
            </a:r>
            <a:r>
              <a:rPr lang="pt-BR" dirty="0" smtClean="0"/>
              <a:t>‘</a:t>
            </a:r>
            <a:r>
              <a:rPr lang="pt-BR" dirty="0" err="1" smtClean="0"/>
              <a:t>editPost</a:t>
            </a:r>
            <a:r>
              <a:rPr lang="pt-BR" dirty="0"/>
              <a:t>’ </a:t>
            </a:r>
            <a:r>
              <a:rPr lang="pt-BR" dirty="0" smtClean="0"/>
              <a:t>})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/>
              <a:t>	</a:t>
            </a:r>
            <a:r>
              <a:rPr lang="pt-BR" dirty="0" err="1" smtClean="0"/>
              <a:t>otherwise</a:t>
            </a:r>
            <a:r>
              <a:rPr lang="pt-BR" dirty="0" smtClean="0"/>
              <a:t>({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dirty="0" err="1" smtClean="0"/>
              <a:t>redirectTo</a:t>
            </a:r>
            <a:r>
              <a:rPr lang="pt-BR" dirty="0"/>
              <a:t>: '/' </a:t>
            </a:r>
            <a:r>
              <a:rPr lang="pt-BR" dirty="0" smtClean="0"/>
              <a:t>});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smtClean="0">
                <a:latin typeface="Calibri" charset="0"/>
              </a:rPr>
              <a:t>}]);</a:t>
            </a:r>
            <a:endParaRPr lang="pt-B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4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Page Applications: </a:t>
            </a:r>
            <a:r>
              <a:rPr lang="pt-BR" i="1" dirty="0" err="1"/>
              <a:t>ng-view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JavaScript (</a:t>
            </a:r>
            <a:r>
              <a:rPr lang="pt-BR" dirty="0" err="1" smtClean="0"/>
              <a:t>controllers</a:t>
            </a:r>
            <a:r>
              <a:rPr lang="pt-BR" dirty="0" smtClean="0"/>
              <a:t>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myApp.controller</a:t>
            </a:r>
            <a:r>
              <a:rPr lang="pt-BR" dirty="0" smtClean="0"/>
              <a:t>(‘</a:t>
            </a:r>
            <a:r>
              <a:rPr lang="pt-BR" dirty="0" err="1" smtClean="0"/>
              <a:t>addPost</a:t>
            </a:r>
            <a:r>
              <a:rPr lang="pt-BR" dirty="0" smtClean="0"/>
              <a:t>’, [‘$</a:t>
            </a:r>
            <a:r>
              <a:rPr lang="pt-BR" dirty="0" err="1" smtClean="0"/>
              <a:t>scope</a:t>
            </a:r>
            <a:r>
              <a:rPr lang="pt-BR" dirty="0" smtClean="0"/>
              <a:t>’, </a:t>
            </a:r>
            <a:r>
              <a:rPr lang="pt-BR" dirty="0" err="1" smtClean="0"/>
              <a:t>function</a:t>
            </a:r>
            <a:r>
              <a:rPr lang="pt-BR" dirty="0" smtClean="0"/>
              <a:t> ($</a:t>
            </a:r>
            <a:r>
              <a:rPr lang="pt-BR" dirty="0" err="1" smtClean="0"/>
              <a:t>scope</a:t>
            </a:r>
            <a:r>
              <a:rPr lang="pt-BR" dirty="0" smtClean="0"/>
              <a:t>) {</a:t>
            </a:r>
          </a:p>
          <a:p>
            <a:pPr marL="0" indent="0">
              <a:buNone/>
            </a:pPr>
            <a:r>
              <a:rPr lang="pt-BR" dirty="0" smtClean="0"/>
              <a:t>		$</a:t>
            </a:r>
            <a:r>
              <a:rPr lang="pt-BR" dirty="0" err="1" smtClean="0"/>
              <a:t>scope.message</a:t>
            </a:r>
            <a:r>
              <a:rPr lang="pt-BR" dirty="0" smtClean="0"/>
              <a:t> = “Page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posts”;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}]);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myApp.controller</a:t>
            </a:r>
            <a:r>
              <a:rPr lang="pt-BR" dirty="0" smtClean="0"/>
              <a:t>(‘</a:t>
            </a:r>
            <a:r>
              <a:rPr lang="pt-BR" dirty="0" err="1" smtClean="0"/>
              <a:t>editPost</a:t>
            </a:r>
            <a:r>
              <a:rPr lang="pt-BR" dirty="0"/>
              <a:t>’, [‘$</a:t>
            </a:r>
            <a:r>
              <a:rPr lang="pt-BR" dirty="0" err="1"/>
              <a:t>scope</a:t>
            </a:r>
            <a:r>
              <a:rPr lang="pt-BR" dirty="0"/>
              <a:t>’, </a:t>
            </a:r>
            <a:r>
              <a:rPr lang="pt-BR" dirty="0" err="1"/>
              <a:t>function</a:t>
            </a:r>
            <a:r>
              <a:rPr lang="pt-BR" dirty="0"/>
              <a:t> ($</a:t>
            </a:r>
            <a:r>
              <a:rPr lang="pt-BR" dirty="0" err="1"/>
              <a:t>scope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	$</a:t>
            </a:r>
            <a:r>
              <a:rPr lang="pt-BR" dirty="0" err="1"/>
              <a:t>scope.message</a:t>
            </a:r>
            <a:r>
              <a:rPr lang="pt-BR" dirty="0"/>
              <a:t> = “Page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posts</a:t>
            </a:r>
            <a:r>
              <a:rPr lang="pt-BR" dirty="0"/>
              <a:t>”;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}]);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49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Single Page Applications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Faremos agora um </a:t>
            </a:r>
            <a:r>
              <a:rPr lang="pt-BR" dirty="0" err="1" smtClean="0"/>
              <a:t>live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onde utilizaremos Bootstrap para criarmos nosso primeiro Single Page </a:t>
            </a:r>
            <a:r>
              <a:rPr lang="pt-BR" dirty="0" err="1" smtClean="0"/>
              <a:t>App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Documentação </a:t>
            </a:r>
            <a:r>
              <a:rPr lang="pt-BR" dirty="0"/>
              <a:t>do Bootstrap: </a:t>
            </a:r>
            <a:r>
              <a:rPr lang="pt-BR" dirty="0">
                <a:hlinkClick r:id="rId2"/>
              </a:rPr>
              <a:t>http://getbootstrap.com/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9484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1920</TotalTime>
  <Words>302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Íon</vt:lpstr>
      <vt:lpstr>AngularJs e Single Page Applications</vt:lpstr>
      <vt:lpstr>Objetivos</vt:lpstr>
      <vt:lpstr>Single Page Applications</vt:lpstr>
      <vt:lpstr>Single Page Applications</vt:lpstr>
      <vt:lpstr>Single Page Applications: $routeProvider</vt:lpstr>
      <vt:lpstr>Single Page Applications: ng-view</vt:lpstr>
      <vt:lpstr>Single Page Applications: ng-view</vt:lpstr>
      <vt:lpstr>Single Page Applications: ng-view</vt:lpstr>
      <vt:lpstr>Single Page Applications</vt:lpstr>
      <vt:lpstr>Revisão</vt:lpstr>
      <vt:lpstr>Nas próximas aulas ...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Filipe Falcão</dc:creator>
  <cp:lastModifiedBy>Filipe Falcão</cp:lastModifiedBy>
  <cp:revision>84</cp:revision>
  <dcterms:created xsi:type="dcterms:W3CDTF">2014-07-25T00:33:26Z</dcterms:created>
  <dcterms:modified xsi:type="dcterms:W3CDTF">2015-01-29T04:29:56Z</dcterms:modified>
</cp:coreProperties>
</file>